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9"/>
  </p:notesMasterIdLst>
  <p:sldIdLst>
    <p:sldId id="256" r:id="rId2"/>
    <p:sldId id="259" r:id="rId3"/>
    <p:sldId id="261" r:id="rId4"/>
    <p:sldId id="353" r:id="rId5"/>
    <p:sldId id="354" r:id="rId6"/>
    <p:sldId id="309" r:id="rId7"/>
    <p:sldId id="342" r:id="rId8"/>
    <p:sldId id="343" r:id="rId9"/>
    <p:sldId id="268" r:id="rId10"/>
    <p:sldId id="341" r:id="rId11"/>
    <p:sldId id="352" r:id="rId12"/>
    <p:sldId id="350" r:id="rId13"/>
    <p:sldId id="351" r:id="rId14"/>
    <p:sldId id="263" r:id="rId15"/>
    <p:sldId id="344" r:id="rId16"/>
    <p:sldId id="345" r:id="rId17"/>
    <p:sldId id="28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84A13-66C0-4E7A-A67C-3FF0EE880537}" v="92" dt="2023-05-16T06:02:13.487"/>
  </p1510:revLst>
</p1510:revInfo>
</file>

<file path=ppt/tableStyles.xml><?xml version="1.0" encoding="utf-8"?>
<a:tblStyleLst xmlns:a="http://schemas.openxmlformats.org/drawingml/2006/main" def="{03D4E291-3A4E-45D6-A10E-0D576A1D833C}">
  <a:tblStyle styleId="{03D4E291-3A4E-45D6-A10E-0D576A1D83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02AB1E9-FAF8-4E29-B192-77E24EB5B8E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78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h Shamma" userId="e6c8adf1ceec0c05" providerId="LiveId" clId="{FDC84A13-66C0-4E7A-A67C-3FF0EE880537}"/>
    <pc:docChg chg="undo custSel addSld delSld modSld sldOrd delMainMaster">
      <pc:chgData name="Samah Shamma" userId="e6c8adf1ceec0c05" providerId="LiveId" clId="{FDC84A13-66C0-4E7A-A67C-3FF0EE880537}" dt="2023-05-16T06:02:13.485" v="456" actId="688"/>
      <pc:docMkLst>
        <pc:docMk/>
      </pc:docMkLst>
      <pc:sldChg chg="modSp mod">
        <pc:chgData name="Samah Shamma" userId="e6c8adf1ceec0c05" providerId="LiveId" clId="{FDC84A13-66C0-4E7A-A67C-3FF0EE880537}" dt="2023-05-16T05:17:44.605" v="57" actId="1076"/>
        <pc:sldMkLst>
          <pc:docMk/>
          <pc:sldMk cId="0" sldId="256"/>
        </pc:sldMkLst>
        <pc:spChg chg="mod">
          <ac:chgData name="Samah Shamma" userId="e6c8adf1ceec0c05" providerId="LiveId" clId="{FDC84A13-66C0-4E7A-A67C-3FF0EE880537}" dt="2023-05-16T05:17:44.605" v="57" actId="1076"/>
          <ac:spMkLst>
            <pc:docMk/>
            <pc:sldMk cId="0" sldId="256"/>
            <ac:spMk id="1243" creationId="{00000000-0000-0000-0000-000000000000}"/>
          </ac:spMkLst>
        </pc:spChg>
      </pc:sldChg>
      <pc:sldChg chg="del">
        <pc:chgData name="Samah Shamma" userId="e6c8adf1ceec0c05" providerId="LiveId" clId="{FDC84A13-66C0-4E7A-A67C-3FF0EE880537}" dt="2023-05-16T05:45:45.638" v="342" actId="47"/>
        <pc:sldMkLst>
          <pc:docMk/>
          <pc:sldMk cId="0" sldId="257"/>
        </pc:sldMkLst>
      </pc:sldChg>
      <pc:sldChg chg="del">
        <pc:chgData name="Samah Shamma" userId="e6c8adf1ceec0c05" providerId="LiveId" clId="{FDC84A13-66C0-4E7A-A67C-3FF0EE880537}" dt="2023-05-16T05:45:45.062" v="341" actId="47"/>
        <pc:sldMkLst>
          <pc:docMk/>
          <pc:sldMk cId="0" sldId="258"/>
        </pc:sldMkLst>
      </pc:sldChg>
      <pc:sldChg chg="addSp modSp mod">
        <pc:chgData name="Samah Shamma" userId="e6c8adf1ceec0c05" providerId="LiveId" clId="{FDC84A13-66C0-4E7A-A67C-3FF0EE880537}" dt="2023-05-16T05:13:46.314" v="30" actId="20577"/>
        <pc:sldMkLst>
          <pc:docMk/>
          <pc:sldMk cId="0" sldId="259"/>
        </pc:sldMkLst>
        <pc:spChg chg="add mod">
          <ac:chgData name="Samah Shamma" userId="e6c8adf1ceec0c05" providerId="LiveId" clId="{FDC84A13-66C0-4E7A-A67C-3FF0EE880537}" dt="2023-05-16T05:13:11.967" v="16" actId="1076"/>
          <ac:spMkLst>
            <pc:docMk/>
            <pc:sldMk cId="0" sldId="259"/>
            <ac:spMk id="2" creationId="{91491139-C62E-2900-0E03-2739315AF5B3}"/>
          </ac:spMkLst>
        </pc:spChg>
        <pc:spChg chg="add mod">
          <ac:chgData name="Samah Shamma" userId="e6c8adf1ceec0c05" providerId="LiveId" clId="{FDC84A13-66C0-4E7A-A67C-3FF0EE880537}" dt="2023-05-16T05:13:28.294" v="20" actId="1076"/>
          <ac:spMkLst>
            <pc:docMk/>
            <pc:sldMk cId="0" sldId="259"/>
            <ac:spMk id="3" creationId="{6AF5E37D-8168-1BD2-60CE-F3464CF84044}"/>
          </ac:spMkLst>
        </pc:spChg>
        <pc:spChg chg="add mod">
          <ac:chgData name="Samah Shamma" userId="e6c8adf1ceec0c05" providerId="LiveId" clId="{FDC84A13-66C0-4E7A-A67C-3FF0EE880537}" dt="2023-05-16T05:13:46.314" v="30" actId="20577"/>
          <ac:spMkLst>
            <pc:docMk/>
            <pc:sldMk cId="0" sldId="259"/>
            <ac:spMk id="4" creationId="{28D2CC64-423B-86C8-C419-673489C210DC}"/>
          </ac:spMkLst>
        </pc:spChg>
        <pc:spChg chg="mod">
          <ac:chgData name="Samah Shamma" userId="e6c8adf1ceec0c05" providerId="LiveId" clId="{FDC84A13-66C0-4E7A-A67C-3FF0EE880537}" dt="2023-05-16T05:11:58.755" v="0" actId="1076"/>
          <ac:spMkLst>
            <pc:docMk/>
            <pc:sldMk cId="0" sldId="259"/>
            <ac:spMk id="1337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12:05.576" v="1" actId="1076"/>
          <ac:spMkLst>
            <pc:docMk/>
            <pc:sldMk cId="0" sldId="259"/>
            <ac:spMk id="1342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13:34.147" v="22" actId="1076"/>
          <ac:spMkLst>
            <pc:docMk/>
            <pc:sldMk cId="0" sldId="259"/>
            <ac:spMk id="1344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13:25.420" v="19" actId="1076"/>
          <ac:spMkLst>
            <pc:docMk/>
            <pc:sldMk cId="0" sldId="259"/>
            <ac:spMk id="1346" creationId="{00000000-0000-0000-0000-000000000000}"/>
          </ac:spMkLst>
        </pc:spChg>
      </pc:sldChg>
      <pc:sldChg chg="del">
        <pc:chgData name="Samah Shamma" userId="e6c8adf1ceec0c05" providerId="LiveId" clId="{FDC84A13-66C0-4E7A-A67C-3FF0EE880537}" dt="2023-05-16T05:45:43.075" v="337" actId="47"/>
        <pc:sldMkLst>
          <pc:docMk/>
          <pc:sldMk cId="0" sldId="260"/>
        </pc:sldMkLst>
      </pc:sldChg>
      <pc:sldChg chg="del">
        <pc:chgData name="Samah Shamma" userId="e6c8adf1ceec0c05" providerId="LiveId" clId="{FDC84A13-66C0-4E7A-A67C-3FF0EE880537}" dt="2023-05-16T05:45:44.210" v="339" actId="47"/>
        <pc:sldMkLst>
          <pc:docMk/>
          <pc:sldMk cId="0" sldId="262"/>
        </pc:sldMkLst>
      </pc:sldChg>
      <pc:sldChg chg="del">
        <pc:chgData name="Samah Shamma" userId="e6c8adf1ceec0c05" providerId="LiveId" clId="{FDC84A13-66C0-4E7A-A67C-3FF0EE880537}" dt="2023-05-16T05:45:46.044" v="343" actId="47"/>
        <pc:sldMkLst>
          <pc:docMk/>
          <pc:sldMk cId="0" sldId="264"/>
        </pc:sldMkLst>
      </pc:sldChg>
      <pc:sldChg chg="del">
        <pc:chgData name="Samah Shamma" userId="e6c8adf1ceec0c05" providerId="LiveId" clId="{FDC84A13-66C0-4E7A-A67C-3FF0EE880537}" dt="2023-05-16T05:45:42.758" v="336" actId="47"/>
        <pc:sldMkLst>
          <pc:docMk/>
          <pc:sldMk cId="0" sldId="265"/>
        </pc:sldMkLst>
      </pc:sldChg>
      <pc:sldChg chg="del">
        <pc:chgData name="Samah Shamma" userId="e6c8adf1ceec0c05" providerId="LiveId" clId="{FDC84A13-66C0-4E7A-A67C-3FF0EE880537}" dt="2023-05-16T05:45:46.464" v="344" actId="47"/>
        <pc:sldMkLst>
          <pc:docMk/>
          <pc:sldMk cId="0" sldId="266"/>
        </pc:sldMkLst>
      </pc:sldChg>
      <pc:sldChg chg="del">
        <pc:chgData name="Samah Shamma" userId="e6c8adf1ceec0c05" providerId="LiveId" clId="{FDC84A13-66C0-4E7A-A67C-3FF0EE880537}" dt="2023-05-16T05:45:42.359" v="335" actId="47"/>
        <pc:sldMkLst>
          <pc:docMk/>
          <pc:sldMk cId="0" sldId="267"/>
        </pc:sldMkLst>
      </pc:sldChg>
      <pc:sldChg chg="del">
        <pc:chgData name="Samah Shamma" userId="e6c8adf1ceec0c05" providerId="LiveId" clId="{FDC84A13-66C0-4E7A-A67C-3FF0EE880537}" dt="2023-05-16T05:45:43.547" v="338" actId="47"/>
        <pc:sldMkLst>
          <pc:docMk/>
          <pc:sldMk cId="0" sldId="270"/>
        </pc:sldMkLst>
      </pc:sldChg>
      <pc:sldChg chg="del">
        <pc:chgData name="Samah Shamma" userId="e6c8adf1ceec0c05" providerId="LiveId" clId="{FDC84A13-66C0-4E7A-A67C-3FF0EE880537}" dt="2023-05-16T05:45:46.894" v="345" actId="47"/>
        <pc:sldMkLst>
          <pc:docMk/>
          <pc:sldMk cId="0" sldId="271"/>
        </pc:sldMkLst>
      </pc:sldChg>
      <pc:sldChg chg="del">
        <pc:chgData name="Samah Shamma" userId="e6c8adf1ceec0c05" providerId="LiveId" clId="{FDC84A13-66C0-4E7A-A67C-3FF0EE880537}" dt="2023-05-16T05:45:47.535" v="346" actId="47"/>
        <pc:sldMkLst>
          <pc:docMk/>
          <pc:sldMk cId="0" sldId="272"/>
        </pc:sldMkLst>
      </pc:sldChg>
      <pc:sldChg chg="del">
        <pc:chgData name="Samah Shamma" userId="e6c8adf1ceec0c05" providerId="LiveId" clId="{FDC84A13-66C0-4E7A-A67C-3FF0EE880537}" dt="2023-05-16T05:45:47.952" v="347" actId="47"/>
        <pc:sldMkLst>
          <pc:docMk/>
          <pc:sldMk cId="0" sldId="273"/>
        </pc:sldMkLst>
      </pc:sldChg>
      <pc:sldChg chg="del">
        <pc:chgData name="Samah Shamma" userId="e6c8adf1ceec0c05" providerId="LiveId" clId="{FDC84A13-66C0-4E7A-A67C-3FF0EE880537}" dt="2023-05-16T05:45:48.336" v="348" actId="47"/>
        <pc:sldMkLst>
          <pc:docMk/>
          <pc:sldMk cId="0" sldId="274"/>
        </pc:sldMkLst>
      </pc:sldChg>
      <pc:sldChg chg="del">
        <pc:chgData name="Samah Shamma" userId="e6c8adf1ceec0c05" providerId="LiveId" clId="{FDC84A13-66C0-4E7A-A67C-3FF0EE880537}" dt="2023-05-16T05:45:48.805" v="349" actId="47"/>
        <pc:sldMkLst>
          <pc:docMk/>
          <pc:sldMk cId="0" sldId="275"/>
        </pc:sldMkLst>
      </pc:sldChg>
      <pc:sldChg chg="del">
        <pc:chgData name="Samah Shamma" userId="e6c8adf1ceec0c05" providerId="LiveId" clId="{FDC84A13-66C0-4E7A-A67C-3FF0EE880537}" dt="2023-05-16T05:45:49.388" v="350" actId="47"/>
        <pc:sldMkLst>
          <pc:docMk/>
          <pc:sldMk cId="0" sldId="276"/>
        </pc:sldMkLst>
      </pc:sldChg>
      <pc:sldChg chg="del">
        <pc:chgData name="Samah Shamma" userId="e6c8adf1ceec0c05" providerId="LiveId" clId="{FDC84A13-66C0-4E7A-A67C-3FF0EE880537}" dt="2023-05-16T05:45:49.915" v="351" actId="47"/>
        <pc:sldMkLst>
          <pc:docMk/>
          <pc:sldMk cId="0" sldId="277"/>
        </pc:sldMkLst>
      </pc:sldChg>
      <pc:sldChg chg="del">
        <pc:chgData name="Samah Shamma" userId="e6c8adf1ceec0c05" providerId="LiveId" clId="{FDC84A13-66C0-4E7A-A67C-3FF0EE880537}" dt="2023-05-16T05:45:51.283" v="352" actId="47"/>
        <pc:sldMkLst>
          <pc:docMk/>
          <pc:sldMk cId="0" sldId="278"/>
        </pc:sldMkLst>
      </pc:sldChg>
      <pc:sldChg chg="del">
        <pc:chgData name="Samah Shamma" userId="e6c8adf1ceec0c05" providerId="LiveId" clId="{FDC84A13-66C0-4E7A-A67C-3FF0EE880537}" dt="2023-05-16T05:45:51.723" v="353" actId="47"/>
        <pc:sldMkLst>
          <pc:docMk/>
          <pc:sldMk cId="0" sldId="279"/>
        </pc:sldMkLst>
      </pc:sldChg>
      <pc:sldChg chg="del">
        <pc:chgData name="Samah Shamma" userId="e6c8adf1ceec0c05" providerId="LiveId" clId="{FDC84A13-66C0-4E7A-A67C-3FF0EE880537}" dt="2023-05-16T05:45:52.084" v="354" actId="47"/>
        <pc:sldMkLst>
          <pc:docMk/>
          <pc:sldMk cId="0" sldId="280"/>
        </pc:sldMkLst>
      </pc:sldChg>
      <pc:sldChg chg="del">
        <pc:chgData name="Samah Shamma" userId="e6c8adf1ceec0c05" providerId="LiveId" clId="{FDC84A13-66C0-4E7A-A67C-3FF0EE880537}" dt="2023-05-16T05:45:52.475" v="355" actId="47"/>
        <pc:sldMkLst>
          <pc:docMk/>
          <pc:sldMk cId="0" sldId="281"/>
        </pc:sldMkLst>
      </pc:sldChg>
      <pc:sldChg chg="del">
        <pc:chgData name="Samah Shamma" userId="e6c8adf1ceec0c05" providerId="LiveId" clId="{FDC84A13-66C0-4E7A-A67C-3FF0EE880537}" dt="2023-05-16T05:45:53.006" v="356" actId="47"/>
        <pc:sldMkLst>
          <pc:docMk/>
          <pc:sldMk cId="0" sldId="282"/>
        </pc:sldMkLst>
      </pc:sldChg>
      <pc:sldChg chg="del">
        <pc:chgData name="Samah Shamma" userId="e6c8adf1ceec0c05" providerId="LiveId" clId="{FDC84A13-66C0-4E7A-A67C-3FF0EE880537}" dt="2023-05-16T05:45:53.484" v="357" actId="47"/>
        <pc:sldMkLst>
          <pc:docMk/>
          <pc:sldMk cId="0" sldId="283"/>
        </pc:sldMkLst>
      </pc:sldChg>
      <pc:sldChg chg="del">
        <pc:chgData name="Samah Shamma" userId="e6c8adf1ceec0c05" providerId="LiveId" clId="{FDC84A13-66C0-4E7A-A67C-3FF0EE880537}" dt="2023-05-16T05:45:53.947" v="358" actId="47"/>
        <pc:sldMkLst>
          <pc:docMk/>
          <pc:sldMk cId="0" sldId="284"/>
        </pc:sldMkLst>
      </pc:sldChg>
      <pc:sldChg chg="del">
        <pc:chgData name="Samah Shamma" userId="e6c8adf1ceec0c05" providerId="LiveId" clId="{FDC84A13-66C0-4E7A-A67C-3FF0EE880537}" dt="2023-05-16T05:45:44.667" v="340" actId="47"/>
        <pc:sldMkLst>
          <pc:docMk/>
          <pc:sldMk cId="0" sldId="286"/>
        </pc:sldMkLst>
      </pc:sldChg>
      <pc:sldChg chg="del">
        <pc:chgData name="Samah Shamma" userId="e6c8adf1ceec0c05" providerId="LiveId" clId="{FDC84A13-66C0-4E7A-A67C-3FF0EE880537}" dt="2023-05-16T05:45:54.420" v="359" actId="47"/>
        <pc:sldMkLst>
          <pc:docMk/>
          <pc:sldMk cId="0" sldId="287"/>
        </pc:sldMkLst>
      </pc:sldChg>
      <pc:sldChg chg="del">
        <pc:chgData name="Samah Shamma" userId="e6c8adf1ceec0c05" providerId="LiveId" clId="{FDC84A13-66C0-4E7A-A67C-3FF0EE880537}" dt="2023-05-16T05:45:54.933" v="360" actId="47"/>
        <pc:sldMkLst>
          <pc:docMk/>
          <pc:sldMk cId="0" sldId="288"/>
        </pc:sldMkLst>
      </pc:sldChg>
      <pc:sldChg chg="del">
        <pc:chgData name="Samah Shamma" userId="e6c8adf1ceec0c05" providerId="LiveId" clId="{FDC84A13-66C0-4E7A-A67C-3FF0EE880537}" dt="2023-05-16T05:45:55.317" v="361" actId="47"/>
        <pc:sldMkLst>
          <pc:docMk/>
          <pc:sldMk cId="0" sldId="289"/>
        </pc:sldMkLst>
      </pc:sldChg>
      <pc:sldChg chg="del">
        <pc:chgData name="Samah Shamma" userId="e6c8adf1ceec0c05" providerId="LiveId" clId="{FDC84A13-66C0-4E7A-A67C-3FF0EE880537}" dt="2023-05-16T05:45:55.756" v="362" actId="47"/>
        <pc:sldMkLst>
          <pc:docMk/>
          <pc:sldMk cId="0" sldId="290"/>
        </pc:sldMkLst>
      </pc:sldChg>
      <pc:sldChg chg="del">
        <pc:chgData name="Samah Shamma" userId="e6c8adf1ceec0c05" providerId="LiveId" clId="{FDC84A13-66C0-4E7A-A67C-3FF0EE880537}" dt="2023-05-16T05:45:56.125" v="363" actId="47"/>
        <pc:sldMkLst>
          <pc:docMk/>
          <pc:sldMk cId="0" sldId="291"/>
        </pc:sldMkLst>
      </pc:sldChg>
      <pc:sldChg chg="del">
        <pc:chgData name="Samah Shamma" userId="e6c8adf1ceec0c05" providerId="LiveId" clId="{FDC84A13-66C0-4E7A-A67C-3FF0EE880537}" dt="2023-05-16T05:45:56.664" v="364" actId="47"/>
        <pc:sldMkLst>
          <pc:docMk/>
          <pc:sldMk cId="0" sldId="292"/>
        </pc:sldMkLst>
      </pc:sldChg>
      <pc:sldChg chg="del">
        <pc:chgData name="Samah Shamma" userId="e6c8adf1ceec0c05" providerId="LiveId" clId="{FDC84A13-66C0-4E7A-A67C-3FF0EE880537}" dt="2023-05-16T05:45:57.192" v="365" actId="47"/>
        <pc:sldMkLst>
          <pc:docMk/>
          <pc:sldMk cId="0" sldId="293"/>
        </pc:sldMkLst>
      </pc:sldChg>
      <pc:sldChg chg="del">
        <pc:chgData name="Samah Shamma" userId="e6c8adf1ceec0c05" providerId="LiveId" clId="{FDC84A13-66C0-4E7A-A67C-3FF0EE880537}" dt="2023-05-16T05:45:57.605" v="366" actId="47"/>
        <pc:sldMkLst>
          <pc:docMk/>
          <pc:sldMk cId="0" sldId="294"/>
        </pc:sldMkLst>
      </pc:sldChg>
      <pc:sldChg chg="del">
        <pc:chgData name="Samah Shamma" userId="e6c8adf1ceec0c05" providerId="LiveId" clId="{FDC84A13-66C0-4E7A-A67C-3FF0EE880537}" dt="2023-05-16T05:45:58.176" v="367" actId="47"/>
        <pc:sldMkLst>
          <pc:docMk/>
          <pc:sldMk cId="0" sldId="295"/>
        </pc:sldMkLst>
      </pc:sldChg>
      <pc:sldChg chg="del">
        <pc:chgData name="Samah Shamma" userId="e6c8adf1ceec0c05" providerId="LiveId" clId="{FDC84A13-66C0-4E7A-A67C-3FF0EE880537}" dt="2023-05-16T05:45:58.889" v="368" actId="47"/>
        <pc:sldMkLst>
          <pc:docMk/>
          <pc:sldMk cId="0" sldId="296"/>
        </pc:sldMkLst>
      </pc:sldChg>
      <pc:sldChg chg="del">
        <pc:chgData name="Samah Shamma" userId="e6c8adf1ceec0c05" providerId="LiveId" clId="{FDC84A13-66C0-4E7A-A67C-3FF0EE880537}" dt="2023-05-16T05:45:29.824" v="333" actId="47"/>
        <pc:sldMkLst>
          <pc:docMk/>
          <pc:sldMk cId="0" sldId="297"/>
        </pc:sldMkLst>
      </pc:sldChg>
      <pc:sldChg chg="del">
        <pc:chgData name="Samah Shamma" userId="e6c8adf1ceec0c05" providerId="LiveId" clId="{FDC84A13-66C0-4E7A-A67C-3FF0EE880537}" dt="2023-05-16T05:45:27.595" v="332" actId="47"/>
        <pc:sldMkLst>
          <pc:docMk/>
          <pc:sldMk cId="0" sldId="298"/>
        </pc:sldMkLst>
      </pc:sldChg>
      <pc:sldChg chg="del">
        <pc:chgData name="Samah Shamma" userId="e6c8adf1ceec0c05" providerId="LiveId" clId="{FDC84A13-66C0-4E7A-A67C-3FF0EE880537}" dt="2023-05-16T05:45:23.817" v="331" actId="47"/>
        <pc:sldMkLst>
          <pc:docMk/>
          <pc:sldMk cId="0" sldId="299"/>
        </pc:sldMkLst>
      </pc:sldChg>
      <pc:sldChg chg="del">
        <pc:chgData name="Samah Shamma" userId="e6c8adf1ceec0c05" providerId="LiveId" clId="{FDC84A13-66C0-4E7A-A67C-3FF0EE880537}" dt="2023-05-16T05:45:22.434" v="330" actId="47"/>
        <pc:sldMkLst>
          <pc:docMk/>
          <pc:sldMk cId="0" sldId="300"/>
        </pc:sldMkLst>
      </pc:sldChg>
      <pc:sldChg chg="del">
        <pc:chgData name="Samah Shamma" userId="e6c8adf1ceec0c05" providerId="LiveId" clId="{FDC84A13-66C0-4E7A-A67C-3FF0EE880537}" dt="2023-05-16T05:45:20.099" v="329" actId="47"/>
        <pc:sldMkLst>
          <pc:docMk/>
          <pc:sldMk cId="0" sldId="301"/>
        </pc:sldMkLst>
      </pc:sldChg>
      <pc:sldChg chg="modSp del mod">
        <pc:chgData name="Samah Shamma" userId="e6c8adf1ceec0c05" providerId="LiveId" clId="{FDC84A13-66C0-4E7A-A67C-3FF0EE880537}" dt="2023-05-16T05:52:04.754" v="445" actId="47"/>
        <pc:sldMkLst>
          <pc:docMk/>
          <pc:sldMk cId="0" sldId="302"/>
        </pc:sldMkLst>
        <pc:spChg chg="mod">
          <ac:chgData name="Samah Shamma" userId="e6c8adf1ceec0c05" providerId="LiveId" clId="{FDC84A13-66C0-4E7A-A67C-3FF0EE880537}" dt="2023-05-16T05:32:11.599" v="255" actId="1076"/>
          <ac:spMkLst>
            <pc:docMk/>
            <pc:sldMk cId="0" sldId="302"/>
            <ac:spMk id="5518" creationId="{00000000-0000-0000-0000-000000000000}"/>
          </ac:spMkLst>
        </pc:spChg>
        <pc:picChg chg="mod">
          <ac:chgData name="Samah Shamma" userId="e6c8adf1ceec0c05" providerId="LiveId" clId="{FDC84A13-66C0-4E7A-A67C-3FF0EE880537}" dt="2023-05-16T05:31:56.207" v="254" actId="1076"/>
          <ac:picMkLst>
            <pc:docMk/>
            <pc:sldMk cId="0" sldId="302"/>
            <ac:picMk id="5484" creationId="{00000000-0000-0000-0000-000000000000}"/>
          </ac:picMkLst>
        </pc:picChg>
      </pc:sldChg>
      <pc:sldChg chg="del">
        <pc:chgData name="Samah Shamma" userId="e6c8adf1ceec0c05" providerId="LiveId" clId="{FDC84A13-66C0-4E7A-A67C-3FF0EE880537}" dt="2023-05-16T05:31:48.830" v="253" actId="47"/>
        <pc:sldMkLst>
          <pc:docMk/>
          <pc:sldMk cId="0" sldId="303"/>
        </pc:sldMkLst>
      </pc:sldChg>
      <pc:sldChg chg="del">
        <pc:chgData name="Samah Shamma" userId="e6c8adf1ceec0c05" providerId="LiveId" clId="{FDC84A13-66C0-4E7A-A67C-3FF0EE880537}" dt="2023-05-16T05:31:47.818" v="252" actId="47"/>
        <pc:sldMkLst>
          <pc:docMk/>
          <pc:sldMk cId="0" sldId="304"/>
        </pc:sldMkLst>
      </pc:sldChg>
      <pc:sldChg chg="del">
        <pc:chgData name="Samah Shamma" userId="e6c8adf1ceec0c05" providerId="LiveId" clId="{FDC84A13-66C0-4E7A-A67C-3FF0EE880537}" dt="2023-05-16T05:31:47.328" v="251" actId="47"/>
        <pc:sldMkLst>
          <pc:docMk/>
          <pc:sldMk cId="0" sldId="305"/>
        </pc:sldMkLst>
      </pc:sldChg>
      <pc:sldChg chg="del">
        <pc:chgData name="Samah Shamma" userId="e6c8adf1ceec0c05" providerId="LiveId" clId="{FDC84A13-66C0-4E7A-A67C-3FF0EE880537}" dt="2023-05-16T05:31:46.920" v="250" actId="47"/>
        <pc:sldMkLst>
          <pc:docMk/>
          <pc:sldMk cId="0" sldId="306"/>
        </pc:sldMkLst>
      </pc:sldChg>
      <pc:sldChg chg="del">
        <pc:chgData name="Samah Shamma" userId="e6c8adf1ceec0c05" providerId="LiveId" clId="{FDC84A13-66C0-4E7A-A67C-3FF0EE880537}" dt="2023-05-16T05:31:46.414" v="249" actId="47"/>
        <pc:sldMkLst>
          <pc:docMk/>
          <pc:sldMk cId="0" sldId="307"/>
        </pc:sldMkLst>
      </pc:sldChg>
      <pc:sldChg chg="del">
        <pc:chgData name="Samah Shamma" userId="e6c8adf1ceec0c05" providerId="LiveId" clId="{FDC84A13-66C0-4E7A-A67C-3FF0EE880537}" dt="2023-05-16T05:31:46.061" v="248" actId="47"/>
        <pc:sldMkLst>
          <pc:docMk/>
          <pc:sldMk cId="0" sldId="308"/>
        </pc:sldMkLst>
      </pc:sldChg>
      <pc:sldChg chg="del">
        <pc:chgData name="Samah Shamma" userId="e6c8adf1ceec0c05" providerId="LiveId" clId="{FDC84A13-66C0-4E7A-A67C-3FF0EE880537}" dt="2023-05-16T05:31:45.623" v="247" actId="47"/>
        <pc:sldMkLst>
          <pc:docMk/>
          <pc:sldMk cId="0" sldId="310"/>
        </pc:sldMkLst>
      </pc:sldChg>
      <pc:sldChg chg="del">
        <pc:chgData name="Samah Shamma" userId="e6c8adf1ceec0c05" providerId="LiveId" clId="{FDC84A13-66C0-4E7A-A67C-3FF0EE880537}" dt="2023-05-16T05:31:45.306" v="246" actId="47"/>
        <pc:sldMkLst>
          <pc:docMk/>
          <pc:sldMk cId="0" sldId="311"/>
        </pc:sldMkLst>
      </pc:sldChg>
      <pc:sldChg chg="del">
        <pc:chgData name="Samah Shamma" userId="e6c8adf1ceec0c05" providerId="LiveId" clId="{FDC84A13-66C0-4E7A-A67C-3FF0EE880537}" dt="2023-05-16T05:31:45.046" v="245" actId="47"/>
        <pc:sldMkLst>
          <pc:docMk/>
          <pc:sldMk cId="0" sldId="312"/>
        </pc:sldMkLst>
      </pc:sldChg>
      <pc:sldChg chg="del">
        <pc:chgData name="Samah Shamma" userId="e6c8adf1ceec0c05" providerId="LiveId" clId="{FDC84A13-66C0-4E7A-A67C-3FF0EE880537}" dt="2023-05-16T05:31:44.769" v="244" actId="47"/>
        <pc:sldMkLst>
          <pc:docMk/>
          <pc:sldMk cId="0" sldId="313"/>
        </pc:sldMkLst>
      </pc:sldChg>
      <pc:sldChg chg="del">
        <pc:chgData name="Samah Shamma" userId="e6c8adf1ceec0c05" providerId="LiveId" clId="{FDC84A13-66C0-4E7A-A67C-3FF0EE880537}" dt="2023-05-16T05:31:43.876" v="243" actId="47"/>
        <pc:sldMkLst>
          <pc:docMk/>
          <pc:sldMk cId="0" sldId="314"/>
        </pc:sldMkLst>
      </pc:sldChg>
      <pc:sldChg chg="del">
        <pc:chgData name="Samah Shamma" userId="e6c8adf1ceec0c05" providerId="LiveId" clId="{FDC84A13-66C0-4E7A-A67C-3FF0EE880537}" dt="2023-05-16T05:31:42.832" v="242" actId="47"/>
        <pc:sldMkLst>
          <pc:docMk/>
          <pc:sldMk cId="0" sldId="315"/>
        </pc:sldMkLst>
      </pc:sldChg>
      <pc:sldChg chg="add del">
        <pc:chgData name="Samah Shamma" userId="e6c8adf1ceec0c05" providerId="LiveId" clId="{FDC84A13-66C0-4E7A-A67C-3FF0EE880537}" dt="2023-05-16T05:31:41.998" v="241" actId="47"/>
        <pc:sldMkLst>
          <pc:docMk/>
          <pc:sldMk cId="0" sldId="316"/>
        </pc:sldMkLst>
      </pc:sldChg>
      <pc:sldChg chg="add del">
        <pc:chgData name="Samah Shamma" userId="e6c8adf1ceec0c05" providerId="LiveId" clId="{FDC84A13-66C0-4E7A-A67C-3FF0EE880537}" dt="2023-05-16T05:31:41.705" v="240" actId="47"/>
        <pc:sldMkLst>
          <pc:docMk/>
          <pc:sldMk cId="0" sldId="317"/>
        </pc:sldMkLst>
      </pc:sldChg>
      <pc:sldChg chg="add del">
        <pc:chgData name="Samah Shamma" userId="e6c8adf1ceec0c05" providerId="LiveId" clId="{FDC84A13-66C0-4E7A-A67C-3FF0EE880537}" dt="2023-05-16T05:31:41.245" v="239" actId="47"/>
        <pc:sldMkLst>
          <pc:docMk/>
          <pc:sldMk cId="0" sldId="318"/>
        </pc:sldMkLst>
      </pc:sldChg>
      <pc:sldChg chg="del">
        <pc:chgData name="Samah Shamma" userId="e6c8adf1ceec0c05" providerId="LiveId" clId="{FDC84A13-66C0-4E7A-A67C-3FF0EE880537}" dt="2023-05-16T05:31:13.956" v="232" actId="47"/>
        <pc:sldMkLst>
          <pc:docMk/>
          <pc:sldMk cId="0" sldId="319"/>
        </pc:sldMkLst>
      </pc:sldChg>
      <pc:sldChg chg="del">
        <pc:chgData name="Samah Shamma" userId="e6c8adf1ceec0c05" providerId="LiveId" clId="{FDC84A13-66C0-4E7A-A67C-3FF0EE880537}" dt="2023-05-16T05:31:13.611" v="231" actId="47"/>
        <pc:sldMkLst>
          <pc:docMk/>
          <pc:sldMk cId="0" sldId="320"/>
        </pc:sldMkLst>
      </pc:sldChg>
      <pc:sldChg chg="del">
        <pc:chgData name="Samah Shamma" userId="e6c8adf1ceec0c05" providerId="LiveId" clId="{FDC84A13-66C0-4E7A-A67C-3FF0EE880537}" dt="2023-05-16T05:31:13.165" v="230" actId="47"/>
        <pc:sldMkLst>
          <pc:docMk/>
          <pc:sldMk cId="0" sldId="321"/>
        </pc:sldMkLst>
      </pc:sldChg>
      <pc:sldChg chg="del">
        <pc:chgData name="Samah Shamma" userId="e6c8adf1ceec0c05" providerId="LiveId" clId="{FDC84A13-66C0-4E7A-A67C-3FF0EE880537}" dt="2023-05-16T05:31:06.834" v="211" actId="47"/>
        <pc:sldMkLst>
          <pc:docMk/>
          <pc:sldMk cId="0" sldId="322"/>
        </pc:sldMkLst>
      </pc:sldChg>
      <pc:sldChg chg="del">
        <pc:chgData name="Samah Shamma" userId="e6c8adf1ceec0c05" providerId="LiveId" clId="{FDC84A13-66C0-4E7A-A67C-3FF0EE880537}" dt="2023-05-16T05:31:07.266" v="212" actId="47"/>
        <pc:sldMkLst>
          <pc:docMk/>
          <pc:sldMk cId="0" sldId="323"/>
        </pc:sldMkLst>
      </pc:sldChg>
      <pc:sldChg chg="del">
        <pc:chgData name="Samah Shamma" userId="e6c8adf1ceec0c05" providerId="LiveId" clId="{FDC84A13-66C0-4E7A-A67C-3FF0EE880537}" dt="2023-05-16T05:31:07.637" v="213" actId="47"/>
        <pc:sldMkLst>
          <pc:docMk/>
          <pc:sldMk cId="0" sldId="324"/>
        </pc:sldMkLst>
      </pc:sldChg>
      <pc:sldChg chg="del">
        <pc:chgData name="Samah Shamma" userId="e6c8adf1ceec0c05" providerId="LiveId" clId="{FDC84A13-66C0-4E7A-A67C-3FF0EE880537}" dt="2023-05-16T05:31:07.996" v="214" actId="47"/>
        <pc:sldMkLst>
          <pc:docMk/>
          <pc:sldMk cId="0" sldId="325"/>
        </pc:sldMkLst>
      </pc:sldChg>
      <pc:sldChg chg="del">
        <pc:chgData name="Samah Shamma" userId="e6c8adf1ceec0c05" providerId="LiveId" clId="{FDC84A13-66C0-4E7A-A67C-3FF0EE880537}" dt="2023-05-16T05:31:08.348" v="215" actId="47"/>
        <pc:sldMkLst>
          <pc:docMk/>
          <pc:sldMk cId="0" sldId="326"/>
        </pc:sldMkLst>
      </pc:sldChg>
      <pc:sldChg chg="del">
        <pc:chgData name="Samah Shamma" userId="e6c8adf1ceec0c05" providerId="LiveId" clId="{FDC84A13-66C0-4E7A-A67C-3FF0EE880537}" dt="2023-05-16T05:31:09.308" v="216" actId="47"/>
        <pc:sldMkLst>
          <pc:docMk/>
          <pc:sldMk cId="0" sldId="327"/>
        </pc:sldMkLst>
      </pc:sldChg>
      <pc:sldChg chg="del">
        <pc:chgData name="Samah Shamma" userId="e6c8adf1ceec0c05" providerId="LiveId" clId="{FDC84A13-66C0-4E7A-A67C-3FF0EE880537}" dt="2023-05-16T05:31:09.740" v="217" actId="47"/>
        <pc:sldMkLst>
          <pc:docMk/>
          <pc:sldMk cId="0" sldId="328"/>
        </pc:sldMkLst>
      </pc:sldChg>
      <pc:sldChg chg="del">
        <pc:chgData name="Samah Shamma" userId="e6c8adf1ceec0c05" providerId="LiveId" clId="{FDC84A13-66C0-4E7A-A67C-3FF0EE880537}" dt="2023-05-16T05:31:10.125" v="218" actId="47"/>
        <pc:sldMkLst>
          <pc:docMk/>
          <pc:sldMk cId="0" sldId="329"/>
        </pc:sldMkLst>
      </pc:sldChg>
      <pc:sldChg chg="del">
        <pc:chgData name="Samah Shamma" userId="e6c8adf1ceec0c05" providerId="LiveId" clId="{FDC84A13-66C0-4E7A-A67C-3FF0EE880537}" dt="2023-05-16T05:31:10.388" v="219" actId="47"/>
        <pc:sldMkLst>
          <pc:docMk/>
          <pc:sldMk cId="0" sldId="330"/>
        </pc:sldMkLst>
      </pc:sldChg>
      <pc:sldChg chg="del">
        <pc:chgData name="Samah Shamma" userId="e6c8adf1ceec0c05" providerId="LiveId" clId="{FDC84A13-66C0-4E7A-A67C-3FF0EE880537}" dt="2023-05-16T05:31:10.658" v="220" actId="47"/>
        <pc:sldMkLst>
          <pc:docMk/>
          <pc:sldMk cId="0" sldId="331"/>
        </pc:sldMkLst>
      </pc:sldChg>
      <pc:sldChg chg="del">
        <pc:chgData name="Samah Shamma" userId="e6c8adf1ceec0c05" providerId="LiveId" clId="{FDC84A13-66C0-4E7A-A67C-3FF0EE880537}" dt="2023-05-16T05:31:10.871" v="221" actId="47"/>
        <pc:sldMkLst>
          <pc:docMk/>
          <pc:sldMk cId="0" sldId="332"/>
        </pc:sldMkLst>
      </pc:sldChg>
      <pc:sldChg chg="del">
        <pc:chgData name="Samah Shamma" userId="e6c8adf1ceec0c05" providerId="LiveId" clId="{FDC84A13-66C0-4E7A-A67C-3FF0EE880537}" dt="2023-05-16T05:31:11.118" v="222" actId="47"/>
        <pc:sldMkLst>
          <pc:docMk/>
          <pc:sldMk cId="0" sldId="333"/>
        </pc:sldMkLst>
      </pc:sldChg>
      <pc:sldChg chg="del">
        <pc:chgData name="Samah Shamma" userId="e6c8adf1ceec0c05" providerId="LiveId" clId="{FDC84A13-66C0-4E7A-A67C-3FF0EE880537}" dt="2023-05-16T05:31:11.370" v="223" actId="47"/>
        <pc:sldMkLst>
          <pc:docMk/>
          <pc:sldMk cId="0" sldId="334"/>
        </pc:sldMkLst>
      </pc:sldChg>
      <pc:sldChg chg="del">
        <pc:chgData name="Samah Shamma" userId="e6c8adf1ceec0c05" providerId="LiveId" clId="{FDC84A13-66C0-4E7A-A67C-3FF0EE880537}" dt="2023-05-16T05:31:11.628" v="224" actId="47"/>
        <pc:sldMkLst>
          <pc:docMk/>
          <pc:sldMk cId="0" sldId="335"/>
        </pc:sldMkLst>
      </pc:sldChg>
      <pc:sldChg chg="del">
        <pc:chgData name="Samah Shamma" userId="e6c8adf1ceec0c05" providerId="LiveId" clId="{FDC84A13-66C0-4E7A-A67C-3FF0EE880537}" dt="2023-05-16T05:31:11.879" v="225" actId="47"/>
        <pc:sldMkLst>
          <pc:docMk/>
          <pc:sldMk cId="0" sldId="336"/>
        </pc:sldMkLst>
      </pc:sldChg>
      <pc:sldChg chg="del">
        <pc:chgData name="Samah Shamma" userId="e6c8adf1ceec0c05" providerId="LiveId" clId="{FDC84A13-66C0-4E7A-A67C-3FF0EE880537}" dt="2023-05-16T05:31:12.147" v="226" actId="47"/>
        <pc:sldMkLst>
          <pc:docMk/>
          <pc:sldMk cId="0" sldId="337"/>
        </pc:sldMkLst>
      </pc:sldChg>
      <pc:sldChg chg="del">
        <pc:chgData name="Samah Shamma" userId="e6c8adf1ceec0c05" providerId="LiveId" clId="{FDC84A13-66C0-4E7A-A67C-3FF0EE880537}" dt="2023-05-16T05:31:12.413" v="227" actId="47"/>
        <pc:sldMkLst>
          <pc:docMk/>
          <pc:sldMk cId="0" sldId="338"/>
        </pc:sldMkLst>
      </pc:sldChg>
      <pc:sldChg chg="del">
        <pc:chgData name="Samah Shamma" userId="e6c8adf1ceec0c05" providerId="LiveId" clId="{FDC84A13-66C0-4E7A-A67C-3FF0EE880537}" dt="2023-05-16T05:31:12.634" v="228" actId="47"/>
        <pc:sldMkLst>
          <pc:docMk/>
          <pc:sldMk cId="0" sldId="339"/>
        </pc:sldMkLst>
      </pc:sldChg>
      <pc:sldChg chg="del">
        <pc:chgData name="Samah Shamma" userId="e6c8adf1ceec0c05" providerId="LiveId" clId="{FDC84A13-66C0-4E7A-A67C-3FF0EE880537}" dt="2023-05-16T05:31:12.930" v="229" actId="47"/>
        <pc:sldMkLst>
          <pc:docMk/>
          <pc:sldMk cId="0" sldId="340"/>
        </pc:sldMkLst>
      </pc:sldChg>
      <pc:sldChg chg="modAnim">
        <pc:chgData name="Samah Shamma" userId="e6c8adf1ceec0c05" providerId="LiveId" clId="{FDC84A13-66C0-4E7A-A67C-3FF0EE880537}" dt="2023-05-16T05:55:29.843" v="454"/>
        <pc:sldMkLst>
          <pc:docMk/>
          <pc:sldMk cId="3333484174" sldId="341"/>
        </pc:sldMkLst>
      </pc:sldChg>
      <pc:sldChg chg="modAnim">
        <pc:chgData name="Samah Shamma" userId="e6c8adf1ceec0c05" providerId="LiveId" clId="{FDC84A13-66C0-4E7A-A67C-3FF0EE880537}" dt="2023-05-16T05:55:01.373" v="453"/>
        <pc:sldMkLst>
          <pc:docMk/>
          <pc:sldMk cId="4272557130" sldId="342"/>
        </pc:sldMkLst>
      </pc:sldChg>
      <pc:sldChg chg="addSp delSp modSp mod">
        <pc:chgData name="Samah Shamma" userId="e6c8adf1ceec0c05" providerId="LiveId" clId="{FDC84A13-66C0-4E7A-A67C-3FF0EE880537}" dt="2023-05-16T05:16:10.894" v="42" actId="478"/>
        <pc:sldMkLst>
          <pc:docMk/>
          <pc:sldMk cId="306865138" sldId="344"/>
        </pc:sldMkLst>
        <pc:spChg chg="add del mod">
          <ac:chgData name="Samah Shamma" userId="e6c8adf1ceec0c05" providerId="LiveId" clId="{FDC84A13-66C0-4E7A-A67C-3FF0EE880537}" dt="2023-05-16T05:16:10.894" v="42" actId="478"/>
          <ac:spMkLst>
            <pc:docMk/>
            <pc:sldMk cId="306865138" sldId="344"/>
            <ac:spMk id="3003" creationId="{00000000-0000-0000-0000-000000000000}"/>
          </ac:spMkLst>
        </pc:spChg>
      </pc:sldChg>
      <pc:sldChg chg="delSp modSp mod ord delAnim">
        <pc:chgData name="Samah Shamma" userId="e6c8adf1ceec0c05" providerId="LiveId" clId="{FDC84A13-66C0-4E7A-A67C-3FF0EE880537}" dt="2023-05-16T05:52:55.220" v="450" actId="1076"/>
        <pc:sldMkLst>
          <pc:docMk/>
          <pc:sldMk cId="2419918676" sldId="345"/>
        </pc:sldMkLst>
        <pc:spChg chg="mod">
          <ac:chgData name="Samah Shamma" userId="e6c8adf1ceec0c05" providerId="LiveId" clId="{FDC84A13-66C0-4E7A-A67C-3FF0EE880537}" dt="2023-05-16T05:52:42.483" v="447" actId="688"/>
          <ac:spMkLst>
            <pc:docMk/>
            <pc:sldMk cId="2419918676" sldId="345"/>
            <ac:spMk id="3049" creationId="{00000000-0000-0000-0000-000000000000}"/>
          </ac:spMkLst>
        </pc:spChg>
        <pc:spChg chg="del mod">
          <ac:chgData name="Samah Shamma" userId="e6c8adf1ceec0c05" providerId="LiveId" clId="{FDC84A13-66C0-4E7A-A67C-3FF0EE880537}" dt="2023-05-16T05:52:45.172" v="448" actId="478"/>
          <ac:spMkLst>
            <pc:docMk/>
            <pc:sldMk cId="2419918676" sldId="345"/>
            <ac:spMk id="3050" creationId="{00000000-0000-0000-0000-000000000000}"/>
          </ac:spMkLst>
        </pc:spChg>
        <pc:picChg chg="mod">
          <ac:chgData name="Samah Shamma" userId="e6c8adf1ceec0c05" providerId="LiveId" clId="{FDC84A13-66C0-4E7A-A67C-3FF0EE880537}" dt="2023-05-16T05:52:55.220" v="450" actId="1076"/>
          <ac:picMkLst>
            <pc:docMk/>
            <pc:sldMk cId="2419918676" sldId="345"/>
            <ac:picMk id="3" creationId="{BB7F8E09-1D87-63E6-6595-E47D3926D34C}"/>
          </ac:picMkLst>
        </pc:picChg>
      </pc:sldChg>
      <pc:sldChg chg="del">
        <pc:chgData name="Samah Shamma" userId="e6c8adf1ceec0c05" providerId="LiveId" clId="{FDC84A13-66C0-4E7A-A67C-3FF0EE880537}" dt="2023-05-16T05:45:41.801" v="334" actId="47"/>
        <pc:sldMkLst>
          <pc:docMk/>
          <pc:sldMk cId="2855124642" sldId="347"/>
        </pc:sldMkLst>
      </pc:sldChg>
      <pc:sldChg chg="mod modShow">
        <pc:chgData name="Samah Shamma" userId="e6c8adf1ceec0c05" providerId="LiveId" clId="{FDC84A13-66C0-4E7A-A67C-3FF0EE880537}" dt="2023-05-16T05:55:38.696" v="455" actId="729"/>
        <pc:sldMkLst>
          <pc:docMk/>
          <pc:sldMk cId="1647200042" sldId="352"/>
        </pc:sldMkLst>
      </pc:sldChg>
      <pc:sldChg chg="addSp delSp modSp mod modAnim">
        <pc:chgData name="Samah Shamma" userId="e6c8adf1ceec0c05" providerId="LiveId" clId="{FDC84A13-66C0-4E7A-A67C-3FF0EE880537}" dt="2023-05-16T06:02:13.485" v="456" actId="688"/>
        <pc:sldMkLst>
          <pc:docMk/>
          <pc:sldMk cId="2322186695" sldId="353"/>
        </pc:sldMkLst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3" creationId="{829FB32E-0ACC-3F2A-D6ED-43C8C2676DDD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4" creationId="{2FB61E5F-E4E7-C5A2-8CEF-8BB83810B31F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5" creationId="{8EBE16D7-C170-1A7B-A5A7-5052D82F0DB2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6" creationId="{4B8ECBC6-E428-9E6B-BA20-E78316C6A1AF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8" creationId="{C3BB9E84-184E-2744-7015-13E3F63577F6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9" creationId="{1752D429-EF7D-7792-E06F-A477D1F1C379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10" creationId="{8A0F76E7-C0DB-6937-2D3D-CE40CBC50D0B}"/>
          </ac:spMkLst>
        </pc:spChg>
        <pc:spChg chg="mod">
          <ac:chgData name="Samah Shamma" userId="e6c8adf1ceec0c05" providerId="LiveId" clId="{FDC84A13-66C0-4E7A-A67C-3FF0EE880537}" dt="2023-05-16T05:19:56.423" v="63" actId="207"/>
          <ac:spMkLst>
            <pc:docMk/>
            <pc:sldMk cId="2322186695" sldId="353"/>
            <ac:spMk id="11" creationId="{2D8A902E-ACD3-64BC-9760-E85BEB140D2F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3" creationId="{B8942228-EDF1-A3FD-77D1-83C921368F81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4" creationId="{BB05004E-0971-D592-BAA7-477DCEC76E5A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5" creationId="{A320A6EC-531C-F552-3DA9-856A2D751C54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6" creationId="{3102EB0E-5E43-6033-0941-E0F3AEB4ECA5}"/>
          </ac:spMkLst>
        </pc:spChg>
        <pc:spChg chg="mod">
          <ac:chgData name="Samah Shamma" userId="e6c8adf1ceec0c05" providerId="LiveId" clId="{FDC84A13-66C0-4E7A-A67C-3FF0EE880537}" dt="2023-05-16T05:21:07.588" v="68"/>
          <ac:spMkLst>
            <pc:docMk/>
            <pc:sldMk cId="2322186695" sldId="353"/>
            <ac:spMk id="17" creationId="{8C6ABECD-2DE3-DC88-0F0D-07A04126E842}"/>
          </ac:spMkLst>
        </pc:spChg>
        <pc:spChg chg="mod">
          <ac:chgData name="Samah Shamma" userId="e6c8adf1ceec0c05" providerId="LiveId" clId="{FDC84A13-66C0-4E7A-A67C-3FF0EE880537}" dt="2023-05-16T05:23:17.293" v="73"/>
          <ac:spMkLst>
            <pc:docMk/>
            <pc:sldMk cId="2322186695" sldId="353"/>
            <ac:spMk id="19" creationId="{E0A62CCA-8D2D-D56D-56B8-6C13E2F3F78B}"/>
          </ac:spMkLst>
        </pc:spChg>
        <pc:spChg chg="mod">
          <ac:chgData name="Samah Shamma" userId="e6c8adf1ceec0c05" providerId="LiveId" clId="{FDC84A13-66C0-4E7A-A67C-3FF0EE880537}" dt="2023-05-16T05:23:17.293" v="73"/>
          <ac:spMkLst>
            <pc:docMk/>
            <pc:sldMk cId="2322186695" sldId="353"/>
            <ac:spMk id="20" creationId="{5CEE4B09-63E4-F2E6-866B-A42D38B7966A}"/>
          </ac:spMkLst>
        </pc:spChg>
        <pc:spChg chg="mod">
          <ac:chgData name="Samah Shamma" userId="e6c8adf1ceec0c05" providerId="LiveId" clId="{FDC84A13-66C0-4E7A-A67C-3FF0EE880537}" dt="2023-05-16T05:23:17.293" v="73"/>
          <ac:spMkLst>
            <pc:docMk/>
            <pc:sldMk cId="2322186695" sldId="353"/>
            <ac:spMk id="21" creationId="{262DCB4F-30B5-4D5A-5938-C6FA6FA81DD6}"/>
          </ac:spMkLst>
        </pc:spChg>
        <pc:spChg chg="mod">
          <ac:chgData name="Samah Shamma" userId="e6c8adf1ceec0c05" providerId="LiveId" clId="{FDC84A13-66C0-4E7A-A67C-3FF0EE880537}" dt="2023-05-16T05:23:17.293" v="73"/>
          <ac:spMkLst>
            <pc:docMk/>
            <pc:sldMk cId="2322186695" sldId="353"/>
            <ac:spMk id="22" creationId="{CF6067DA-3A97-1CB2-0589-797C687B42AE}"/>
          </ac:spMkLst>
        </pc:spChg>
        <pc:spChg chg="add del mod">
          <ac:chgData name="Samah Shamma" userId="e6c8adf1ceec0c05" providerId="LiveId" clId="{FDC84A13-66C0-4E7A-A67C-3FF0EE880537}" dt="2023-05-16T05:45:08.102" v="328" actId="478"/>
          <ac:spMkLst>
            <pc:docMk/>
            <pc:sldMk cId="2322186695" sldId="353"/>
            <ac:spMk id="24" creationId="{BA91664D-6AA7-A408-E3BB-69110EB81335}"/>
          </ac:spMkLst>
        </pc:spChg>
        <pc:spChg chg="add del mod">
          <ac:chgData name="Samah Shamma" userId="e6c8adf1ceec0c05" providerId="LiveId" clId="{FDC84A13-66C0-4E7A-A67C-3FF0EE880537}" dt="2023-05-16T05:36:55.896" v="280" actId="478"/>
          <ac:spMkLst>
            <pc:docMk/>
            <pc:sldMk cId="2322186695" sldId="353"/>
            <ac:spMk id="25" creationId="{3595B68D-3997-8064-79ED-896B4803CD57}"/>
          </ac:spMkLst>
        </pc:spChg>
        <pc:spChg chg="add del mod">
          <ac:chgData name="Samah Shamma" userId="e6c8adf1ceec0c05" providerId="LiveId" clId="{FDC84A13-66C0-4E7A-A67C-3FF0EE880537}" dt="2023-05-16T05:36:57.989" v="281" actId="478"/>
          <ac:spMkLst>
            <pc:docMk/>
            <pc:sldMk cId="2322186695" sldId="353"/>
            <ac:spMk id="26" creationId="{9AFB305A-BFE6-0E06-BD0F-5F121A54C0A9}"/>
          </ac:spMkLst>
        </pc:spChg>
        <pc:spChg chg="add del mod">
          <ac:chgData name="Samah Shamma" userId="e6c8adf1ceec0c05" providerId="LiveId" clId="{FDC84A13-66C0-4E7A-A67C-3FF0EE880537}" dt="2023-05-16T05:33:38.290" v="263" actId="478"/>
          <ac:spMkLst>
            <pc:docMk/>
            <pc:sldMk cId="2322186695" sldId="353"/>
            <ac:spMk id="27" creationId="{C73D42B5-5A29-6697-E499-A375855D2E80}"/>
          </ac:spMkLst>
        </pc:spChg>
        <pc:spChg chg="add del mod">
          <ac:chgData name="Samah Shamma" userId="e6c8adf1ceec0c05" providerId="LiveId" clId="{FDC84A13-66C0-4E7A-A67C-3FF0EE880537}" dt="2023-05-16T05:33:35.457" v="261" actId="478"/>
          <ac:spMkLst>
            <pc:docMk/>
            <pc:sldMk cId="2322186695" sldId="353"/>
            <ac:spMk id="29" creationId="{C41E1619-1660-4A0B-456D-1A7504E034F0}"/>
          </ac:spMkLst>
        </pc:spChg>
        <pc:spChg chg="add mod ord">
          <ac:chgData name="Samah Shamma" userId="e6c8adf1ceec0c05" providerId="LiveId" clId="{FDC84A13-66C0-4E7A-A67C-3FF0EE880537}" dt="2023-05-16T05:49:42.737" v="403" actId="166"/>
          <ac:spMkLst>
            <pc:docMk/>
            <pc:sldMk cId="2322186695" sldId="353"/>
            <ac:spMk id="30" creationId="{8A2A1060-DEBC-BD8C-6138-5F5E5CFB2446}"/>
          </ac:spMkLst>
        </pc:spChg>
        <pc:spChg chg="add mod">
          <ac:chgData name="Samah Shamma" userId="e6c8adf1ceec0c05" providerId="LiveId" clId="{FDC84A13-66C0-4E7A-A67C-3FF0EE880537}" dt="2023-05-16T05:51:17.315" v="438" actId="688"/>
          <ac:spMkLst>
            <pc:docMk/>
            <pc:sldMk cId="2322186695" sldId="353"/>
            <ac:spMk id="32" creationId="{1130EE81-D982-C38F-E9B4-39002503BB31}"/>
          </ac:spMkLst>
        </pc:spChg>
        <pc:spChg chg="add mod ord">
          <ac:chgData name="Samah Shamma" userId="e6c8adf1ceec0c05" providerId="LiveId" clId="{FDC84A13-66C0-4E7A-A67C-3FF0EE880537}" dt="2023-05-16T05:51:42.279" v="442" actId="1076"/>
          <ac:spMkLst>
            <pc:docMk/>
            <pc:sldMk cId="2322186695" sldId="353"/>
            <ac:spMk id="33" creationId="{048C925C-2E5F-7DB8-02B4-4EA6A7F7B0DC}"/>
          </ac:spMkLst>
        </pc:spChg>
        <pc:spChg chg="add mod">
          <ac:chgData name="Samah Shamma" userId="e6c8adf1ceec0c05" providerId="LiveId" clId="{FDC84A13-66C0-4E7A-A67C-3FF0EE880537}" dt="2023-05-16T05:37:55.200" v="288" actId="14100"/>
          <ac:spMkLst>
            <pc:docMk/>
            <pc:sldMk cId="2322186695" sldId="353"/>
            <ac:spMk id="35" creationId="{8976BB6C-EE32-3E09-BD13-E3BC857F1516}"/>
          </ac:spMkLst>
        </pc:spChg>
        <pc:spChg chg="add mod">
          <ac:chgData name="Samah Shamma" userId="e6c8adf1ceec0c05" providerId="LiveId" clId="{FDC84A13-66C0-4E7A-A67C-3FF0EE880537}" dt="2023-05-16T05:50:31.927" v="420" actId="1076"/>
          <ac:spMkLst>
            <pc:docMk/>
            <pc:sldMk cId="2322186695" sldId="353"/>
            <ac:spMk id="36" creationId="{024A93CD-ABE0-3B5D-8223-EC0BC5117A36}"/>
          </ac:spMkLst>
        </pc:spChg>
        <pc:spChg chg="add del mod">
          <ac:chgData name="Samah Shamma" userId="e6c8adf1ceec0c05" providerId="LiveId" clId="{FDC84A13-66C0-4E7A-A67C-3FF0EE880537}" dt="2023-05-16T05:41:01.759" v="324" actId="478"/>
          <ac:spMkLst>
            <pc:docMk/>
            <pc:sldMk cId="2322186695" sldId="353"/>
            <ac:spMk id="38" creationId="{CAEA32D3-17AF-0651-7179-A457712D9D9A}"/>
          </ac:spMkLst>
        </pc:spChg>
        <pc:spChg chg="add mod">
          <ac:chgData name="Samah Shamma" userId="e6c8adf1ceec0c05" providerId="LiveId" clId="{FDC84A13-66C0-4E7A-A67C-3FF0EE880537}" dt="2023-05-16T05:41:09.258" v="327" actId="1076"/>
          <ac:spMkLst>
            <pc:docMk/>
            <pc:sldMk cId="2322186695" sldId="353"/>
            <ac:spMk id="39" creationId="{896134B2-EBB5-5E97-4386-AB1A05DB46AF}"/>
          </ac:spMkLst>
        </pc:spChg>
        <pc:spChg chg="mod ord">
          <ac:chgData name="Samah Shamma" userId="e6c8adf1ceec0c05" providerId="LiveId" clId="{FDC84A13-66C0-4E7A-A67C-3FF0EE880537}" dt="2023-05-16T05:27:23.723" v="117" actId="1076"/>
          <ac:spMkLst>
            <pc:docMk/>
            <pc:sldMk cId="2322186695" sldId="353"/>
            <ac:spMk id="1921" creationId="{00000000-0000-0000-0000-000000000000}"/>
          </ac:spMkLst>
        </pc:spChg>
        <pc:spChg chg="del mod">
          <ac:chgData name="Samah Shamma" userId="e6c8adf1ceec0c05" providerId="LiveId" clId="{FDC84A13-66C0-4E7A-A67C-3FF0EE880537}" dt="2023-05-16T05:27:42.947" v="159" actId="478"/>
          <ac:spMkLst>
            <pc:docMk/>
            <pc:sldMk cId="2322186695" sldId="353"/>
            <ac:spMk id="1936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14:37.795" v="32" actId="122"/>
          <ac:spMkLst>
            <pc:docMk/>
            <pc:sldMk cId="2322186695" sldId="353"/>
            <ac:spMk id="1938" creationId="{00000000-0000-0000-0000-000000000000}"/>
          </ac:spMkLst>
        </pc:spChg>
        <pc:spChg chg="mod">
          <ac:chgData name="Samah Shamma" userId="e6c8adf1ceec0c05" providerId="LiveId" clId="{FDC84A13-66C0-4E7A-A67C-3FF0EE880537}" dt="2023-05-16T05:24:42.928" v="83" actId="21"/>
          <ac:spMkLst>
            <pc:docMk/>
            <pc:sldMk cId="2322186695" sldId="353"/>
            <ac:spMk id="1939" creationId="{00000000-0000-0000-0000-000000000000}"/>
          </ac:spMkLst>
        </pc:spChg>
        <pc:grpChg chg="add del mod">
          <ac:chgData name="Samah Shamma" userId="e6c8adf1ceec0c05" providerId="LiveId" clId="{FDC84A13-66C0-4E7A-A67C-3FF0EE880537}" dt="2023-05-16T05:24:58.153" v="87" actId="478"/>
          <ac:grpSpMkLst>
            <pc:docMk/>
            <pc:sldMk cId="2322186695" sldId="353"/>
            <ac:grpSpMk id="2" creationId="{A5A97E5B-EB3C-CD02-B4D0-90CF65AFE71E}"/>
          </ac:grpSpMkLst>
        </pc:grpChg>
        <pc:grpChg chg="add del mod">
          <ac:chgData name="Samah Shamma" userId="e6c8adf1ceec0c05" providerId="LiveId" clId="{FDC84A13-66C0-4E7A-A67C-3FF0EE880537}" dt="2023-05-16T05:25:41.175" v="94" actId="478"/>
          <ac:grpSpMkLst>
            <pc:docMk/>
            <pc:sldMk cId="2322186695" sldId="353"/>
            <ac:grpSpMk id="7" creationId="{5191E24A-9FCD-88B5-B9EC-3C0C5BE70429}"/>
          </ac:grpSpMkLst>
        </pc:grpChg>
        <pc:grpChg chg="add del mod">
          <ac:chgData name="Samah Shamma" userId="e6c8adf1ceec0c05" providerId="LiveId" clId="{FDC84A13-66C0-4E7A-A67C-3FF0EE880537}" dt="2023-05-16T05:24:54.701" v="86" actId="478"/>
          <ac:grpSpMkLst>
            <pc:docMk/>
            <pc:sldMk cId="2322186695" sldId="353"/>
            <ac:grpSpMk id="12" creationId="{0C3F909A-94D3-0531-6E54-9AE83EB81D2A}"/>
          </ac:grpSpMkLst>
        </pc:grpChg>
        <pc:grpChg chg="add del mod">
          <ac:chgData name="Samah Shamma" userId="e6c8adf1ceec0c05" providerId="LiveId" clId="{FDC84A13-66C0-4E7A-A67C-3FF0EE880537}" dt="2023-05-16T05:24:54.701" v="86" actId="478"/>
          <ac:grpSpMkLst>
            <pc:docMk/>
            <pc:sldMk cId="2322186695" sldId="353"/>
            <ac:grpSpMk id="18" creationId="{E045F086-E9C8-E1AC-ACC9-D1EA44D06CE8}"/>
          </ac:grpSpMkLst>
        </pc:grpChg>
        <pc:grpChg chg="mod">
          <ac:chgData name="Samah Shamma" userId="e6c8adf1ceec0c05" providerId="LiveId" clId="{FDC84A13-66C0-4E7A-A67C-3FF0EE880537}" dt="2023-05-16T05:33:45.824" v="266" actId="1076"/>
          <ac:grpSpMkLst>
            <pc:docMk/>
            <pc:sldMk cId="2322186695" sldId="353"/>
            <ac:grpSpMk id="1911" creationId="{00000000-0000-0000-0000-000000000000}"/>
          </ac:grpSpMkLst>
        </pc:grpChg>
        <pc:grpChg chg="mod">
          <ac:chgData name="Samah Shamma" userId="e6c8adf1ceec0c05" providerId="LiveId" clId="{FDC84A13-66C0-4E7A-A67C-3FF0EE880537}" dt="2023-05-16T05:48:09.047" v="377" actId="1076"/>
          <ac:grpSpMkLst>
            <pc:docMk/>
            <pc:sldMk cId="2322186695" sldId="353"/>
            <ac:grpSpMk id="1918" creationId="{00000000-0000-0000-0000-000000000000}"/>
          </ac:grpSpMkLst>
        </pc:grpChg>
        <pc:grpChg chg="del">
          <ac:chgData name="Samah Shamma" userId="e6c8adf1ceec0c05" providerId="LiveId" clId="{FDC84A13-66C0-4E7A-A67C-3FF0EE880537}" dt="2023-05-16T05:27:42.947" v="159" actId="478"/>
          <ac:grpSpMkLst>
            <pc:docMk/>
            <pc:sldMk cId="2322186695" sldId="353"/>
            <ac:grpSpMk id="1919" creationId="{00000000-0000-0000-0000-000000000000}"/>
          </ac:grpSpMkLst>
        </pc:grpChg>
        <pc:picChg chg="add del mod">
          <ac:chgData name="Samah Shamma" userId="e6c8adf1ceec0c05" providerId="LiveId" clId="{FDC84A13-66C0-4E7A-A67C-3FF0EE880537}" dt="2023-05-16T05:33:36.911" v="262" actId="478"/>
          <ac:picMkLst>
            <pc:docMk/>
            <pc:sldMk cId="2322186695" sldId="353"/>
            <ac:picMk id="28" creationId="{C44512BB-1BB9-0016-8B7B-515B8483DA60}"/>
          </ac:picMkLst>
        </pc:picChg>
        <pc:picChg chg="add del mod">
          <ac:chgData name="Samah Shamma" userId="e6c8adf1ceec0c05" providerId="LiveId" clId="{FDC84A13-66C0-4E7A-A67C-3FF0EE880537}" dt="2023-05-16T05:49:02.807" v="391" actId="478"/>
          <ac:picMkLst>
            <pc:docMk/>
            <pc:sldMk cId="2322186695" sldId="353"/>
            <ac:picMk id="31" creationId="{B0E4147D-A23E-1EAC-00BD-425540E5FDE6}"/>
          </ac:picMkLst>
        </pc:picChg>
        <pc:picChg chg="add mod ord">
          <ac:chgData name="Samah Shamma" userId="e6c8adf1ceec0c05" providerId="LiveId" clId="{FDC84A13-66C0-4E7A-A67C-3FF0EE880537}" dt="2023-05-16T05:51:38.120" v="441" actId="166"/>
          <ac:picMkLst>
            <pc:docMk/>
            <pc:sldMk cId="2322186695" sldId="353"/>
            <ac:picMk id="34" creationId="{F170D3FB-2A0B-B3EC-8A6C-4CA03C877D1F}"/>
          </ac:picMkLst>
        </pc:picChg>
        <pc:picChg chg="add del mod">
          <ac:chgData name="Samah Shamma" userId="e6c8adf1ceec0c05" providerId="LiveId" clId="{FDC84A13-66C0-4E7A-A67C-3FF0EE880537}" dt="2023-05-16T05:40:09.870" v="314" actId="478"/>
          <ac:picMkLst>
            <pc:docMk/>
            <pc:sldMk cId="2322186695" sldId="353"/>
            <ac:picMk id="37" creationId="{4D67E001-1EF9-49B3-C7C9-B70A13DD8495}"/>
          </ac:picMkLst>
        </pc:picChg>
        <pc:picChg chg="add mod">
          <ac:chgData name="Samah Shamma" userId="e6c8adf1ceec0c05" providerId="LiveId" clId="{FDC84A13-66C0-4E7A-A67C-3FF0EE880537}" dt="2023-05-16T05:40:29.394" v="322" actId="208"/>
          <ac:picMkLst>
            <pc:docMk/>
            <pc:sldMk cId="2322186695" sldId="353"/>
            <ac:picMk id="1026" creationId="{BB54EB6F-EB27-F1A2-4546-FDEF8EDFED26}"/>
          </ac:picMkLst>
        </pc:picChg>
        <pc:picChg chg="add mod">
          <ac:chgData name="Samah Shamma" userId="e6c8adf1ceec0c05" providerId="LiveId" clId="{FDC84A13-66C0-4E7A-A67C-3FF0EE880537}" dt="2023-05-16T06:02:13.485" v="456" actId="688"/>
          <ac:picMkLst>
            <pc:docMk/>
            <pc:sldMk cId="2322186695" sldId="353"/>
            <ac:picMk id="1028" creationId="{C1EB133C-983F-4CED-13D9-9ADA90B992BB}"/>
          </ac:picMkLst>
        </pc:picChg>
      </pc:sldChg>
      <pc:sldMasterChg chg="addSldLayout delSldLayout">
        <pc:chgData name="Samah Shamma" userId="e6c8adf1ceec0c05" providerId="LiveId" clId="{FDC84A13-66C0-4E7A-A67C-3FF0EE880537}" dt="2023-05-16T05:52:04.754" v="445" actId="47"/>
        <pc:sldMasterMkLst>
          <pc:docMk/>
          <pc:sldMasterMk cId="0" sldId="2147483705"/>
        </pc:sldMasterMkLst>
        <pc:sldLayoutChg chg="del">
          <pc:chgData name="Samah Shamma" userId="e6c8adf1ceec0c05" providerId="LiveId" clId="{FDC84A13-66C0-4E7A-A67C-3FF0EE880537}" dt="2023-05-16T05:45:46.464" v="344" actId="47"/>
          <pc:sldLayoutMkLst>
            <pc:docMk/>
            <pc:sldMasterMk cId="0" sldId="2147483705"/>
            <pc:sldLayoutMk cId="0" sldId="2147483649"/>
          </pc:sldLayoutMkLst>
        </pc:sldLayoutChg>
        <pc:sldLayoutChg chg="del">
          <pc:chgData name="Samah Shamma" userId="e6c8adf1ceec0c05" providerId="LiveId" clId="{FDC84A13-66C0-4E7A-A67C-3FF0EE880537}" dt="2023-05-16T05:45:45.638" v="342" actId="47"/>
          <pc:sldLayoutMkLst>
            <pc:docMk/>
            <pc:sldMasterMk cId="0" sldId="2147483705"/>
            <pc:sldLayoutMk cId="0" sldId="2147483650"/>
          </pc:sldLayoutMkLst>
        </pc:sldLayoutChg>
        <pc:sldLayoutChg chg="del">
          <pc:chgData name="Samah Shamma" userId="e6c8adf1ceec0c05" providerId="LiveId" clId="{FDC84A13-66C0-4E7A-A67C-3FF0EE880537}" dt="2023-05-16T05:45:57.192" v="365" actId="47"/>
          <pc:sldLayoutMkLst>
            <pc:docMk/>
            <pc:sldMasterMk cId="0" sldId="2147483705"/>
            <pc:sldLayoutMk cId="0" sldId="2147483651"/>
          </pc:sldLayoutMkLst>
        </pc:sldLayoutChg>
        <pc:sldLayoutChg chg="del">
          <pc:chgData name="Samah Shamma" userId="e6c8adf1ceec0c05" providerId="LiveId" clId="{FDC84A13-66C0-4E7A-A67C-3FF0EE880537}" dt="2023-05-16T05:45:47.952" v="347" actId="47"/>
          <pc:sldLayoutMkLst>
            <pc:docMk/>
            <pc:sldMasterMk cId="0" sldId="2147483705"/>
            <pc:sldLayoutMk cId="0" sldId="2147483656"/>
          </pc:sldLayoutMkLst>
        </pc:sldLayoutChg>
        <pc:sldLayoutChg chg="del">
          <pc:chgData name="Samah Shamma" userId="e6c8adf1ceec0c05" providerId="LiveId" clId="{FDC84A13-66C0-4E7A-A67C-3FF0EE880537}" dt="2023-05-16T05:45:46.894" v="345" actId="47"/>
          <pc:sldLayoutMkLst>
            <pc:docMk/>
            <pc:sldMasterMk cId="0" sldId="2147483705"/>
            <pc:sldLayoutMk cId="0" sldId="2147483657"/>
          </pc:sldLayoutMkLst>
        </pc:sldLayoutChg>
        <pc:sldLayoutChg chg="del">
          <pc:chgData name="Samah Shamma" userId="e6c8adf1ceec0c05" providerId="LiveId" clId="{FDC84A13-66C0-4E7A-A67C-3FF0EE880537}" dt="2023-05-16T05:45:47.535" v="346" actId="47"/>
          <pc:sldLayoutMkLst>
            <pc:docMk/>
            <pc:sldMasterMk cId="0" sldId="2147483705"/>
            <pc:sldLayoutMk cId="0" sldId="2147483659"/>
          </pc:sldLayoutMkLst>
        </pc:sldLayoutChg>
        <pc:sldLayoutChg chg="del">
          <pc:chgData name="Samah Shamma" userId="e6c8adf1ceec0c05" providerId="LiveId" clId="{FDC84A13-66C0-4E7A-A67C-3FF0EE880537}" dt="2023-05-16T05:45:48.336" v="348" actId="47"/>
          <pc:sldLayoutMkLst>
            <pc:docMk/>
            <pc:sldMasterMk cId="0" sldId="2147483705"/>
            <pc:sldLayoutMk cId="0" sldId="2147483660"/>
          </pc:sldLayoutMkLst>
        </pc:sldLayoutChg>
        <pc:sldLayoutChg chg="del">
          <pc:chgData name="Samah Shamma" userId="e6c8adf1ceec0c05" providerId="LiveId" clId="{FDC84A13-66C0-4E7A-A67C-3FF0EE880537}" dt="2023-05-16T05:45:58.176" v="367" actId="47"/>
          <pc:sldLayoutMkLst>
            <pc:docMk/>
            <pc:sldMasterMk cId="0" sldId="2147483705"/>
            <pc:sldLayoutMk cId="0" sldId="2147483661"/>
          </pc:sldLayoutMkLst>
        </pc:sldLayoutChg>
        <pc:sldLayoutChg chg="del">
          <pc:chgData name="Samah Shamma" userId="e6c8adf1ceec0c05" providerId="LiveId" clId="{FDC84A13-66C0-4E7A-A67C-3FF0EE880537}" dt="2023-05-16T05:45:58.889" v="368" actId="47"/>
          <pc:sldLayoutMkLst>
            <pc:docMk/>
            <pc:sldMasterMk cId="0" sldId="2147483705"/>
            <pc:sldLayoutMk cId="0" sldId="2147483662"/>
          </pc:sldLayoutMkLst>
        </pc:sldLayoutChg>
        <pc:sldLayoutChg chg="del">
          <pc:chgData name="Samah Shamma" userId="e6c8adf1ceec0c05" providerId="LiveId" clId="{FDC84A13-66C0-4E7A-A67C-3FF0EE880537}" dt="2023-05-16T05:45:45.062" v="341" actId="47"/>
          <pc:sldLayoutMkLst>
            <pc:docMk/>
            <pc:sldMasterMk cId="0" sldId="2147483705"/>
            <pc:sldLayoutMk cId="0" sldId="2147483663"/>
          </pc:sldLayoutMkLst>
        </pc:sldLayoutChg>
        <pc:sldLayoutChg chg="del">
          <pc:chgData name="Samah Shamma" userId="e6c8adf1ceec0c05" providerId="LiveId" clId="{FDC84A13-66C0-4E7A-A67C-3FF0EE880537}" dt="2023-05-16T05:45:51.283" v="352" actId="47"/>
          <pc:sldLayoutMkLst>
            <pc:docMk/>
            <pc:sldMasterMk cId="0" sldId="2147483705"/>
            <pc:sldLayoutMk cId="0" sldId="2147483667"/>
          </pc:sldLayoutMkLst>
        </pc:sldLayoutChg>
        <pc:sldLayoutChg chg="del">
          <pc:chgData name="Samah Shamma" userId="e6c8adf1ceec0c05" providerId="LiveId" clId="{FDC84A13-66C0-4E7A-A67C-3FF0EE880537}" dt="2023-05-16T05:45:44.667" v="340" actId="47"/>
          <pc:sldLayoutMkLst>
            <pc:docMk/>
            <pc:sldMasterMk cId="0" sldId="2147483705"/>
            <pc:sldLayoutMk cId="0" sldId="2147483670"/>
          </pc:sldLayoutMkLst>
        </pc:sldLayoutChg>
        <pc:sldLayoutChg chg="del">
          <pc:chgData name="Samah Shamma" userId="e6c8adf1ceec0c05" providerId="LiveId" clId="{FDC84A13-66C0-4E7A-A67C-3FF0EE880537}" dt="2023-05-16T05:45:52.475" v="355" actId="47"/>
          <pc:sldLayoutMkLst>
            <pc:docMk/>
            <pc:sldMasterMk cId="0" sldId="2147483705"/>
            <pc:sldLayoutMk cId="0" sldId="2147483671"/>
          </pc:sldLayoutMkLst>
        </pc:sldLayoutChg>
        <pc:sldLayoutChg chg="del">
          <pc:chgData name="Samah Shamma" userId="e6c8adf1ceec0c05" providerId="LiveId" clId="{FDC84A13-66C0-4E7A-A67C-3FF0EE880537}" dt="2023-05-16T05:45:56.664" v="364" actId="47"/>
          <pc:sldLayoutMkLst>
            <pc:docMk/>
            <pc:sldMasterMk cId="0" sldId="2147483705"/>
            <pc:sldLayoutMk cId="0" sldId="2147483672"/>
          </pc:sldLayoutMkLst>
        </pc:sldLayoutChg>
        <pc:sldLayoutChg chg="del">
          <pc:chgData name="Samah Shamma" userId="e6c8adf1ceec0c05" providerId="LiveId" clId="{FDC84A13-66C0-4E7A-A67C-3FF0EE880537}" dt="2023-05-16T05:45:54.420" v="359" actId="47"/>
          <pc:sldLayoutMkLst>
            <pc:docMk/>
            <pc:sldMasterMk cId="0" sldId="2147483705"/>
            <pc:sldLayoutMk cId="0" sldId="2147483673"/>
          </pc:sldLayoutMkLst>
        </pc:sldLayoutChg>
        <pc:sldLayoutChg chg="del">
          <pc:chgData name="Samah Shamma" userId="e6c8adf1ceec0c05" providerId="LiveId" clId="{FDC84A13-66C0-4E7A-A67C-3FF0EE880537}" dt="2023-05-16T05:45:22.434" v="330" actId="47"/>
          <pc:sldLayoutMkLst>
            <pc:docMk/>
            <pc:sldMasterMk cId="0" sldId="2147483705"/>
            <pc:sldLayoutMk cId="0" sldId="2147483674"/>
          </pc:sldLayoutMkLst>
        </pc:sldLayoutChg>
        <pc:sldLayoutChg chg="del">
          <pc:chgData name="Samah Shamma" userId="e6c8adf1ceec0c05" providerId="LiveId" clId="{FDC84A13-66C0-4E7A-A67C-3FF0EE880537}" dt="2023-05-16T05:31:46.414" v="249" actId="47"/>
          <pc:sldLayoutMkLst>
            <pc:docMk/>
            <pc:sldMasterMk cId="0" sldId="2147483705"/>
            <pc:sldLayoutMk cId="0" sldId="2147483675"/>
          </pc:sldLayoutMkLst>
        </pc:sldLayoutChg>
        <pc:sldLayoutChg chg="del">
          <pc:chgData name="Samah Shamma" userId="e6c8adf1ceec0c05" providerId="LiveId" clId="{FDC84A13-66C0-4E7A-A67C-3FF0EE880537}" dt="2023-05-16T05:45:29.824" v="333" actId="47"/>
          <pc:sldLayoutMkLst>
            <pc:docMk/>
            <pc:sldMasterMk cId="0" sldId="2147483705"/>
            <pc:sldLayoutMk cId="0" sldId="2147483678"/>
          </pc:sldLayoutMkLst>
        </pc:sldLayoutChg>
        <pc:sldLayoutChg chg="del">
          <pc:chgData name="Samah Shamma" userId="e6c8adf1ceec0c05" providerId="LiveId" clId="{FDC84A13-66C0-4E7A-A67C-3FF0EE880537}" dt="2023-05-16T05:45:27.595" v="332" actId="47"/>
          <pc:sldLayoutMkLst>
            <pc:docMk/>
            <pc:sldMasterMk cId="0" sldId="2147483705"/>
            <pc:sldLayoutMk cId="0" sldId="2147483679"/>
          </pc:sldLayoutMkLst>
        </pc:sldLayoutChg>
        <pc:sldLayoutChg chg="del">
          <pc:chgData name="Samah Shamma" userId="e6c8adf1ceec0c05" providerId="LiveId" clId="{FDC84A13-66C0-4E7A-A67C-3FF0EE880537}" dt="2023-05-16T05:31:45.046" v="245" actId="47"/>
          <pc:sldLayoutMkLst>
            <pc:docMk/>
            <pc:sldMasterMk cId="0" sldId="2147483705"/>
            <pc:sldLayoutMk cId="0" sldId="2147483680"/>
          </pc:sldLayoutMkLst>
        </pc:sldLayoutChg>
        <pc:sldLayoutChg chg="del">
          <pc:chgData name="Samah Shamma" userId="e6c8adf1ceec0c05" providerId="LiveId" clId="{FDC84A13-66C0-4E7A-A67C-3FF0EE880537}" dt="2023-05-16T05:31:44.769" v="244" actId="47"/>
          <pc:sldLayoutMkLst>
            <pc:docMk/>
            <pc:sldMasterMk cId="0" sldId="2147483705"/>
            <pc:sldLayoutMk cId="0" sldId="2147483681"/>
          </pc:sldLayoutMkLst>
        </pc:sldLayoutChg>
        <pc:sldLayoutChg chg="add del">
          <pc:chgData name="Samah Shamma" userId="e6c8adf1ceec0c05" providerId="LiveId" clId="{FDC84A13-66C0-4E7A-A67C-3FF0EE880537}" dt="2023-05-16T05:31:41.245" v="239" actId="47"/>
          <pc:sldLayoutMkLst>
            <pc:docMk/>
            <pc:sldMasterMk cId="0" sldId="2147483705"/>
            <pc:sldLayoutMk cId="0" sldId="2147483682"/>
          </pc:sldLayoutMkLst>
        </pc:sldLayoutChg>
        <pc:sldLayoutChg chg="del">
          <pc:chgData name="Samah Shamma" userId="e6c8adf1ceec0c05" providerId="LiveId" clId="{FDC84A13-66C0-4E7A-A67C-3FF0EE880537}" dt="2023-05-16T05:31:13.956" v="232" actId="47"/>
          <pc:sldLayoutMkLst>
            <pc:docMk/>
            <pc:sldMasterMk cId="0" sldId="2147483705"/>
            <pc:sldLayoutMk cId="0" sldId="2147483683"/>
          </pc:sldLayoutMkLst>
        </pc:sldLayoutChg>
        <pc:sldLayoutChg chg="del">
          <pc:chgData name="Samah Shamma" userId="e6c8adf1ceec0c05" providerId="LiveId" clId="{FDC84A13-66C0-4E7A-A67C-3FF0EE880537}" dt="2023-05-16T05:45:42.758" v="336" actId="47"/>
          <pc:sldLayoutMkLst>
            <pc:docMk/>
            <pc:sldMasterMk cId="0" sldId="2147483705"/>
            <pc:sldLayoutMk cId="0" sldId="2147483684"/>
          </pc:sldLayoutMkLst>
        </pc:sldLayoutChg>
        <pc:sldLayoutChg chg="del">
          <pc:chgData name="Samah Shamma" userId="e6c8adf1ceec0c05" providerId="LiveId" clId="{FDC84A13-66C0-4E7A-A67C-3FF0EE880537}" dt="2023-05-16T05:52:04.754" v="445" actId="47"/>
          <pc:sldLayoutMkLst>
            <pc:docMk/>
            <pc:sldMasterMk cId="0" sldId="2147483705"/>
            <pc:sldLayoutMk cId="0" sldId="2147483685"/>
          </pc:sldLayoutMkLst>
        </pc:sldLayoutChg>
        <pc:sldLayoutChg chg="del">
          <pc:chgData name="Samah Shamma" userId="e6c8adf1ceec0c05" providerId="LiveId" clId="{FDC84A13-66C0-4E7A-A67C-3FF0EE880537}" dt="2023-05-16T05:45:42.359" v="335" actId="47"/>
          <pc:sldLayoutMkLst>
            <pc:docMk/>
            <pc:sldMasterMk cId="0" sldId="2147483705"/>
            <pc:sldLayoutMk cId="0" sldId="2147483686"/>
          </pc:sldLayoutMkLst>
        </pc:sldLayoutChg>
        <pc:sldLayoutChg chg="del">
          <pc:chgData name="Samah Shamma" userId="e6c8adf1ceec0c05" providerId="LiveId" clId="{FDC84A13-66C0-4E7A-A67C-3FF0EE880537}" dt="2023-05-16T05:31:48.830" v="253" actId="47"/>
          <pc:sldLayoutMkLst>
            <pc:docMk/>
            <pc:sldMasterMk cId="0" sldId="2147483705"/>
            <pc:sldLayoutMk cId="0" sldId="2147483688"/>
          </pc:sldLayoutMkLst>
        </pc:sldLayoutChg>
        <pc:sldLayoutChg chg="del">
          <pc:chgData name="Samah Shamma" userId="e6c8adf1ceec0c05" providerId="LiveId" clId="{FDC84A13-66C0-4E7A-A67C-3FF0EE880537}" dt="2023-05-16T05:31:47.818" v="252" actId="47"/>
          <pc:sldLayoutMkLst>
            <pc:docMk/>
            <pc:sldMasterMk cId="0" sldId="2147483705"/>
            <pc:sldLayoutMk cId="0" sldId="2147483689"/>
          </pc:sldLayoutMkLst>
        </pc:sldLayoutChg>
        <pc:sldLayoutChg chg="del">
          <pc:chgData name="Samah Shamma" userId="e6c8adf1ceec0c05" providerId="LiveId" clId="{FDC84A13-66C0-4E7A-A67C-3FF0EE880537}" dt="2023-05-16T05:31:47.328" v="251" actId="47"/>
          <pc:sldLayoutMkLst>
            <pc:docMk/>
            <pc:sldMasterMk cId="0" sldId="2147483705"/>
            <pc:sldLayoutMk cId="0" sldId="2147483690"/>
          </pc:sldLayoutMkLst>
        </pc:sldLayoutChg>
        <pc:sldLayoutChg chg="del">
          <pc:chgData name="Samah Shamma" userId="e6c8adf1ceec0c05" providerId="LiveId" clId="{FDC84A13-66C0-4E7A-A67C-3FF0EE880537}" dt="2023-05-16T05:45:54.933" v="360" actId="47"/>
          <pc:sldLayoutMkLst>
            <pc:docMk/>
            <pc:sldMasterMk cId="0" sldId="2147483705"/>
            <pc:sldLayoutMk cId="0" sldId="2147483691"/>
          </pc:sldLayoutMkLst>
        </pc:sldLayoutChg>
        <pc:sldLayoutChg chg="del">
          <pc:chgData name="Samah Shamma" userId="e6c8adf1ceec0c05" providerId="LiveId" clId="{FDC84A13-66C0-4E7A-A67C-3FF0EE880537}" dt="2023-05-16T05:45:55.317" v="361" actId="47"/>
          <pc:sldLayoutMkLst>
            <pc:docMk/>
            <pc:sldMasterMk cId="0" sldId="2147483705"/>
            <pc:sldLayoutMk cId="0" sldId="2147483692"/>
          </pc:sldLayoutMkLst>
        </pc:sldLayoutChg>
        <pc:sldLayoutChg chg="del">
          <pc:chgData name="Samah Shamma" userId="e6c8adf1ceec0c05" providerId="LiveId" clId="{FDC84A13-66C0-4E7A-A67C-3FF0EE880537}" dt="2023-05-16T05:45:55.756" v="362" actId="47"/>
          <pc:sldLayoutMkLst>
            <pc:docMk/>
            <pc:sldMasterMk cId="0" sldId="2147483705"/>
            <pc:sldLayoutMk cId="0" sldId="2147483693"/>
          </pc:sldLayoutMkLst>
        </pc:sldLayoutChg>
        <pc:sldLayoutChg chg="del">
          <pc:chgData name="Samah Shamma" userId="e6c8adf1ceec0c05" providerId="LiveId" clId="{FDC84A13-66C0-4E7A-A67C-3FF0EE880537}" dt="2023-05-16T05:45:56.125" v="363" actId="47"/>
          <pc:sldLayoutMkLst>
            <pc:docMk/>
            <pc:sldMasterMk cId="0" sldId="2147483705"/>
            <pc:sldLayoutMk cId="0" sldId="2147483694"/>
          </pc:sldLayoutMkLst>
        </pc:sldLayoutChg>
        <pc:sldLayoutChg chg="del">
          <pc:chgData name="Samah Shamma" userId="e6c8adf1ceec0c05" providerId="LiveId" clId="{FDC84A13-66C0-4E7A-A67C-3FF0EE880537}" dt="2023-05-16T05:45:53.484" v="357" actId="47"/>
          <pc:sldLayoutMkLst>
            <pc:docMk/>
            <pc:sldMasterMk cId="0" sldId="2147483705"/>
            <pc:sldLayoutMk cId="0" sldId="2147483695"/>
          </pc:sldLayoutMkLst>
        </pc:sldLayoutChg>
        <pc:sldLayoutChg chg="del">
          <pc:chgData name="Samah Shamma" userId="e6c8adf1ceec0c05" providerId="LiveId" clId="{FDC84A13-66C0-4E7A-A67C-3FF0EE880537}" dt="2023-05-16T05:31:45.306" v="246" actId="47"/>
          <pc:sldLayoutMkLst>
            <pc:docMk/>
            <pc:sldMasterMk cId="0" sldId="2147483705"/>
            <pc:sldLayoutMk cId="0" sldId="2147483696"/>
          </pc:sldLayoutMkLst>
        </pc:sldLayoutChg>
        <pc:sldLayoutChg chg="del">
          <pc:chgData name="Samah Shamma" userId="e6c8adf1ceec0c05" providerId="LiveId" clId="{FDC84A13-66C0-4E7A-A67C-3FF0EE880537}" dt="2023-05-16T05:45:53.947" v="358" actId="47"/>
          <pc:sldLayoutMkLst>
            <pc:docMk/>
            <pc:sldMasterMk cId="0" sldId="2147483705"/>
            <pc:sldLayoutMk cId="0" sldId="2147483697"/>
          </pc:sldLayoutMkLst>
        </pc:sldLayoutChg>
        <pc:sldLayoutChg chg="del">
          <pc:chgData name="Samah Shamma" userId="e6c8adf1ceec0c05" providerId="LiveId" clId="{FDC84A13-66C0-4E7A-A67C-3FF0EE880537}" dt="2023-05-16T05:45:43.547" v="338" actId="47"/>
          <pc:sldLayoutMkLst>
            <pc:docMk/>
            <pc:sldMasterMk cId="0" sldId="2147483705"/>
            <pc:sldLayoutMk cId="0" sldId="2147483698"/>
          </pc:sldLayoutMkLst>
        </pc:sldLayoutChg>
        <pc:sldLayoutChg chg="del">
          <pc:chgData name="Samah Shamma" userId="e6c8adf1ceec0c05" providerId="LiveId" clId="{FDC84A13-66C0-4E7A-A67C-3FF0EE880537}" dt="2023-05-16T05:45:41.801" v="334" actId="47"/>
          <pc:sldLayoutMkLst>
            <pc:docMk/>
            <pc:sldMasterMk cId="0" sldId="2147483705"/>
            <pc:sldLayoutMk cId="0" sldId="2147483699"/>
          </pc:sldLayoutMkLst>
        </pc:sldLayoutChg>
      </pc:sldMasterChg>
      <pc:sldMasterChg chg="del delSldLayout">
        <pc:chgData name="Samah Shamma" userId="e6c8adf1ceec0c05" providerId="LiveId" clId="{FDC84A13-66C0-4E7A-A67C-3FF0EE880537}" dt="2023-05-16T05:31:12.930" v="229" actId="47"/>
        <pc:sldMasterMkLst>
          <pc:docMk/>
          <pc:sldMasterMk cId="0" sldId="2147483706"/>
        </pc:sldMasterMkLst>
        <pc:sldLayoutChg chg="del">
          <pc:chgData name="Samah Shamma" userId="e6c8adf1ceec0c05" providerId="LiveId" clId="{FDC84A13-66C0-4E7A-A67C-3FF0EE880537}" dt="2023-05-16T05:31:12.930" v="229" actId="47"/>
          <pc:sldLayoutMkLst>
            <pc:docMk/>
            <pc:sldMasterMk cId="0" sldId="2147483706"/>
            <pc:sldLayoutMk cId="0" sldId="2147483702"/>
          </pc:sldLayoutMkLst>
        </pc:sldLayoutChg>
        <pc:sldLayoutChg chg="del">
          <pc:chgData name="Samah Shamma" userId="e6c8adf1ceec0c05" providerId="LiveId" clId="{FDC84A13-66C0-4E7A-A67C-3FF0EE880537}" dt="2023-05-16T05:31:11.118" v="222" actId="47"/>
          <pc:sldLayoutMkLst>
            <pc:docMk/>
            <pc:sldMasterMk cId="0" sldId="2147483706"/>
            <pc:sldLayoutMk cId="0" sldId="2147483703"/>
          </pc:sldLayoutMkLst>
        </pc:sldLayoutChg>
      </pc:sldMasterChg>
      <pc:sldMasterChg chg="del delSldLayout">
        <pc:chgData name="Samah Shamma" userId="e6c8adf1ceec0c05" providerId="LiveId" clId="{FDC84A13-66C0-4E7A-A67C-3FF0EE880537}" dt="2023-05-16T05:31:07.266" v="212" actId="47"/>
        <pc:sldMasterMkLst>
          <pc:docMk/>
          <pc:sldMasterMk cId="0" sldId="2147483707"/>
        </pc:sldMasterMkLst>
        <pc:sldLayoutChg chg="del">
          <pc:chgData name="Samah Shamma" userId="e6c8adf1ceec0c05" providerId="LiveId" clId="{FDC84A13-66C0-4E7A-A67C-3FF0EE880537}" dt="2023-05-16T05:31:07.266" v="212" actId="47"/>
          <pc:sldLayoutMkLst>
            <pc:docMk/>
            <pc:sldMasterMk cId="0" sldId="2147483707"/>
            <pc:sldLayoutMk cId="0" sldId="214748370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fa4ca88c29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fa4ca88c29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00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54de177af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54de177af_0_2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256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54de177af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54de177af_0_2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909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54de177af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54de177af_0_2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44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fa4ca88c2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fa4ca88c2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gfa4ca88c29_0_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8" name="Google Shape;2998;gfa4ca88c29_0_1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35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g1154de177af_0_5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" name="Google Shape;3046;g1154de177af_0_5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99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fa4ca88c29_0_2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fa4ca88c29_0_2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154de177af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154de177af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fa4ca88c29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fa4ca88c29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1154de177af_0_2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1154de177af_0_2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30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154de177af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154de177af_0_2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76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2" name="Google Shape;6172;g1154de177af_0_6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3" name="Google Shape;6173;g1154de177af_0_6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fa4ca88c29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fa4ca88c29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048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4" name="Google Shape;6754;gdcc2a1d9b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5" name="Google Shape;6755;gdcc2a1d9b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37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154de177af_0_4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154de177af_0_4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420206">
            <a:off x="5203740" y="2395840"/>
            <a:ext cx="2349732" cy="53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6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682525">
            <a:off x="767424" y="1638362"/>
            <a:ext cx="3242802" cy="1098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 rot="-731070">
            <a:off x="1219413" y="3091660"/>
            <a:ext cx="2956501" cy="47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600">
                <a:highlight>
                  <a:schemeClr val="accent6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 txBox="1">
            <a:spLocks noGrp="1"/>
          </p:cNvSpPr>
          <p:nvPr>
            <p:ph type="title"/>
          </p:nvPr>
        </p:nvSpPr>
        <p:spPr>
          <a:xfrm>
            <a:off x="2384688" y="1782225"/>
            <a:ext cx="45528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2046800" y="2316900"/>
            <a:ext cx="4890600" cy="12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23"/>
          <p:cNvGrpSpPr/>
          <p:nvPr/>
        </p:nvGrpSpPr>
        <p:grpSpPr>
          <a:xfrm>
            <a:off x="7012507" y="539997"/>
            <a:ext cx="1420594" cy="1007985"/>
            <a:chOff x="4376550" y="4550150"/>
            <a:chExt cx="629975" cy="447000"/>
          </a:xfrm>
        </p:grpSpPr>
        <p:sp>
          <p:nvSpPr>
            <p:cNvPr id="382" name="Google Shape;382;p23"/>
            <p:cNvSpPr/>
            <p:nvPr/>
          </p:nvSpPr>
          <p:spPr>
            <a:xfrm>
              <a:off x="4583175" y="4747075"/>
              <a:ext cx="180750" cy="250075"/>
            </a:xfrm>
            <a:custGeom>
              <a:avLst/>
              <a:gdLst/>
              <a:ahLst/>
              <a:cxnLst/>
              <a:rect l="l" t="t" r="r" b="b"/>
              <a:pathLst>
                <a:path w="7230" h="10003" extrusionOk="0">
                  <a:moveTo>
                    <a:pt x="83" y="8192"/>
                  </a:moveTo>
                  <a:cubicBezTo>
                    <a:pt x="152" y="8237"/>
                    <a:pt x="199" y="8299"/>
                    <a:pt x="239" y="8353"/>
                  </a:cubicBezTo>
                  <a:cubicBezTo>
                    <a:pt x="313" y="8381"/>
                    <a:pt x="365" y="8326"/>
                    <a:pt x="434" y="8354"/>
                  </a:cubicBezTo>
                  <a:cubicBezTo>
                    <a:pt x="782" y="8494"/>
                    <a:pt x="1143" y="8601"/>
                    <a:pt x="1507" y="8696"/>
                  </a:cubicBezTo>
                  <a:cubicBezTo>
                    <a:pt x="1951" y="8810"/>
                    <a:pt x="2380" y="8967"/>
                    <a:pt x="2807" y="9132"/>
                  </a:cubicBezTo>
                  <a:cubicBezTo>
                    <a:pt x="3146" y="9263"/>
                    <a:pt x="3479" y="9408"/>
                    <a:pt x="3816" y="9543"/>
                  </a:cubicBezTo>
                  <a:cubicBezTo>
                    <a:pt x="4019" y="9625"/>
                    <a:pt x="4225" y="9700"/>
                    <a:pt x="4429" y="9779"/>
                  </a:cubicBezTo>
                  <a:cubicBezTo>
                    <a:pt x="4481" y="9799"/>
                    <a:pt x="4527" y="9818"/>
                    <a:pt x="4550" y="9883"/>
                  </a:cubicBezTo>
                  <a:cubicBezTo>
                    <a:pt x="4585" y="9986"/>
                    <a:pt x="4630" y="10002"/>
                    <a:pt x="4735" y="9976"/>
                  </a:cubicBezTo>
                  <a:cubicBezTo>
                    <a:pt x="4795" y="9960"/>
                    <a:pt x="4854" y="9941"/>
                    <a:pt x="4905" y="9925"/>
                  </a:cubicBezTo>
                  <a:cubicBezTo>
                    <a:pt x="5002" y="9761"/>
                    <a:pt x="5044" y="9592"/>
                    <a:pt x="5082" y="9420"/>
                  </a:cubicBezTo>
                  <a:cubicBezTo>
                    <a:pt x="5155" y="9084"/>
                    <a:pt x="5229" y="8746"/>
                    <a:pt x="5347" y="8422"/>
                  </a:cubicBezTo>
                  <a:cubicBezTo>
                    <a:pt x="5421" y="8215"/>
                    <a:pt x="5473" y="8002"/>
                    <a:pt x="5522" y="7789"/>
                  </a:cubicBezTo>
                  <a:cubicBezTo>
                    <a:pt x="5545" y="7697"/>
                    <a:pt x="5560" y="7604"/>
                    <a:pt x="5586" y="7513"/>
                  </a:cubicBezTo>
                  <a:cubicBezTo>
                    <a:pt x="5662" y="7249"/>
                    <a:pt x="5740" y="6984"/>
                    <a:pt x="5822" y="6721"/>
                  </a:cubicBezTo>
                  <a:cubicBezTo>
                    <a:pt x="5929" y="6380"/>
                    <a:pt x="6065" y="6050"/>
                    <a:pt x="6142" y="5699"/>
                  </a:cubicBezTo>
                  <a:cubicBezTo>
                    <a:pt x="6152" y="5656"/>
                    <a:pt x="6165" y="5615"/>
                    <a:pt x="6178" y="5573"/>
                  </a:cubicBezTo>
                  <a:cubicBezTo>
                    <a:pt x="6322" y="5100"/>
                    <a:pt x="6472" y="4627"/>
                    <a:pt x="6608" y="4152"/>
                  </a:cubicBezTo>
                  <a:cubicBezTo>
                    <a:pt x="6754" y="3634"/>
                    <a:pt x="6848" y="3101"/>
                    <a:pt x="7050" y="2599"/>
                  </a:cubicBezTo>
                  <a:cubicBezTo>
                    <a:pt x="7097" y="2482"/>
                    <a:pt x="7147" y="2367"/>
                    <a:pt x="7194" y="2253"/>
                  </a:cubicBezTo>
                  <a:cubicBezTo>
                    <a:pt x="7208" y="2219"/>
                    <a:pt x="7223" y="2183"/>
                    <a:pt x="7225" y="2149"/>
                  </a:cubicBezTo>
                  <a:cubicBezTo>
                    <a:pt x="7230" y="2074"/>
                    <a:pt x="7227" y="1999"/>
                    <a:pt x="7226" y="1918"/>
                  </a:cubicBezTo>
                  <a:cubicBezTo>
                    <a:pt x="7167" y="1891"/>
                    <a:pt x="7113" y="1851"/>
                    <a:pt x="7054" y="1840"/>
                  </a:cubicBezTo>
                  <a:cubicBezTo>
                    <a:pt x="6966" y="1825"/>
                    <a:pt x="6888" y="1788"/>
                    <a:pt x="6808" y="1752"/>
                  </a:cubicBezTo>
                  <a:cubicBezTo>
                    <a:pt x="6607" y="1664"/>
                    <a:pt x="6407" y="1575"/>
                    <a:pt x="6204" y="1492"/>
                  </a:cubicBezTo>
                  <a:cubicBezTo>
                    <a:pt x="5654" y="1267"/>
                    <a:pt x="5101" y="1047"/>
                    <a:pt x="4550" y="822"/>
                  </a:cubicBezTo>
                  <a:cubicBezTo>
                    <a:pt x="4074" y="627"/>
                    <a:pt x="3601" y="425"/>
                    <a:pt x="3194" y="101"/>
                  </a:cubicBezTo>
                  <a:cubicBezTo>
                    <a:pt x="3155" y="71"/>
                    <a:pt x="3108" y="48"/>
                    <a:pt x="3062" y="32"/>
                  </a:cubicBezTo>
                  <a:cubicBezTo>
                    <a:pt x="2971" y="0"/>
                    <a:pt x="2892" y="36"/>
                    <a:pt x="2871" y="129"/>
                  </a:cubicBezTo>
                  <a:cubicBezTo>
                    <a:pt x="2817" y="370"/>
                    <a:pt x="2694" y="583"/>
                    <a:pt x="2603" y="808"/>
                  </a:cubicBezTo>
                  <a:cubicBezTo>
                    <a:pt x="2499" y="1063"/>
                    <a:pt x="2377" y="1311"/>
                    <a:pt x="2276" y="1568"/>
                  </a:cubicBezTo>
                  <a:cubicBezTo>
                    <a:pt x="2108" y="1993"/>
                    <a:pt x="1949" y="2421"/>
                    <a:pt x="1789" y="2849"/>
                  </a:cubicBezTo>
                  <a:cubicBezTo>
                    <a:pt x="1601" y="3348"/>
                    <a:pt x="1417" y="3848"/>
                    <a:pt x="1231" y="4346"/>
                  </a:cubicBezTo>
                  <a:cubicBezTo>
                    <a:pt x="1100" y="4699"/>
                    <a:pt x="964" y="5048"/>
                    <a:pt x="783" y="5379"/>
                  </a:cubicBezTo>
                  <a:cubicBezTo>
                    <a:pt x="653" y="5616"/>
                    <a:pt x="556" y="5869"/>
                    <a:pt x="497" y="6133"/>
                  </a:cubicBezTo>
                  <a:cubicBezTo>
                    <a:pt x="401" y="6561"/>
                    <a:pt x="308" y="6990"/>
                    <a:pt x="219" y="7419"/>
                  </a:cubicBezTo>
                  <a:cubicBezTo>
                    <a:pt x="196" y="7530"/>
                    <a:pt x="181" y="7639"/>
                    <a:pt x="125" y="7741"/>
                  </a:cubicBezTo>
                  <a:cubicBezTo>
                    <a:pt x="97" y="7794"/>
                    <a:pt x="92" y="7860"/>
                    <a:pt x="75" y="7919"/>
                  </a:cubicBezTo>
                  <a:cubicBezTo>
                    <a:pt x="67" y="7942"/>
                    <a:pt x="62" y="7967"/>
                    <a:pt x="51" y="7988"/>
                  </a:cubicBezTo>
                  <a:cubicBezTo>
                    <a:pt x="0" y="8083"/>
                    <a:pt x="1" y="8138"/>
                    <a:pt x="83" y="8192"/>
                  </a:cubicBezTo>
                  <a:close/>
                  <a:moveTo>
                    <a:pt x="6926" y="2077"/>
                  </a:moveTo>
                  <a:cubicBezTo>
                    <a:pt x="6917" y="2129"/>
                    <a:pt x="6920" y="2165"/>
                    <a:pt x="6907" y="2197"/>
                  </a:cubicBezTo>
                  <a:cubicBezTo>
                    <a:pt x="6768" y="2526"/>
                    <a:pt x="6665" y="2868"/>
                    <a:pt x="6558" y="3209"/>
                  </a:cubicBezTo>
                  <a:cubicBezTo>
                    <a:pt x="6530" y="3292"/>
                    <a:pt x="6507" y="3377"/>
                    <a:pt x="6490" y="3463"/>
                  </a:cubicBezTo>
                  <a:cubicBezTo>
                    <a:pt x="6400" y="3931"/>
                    <a:pt x="6252" y="4384"/>
                    <a:pt x="6118" y="4841"/>
                  </a:cubicBezTo>
                  <a:cubicBezTo>
                    <a:pt x="6014" y="5195"/>
                    <a:pt x="5915" y="5551"/>
                    <a:pt x="5808" y="5906"/>
                  </a:cubicBezTo>
                  <a:cubicBezTo>
                    <a:pt x="5737" y="6139"/>
                    <a:pt x="5661" y="6372"/>
                    <a:pt x="5578" y="6601"/>
                  </a:cubicBezTo>
                  <a:cubicBezTo>
                    <a:pt x="5469" y="6902"/>
                    <a:pt x="5390" y="7211"/>
                    <a:pt x="5317" y="7523"/>
                  </a:cubicBezTo>
                  <a:cubicBezTo>
                    <a:pt x="5265" y="7748"/>
                    <a:pt x="5213" y="7974"/>
                    <a:pt x="5154" y="8198"/>
                  </a:cubicBezTo>
                  <a:cubicBezTo>
                    <a:pt x="5116" y="8343"/>
                    <a:pt x="5057" y="8483"/>
                    <a:pt x="5023" y="8628"/>
                  </a:cubicBezTo>
                  <a:cubicBezTo>
                    <a:pt x="4952" y="8921"/>
                    <a:pt x="4891" y="9215"/>
                    <a:pt x="4826" y="9509"/>
                  </a:cubicBezTo>
                  <a:cubicBezTo>
                    <a:pt x="4819" y="9539"/>
                    <a:pt x="4814" y="9571"/>
                    <a:pt x="4808" y="9601"/>
                  </a:cubicBezTo>
                  <a:cubicBezTo>
                    <a:pt x="4783" y="9709"/>
                    <a:pt x="4722" y="9735"/>
                    <a:pt x="4634" y="9672"/>
                  </a:cubicBezTo>
                  <a:cubicBezTo>
                    <a:pt x="4601" y="9647"/>
                    <a:pt x="4569" y="9613"/>
                    <a:pt x="4548" y="9576"/>
                  </a:cubicBezTo>
                  <a:cubicBezTo>
                    <a:pt x="4517" y="9523"/>
                    <a:pt x="4497" y="9463"/>
                    <a:pt x="4471" y="9406"/>
                  </a:cubicBezTo>
                  <a:cubicBezTo>
                    <a:pt x="4439" y="9331"/>
                    <a:pt x="4415" y="9251"/>
                    <a:pt x="4371" y="9183"/>
                  </a:cubicBezTo>
                  <a:cubicBezTo>
                    <a:pt x="4264" y="9012"/>
                    <a:pt x="4177" y="8833"/>
                    <a:pt x="4111" y="8643"/>
                  </a:cubicBezTo>
                  <a:cubicBezTo>
                    <a:pt x="4092" y="8590"/>
                    <a:pt x="4071" y="8537"/>
                    <a:pt x="4043" y="8488"/>
                  </a:cubicBezTo>
                  <a:cubicBezTo>
                    <a:pt x="3852" y="8147"/>
                    <a:pt x="3730" y="7778"/>
                    <a:pt x="3591" y="7416"/>
                  </a:cubicBezTo>
                  <a:cubicBezTo>
                    <a:pt x="3538" y="7276"/>
                    <a:pt x="3507" y="7128"/>
                    <a:pt x="3465" y="6984"/>
                  </a:cubicBezTo>
                  <a:cubicBezTo>
                    <a:pt x="3433" y="6877"/>
                    <a:pt x="3401" y="6768"/>
                    <a:pt x="3368" y="6661"/>
                  </a:cubicBezTo>
                  <a:cubicBezTo>
                    <a:pt x="3338" y="6573"/>
                    <a:pt x="3297" y="6489"/>
                    <a:pt x="3312" y="6389"/>
                  </a:cubicBezTo>
                  <a:cubicBezTo>
                    <a:pt x="3319" y="6344"/>
                    <a:pt x="3294" y="6294"/>
                    <a:pt x="3283" y="6240"/>
                  </a:cubicBezTo>
                  <a:cubicBezTo>
                    <a:pt x="3372" y="6178"/>
                    <a:pt x="3469" y="6137"/>
                    <a:pt x="3568" y="6100"/>
                  </a:cubicBezTo>
                  <a:cubicBezTo>
                    <a:pt x="3899" y="5979"/>
                    <a:pt x="4200" y="5795"/>
                    <a:pt x="4509" y="5631"/>
                  </a:cubicBezTo>
                  <a:cubicBezTo>
                    <a:pt x="4646" y="5558"/>
                    <a:pt x="4769" y="5458"/>
                    <a:pt x="4905" y="5366"/>
                  </a:cubicBezTo>
                  <a:cubicBezTo>
                    <a:pt x="4911" y="5323"/>
                    <a:pt x="4910" y="5296"/>
                    <a:pt x="4919" y="5274"/>
                  </a:cubicBezTo>
                  <a:cubicBezTo>
                    <a:pt x="4989" y="5080"/>
                    <a:pt x="4948" y="4892"/>
                    <a:pt x="4885" y="4707"/>
                  </a:cubicBezTo>
                  <a:cubicBezTo>
                    <a:pt x="4816" y="4505"/>
                    <a:pt x="4744" y="4305"/>
                    <a:pt x="4676" y="4103"/>
                  </a:cubicBezTo>
                  <a:cubicBezTo>
                    <a:pt x="4656" y="4044"/>
                    <a:pt x="4640" y="3983"/>
                    <a:pt x="4628" y="3922"/>
                  </a:cubicBezTo>
                  <a:cubicBezTo>
                    <a:pt x="4609" y="3811"/>
                    <a:pt x="4588" y="3700"/>
                    <a:pt x="4527" y="3603"/>
                  </a:cubicBezTo>
                  <a:cubicBezTo>
                    <a:pt x="4521" y="3592"/>
                    <a:pt x="4516" y="3580"/>
                    <a:pt x="4512" y="3568"/>
                  </a:cubicBezTo>
                  <a:cubicBezTo>
                    <a:pt x="4458" y="3389"/>
                    <a:pt x="4403" y="3209"/>
                    <a:pt x="4350" y="3030"/>
                  </a:cubicBezTo>
                  <a:cubicBezTo>
                    <a:pt x="4345" y="3013"/>
                    <a:pt x="4349" y="2993"/>
                    <a:pt x="4350" y="2967"/>
                  </a:cubicBezTo>
                  <a:cubicBezTo>
                    <a:pt x="4491" y="2878"/>
                    <a:pt x="4639" y="2797"/>
                    <a:pt x="4797" y="2738"/>
                  </a:cubicBezTo>
                  <a:cubicBezTo>
                    <a:pt x="4939" y="2686"/>
                    <a:pt x="5073" y="2622"/>
                    <a:pt x="5199" y="2539"/>
                  </a:cubicBezTo>
                  <a:cubicBezTo>
                    <a:pt x="5252" y="2504"/>
                    <a:pt x="5309" y="2476"/>
                    <a:pt x="5367" y="2454"/>
                  </a:cubicBezTo>
                  <a:cubicBezTo>
                    <a:pt x="5636" y="2352"/>
                    <a:pt x="5912" y="2273"/>
                    <a:pt x="6199" y="2231"/>
                  </a:cubicBezTo>
                  <a:cubicBezTo>
                    <a:pt x="6390" y="2203"/>
                    <a:pt x="6577" y="2144"/>
                    <a:pt x="6766" y="2101"/>
                  </a:cubicBezTo>
                  <a:cubicBezTo>
                    <a:pt x="6813" y="2091"/>
                    <a:pt x="6862" y="2087"/>
                    <a:pt x="6926" y="2077"/>
                  </a:cubicBezTo>
                  <a:close/>
                  <a:moveTo>
                    <a:pt x="3438" y="589"/>
                  </a:moveTo>
                  <a:cubicBezTo>
                    <a:pt x="3469" y="603"/>
                    <a:pt x="3496" y="614"/>
                    <a:pt x="3521" y="628"/>
                  </a:cubicBezTo>
                  <a:cubicBezTo>
                    <a:pt x="3822" y="799"/>
                    <a:pt x="4140" y="934"/>
                    <a:pt x="4459" y="1064"/>
                  </a:cubicBezTo>
                  <a:cubicBezTo>
                    <a:pt x="4974" y="1274"/>
                    <a:pt x="5493" y="1479"/>
                    <a:pt x="6010" y="1689"/>
                  </a:cubicBezTo>
                  <a:cubicBezTo>
                    <a:pt x="6148" y="1745"/>
                    <a:pt x="6286" y="1807"/>
                    <a:pt x="6423" y="1868"/>
                  </a:cubicBezTo>
                  <a:cubicBezTo>
                    <a:pt x="6449" y="1879"/>
                    <a:pt x="6471" y="1900"/>
                    <a:pt x="6507" y="1926"/>
                  </a:cubicBezTo>
                  <a:cubicBezTo>
                    <a:pt x="6402" y="1978"/>
                    <a:pt x="6305" y="2000"/>
                    <a:pt x="6206" y="2011"/>
                  </a:cubicBezTo>
                  <a:cubicBezTo>
                    <a:pt x="5918" y="2041"/>
                    <a:pt x="5641" y="2121"/>
                    <a:pt x="5370" y="2220"/>
                  </a:cubicBezTo>
                  <a:cubicBezTo>
                    <a:pt x="5265" y="2259"/>
                    <a:pt x="5161" y="2306"/>
                    <a:pt x="5068" y="2367"/>
                  </a:cubicBezTo>
                  <a:cubicBezTo>
                    <a:pt x="4973" y="2429"/>
                    <a:pt x="4876" y="2465"/>
                    <a:pt x="4768" y="2462"/>
                  </a:cubicBezTo>
                  <a:cubicBezTo>
                    <a:pt x="4550" y="2456"/>
                    <a:pt x="4347" y="2510"/>
                    <a:pt x="4149" y="2595"/>
                  </a:cubicBezTo>
                  <a:cubicBezTo>
                    <a:pt x="4138" y="2599"/>
                    <a:pt x="4124" y="2598"/>
                    <a:pt x="4111" y="2599"/>
                  </a:cubicBezTo>
                  <a:cubicBezTo>
                    <a:pt x="4004" y="2313"/>
                    <a:pt x="3895" y="2027"/>
                    <a:pt x="3792" y="1738"/>
                  </a:cubicBezTo>
                  <a:cubicBezTo>
                    <a:pt x="3762" y="1656"/>
                    <a:pt x="3747" y="1569"/>
                    <a:pt x="3728" y="1483"/>
                  </a:cubicBezTo>
                  <a:cubicBezTo>
                    <a:pt x="3675" y="1236"/>
                    <a:pt x="3597" y="1000"/>
                    <a:pt x="3476" y="778"/>
                  </a:cubicBezTo>
                  <a:cubicBezTo>
                    <a:pt x="3447" y="725"/>
                    <a:pt x="3417" y="668"/>
                    <a:pt x="3438" y="589"/>
                  </a:cubicBezTo>
                  <a:close/>
                  <a:moveTo>
                    <a:pt x="507" y="7180"/>
                  </a:moveTo>
                  <a:cubicBezTo>
                    <a:pt x="598" y="6795"/>
                    <a:pt x="682" y="6408"/>
                    <a:pt x="786" y="6028"/>
                  </a:cubicBezTo>
                  <a:cubicBezTo>
                    <a:pt x="834" y="5855"/>
                    <a:pt x="909" y="5686"/>
                    <a:pt x="994" y="5527"/>
                  </a:cubicBezTo>
                  <a:cubicBezTo>
                    <a:pt x="1151" y="5232"/>
                    <a:pt x="1284" y="4929"/>
                    <a:pt x="1400" y="4619"/>
                  </a:cubicBezTo>
                  <a:cubicBezTo>
                    <a:pt x="1666" y="3915"/>
                    <a:pt x="1923" y="3209"/>
                    <a:pt x="2188" y="2505"/>
                  </a:cubicBezTo>
                  <a:cubicBezTo>
                    <a:pt x="2326" y="2136"/>
                    <a:pt x="2471" y="1769"/>
                    <a:pt x="2617" y="1402"/>
                  </a:cubicBezTo>
                  <a:cubicBezTo>
                    <a:pt x="2663" y="1285"/>
                    <a:pt x="2720" y="1173"/>
                    <a:pt x="2770" y="1059"/>
                  </a:cubicBezTo>
                  <a:cubicBezTo>
                    <a:pt x="2856" y="864"/>
                    <a:pt x="2941" y="668"/>
                    <a:pt x="3026" y="474"/>
                  </a:cubicBezTo>
                  <a:cubicBezTo>
                    <a:pt x="3039" y="445"/>
                    <a:pt x="3056" y="420"/>
                    <a:pt x="3084" y="373"/>
                  </a:cubicBezTo>
                  <a:cubicBezTo>
                    <a:pt x="3140" y="404"/>
                    <a:pt x="3182" y="428"/>
                    <a:pt x="3230" y="455"/>
                  </a:cubicBezTo>
                  <a:cubicBezTo>
                    <a:pt x="3194" y="487"/>
                    <a:pt x="3161" y="507"/>
                    <a:pt x="3144" y="538"/>
                  </a:cubicBezTo>
                  <a:cubicBezTo>
                    <a:pt x="3127" y="567"/>
                    <a:pt x="3114" y="612"/>
                    <a:pt x="3125" y="641"/>
                  </a:cubicBezTo>
                  <a:cubicBezTo>
                    <a:pt x="3154" y="730"/>
                    <a:pt x="3189" y="818"/>
                    <a:pt x="3233" y="900"/>
                  </a:cubicBezTo>
                  <a:cubicBezTo>
                    <a:pt x="3333" y="1084"/>
                    <a:pt x="3403" y="1279"/>
                    <a:pt x="3447" y="1479"/>
                  </a:cubicBezTo>
                  <a:cubicBezTo>
                    <a:pt x="3504" y="1738"/>
                    <a:pt x="3586" y="1987"/>
                    <a:pt x="3684" y="2232"/>
                  </a:cubicBezTo>
                  <a:cubicBezTo>
                    <a:pt x="3735" y="2359"/>
                    <a:pt x="3781" y="2491"/>
                    <a:pt x="3819" y="2622"/>
                  </a:cubicBezTo>
                  <a:cubicBezTo>
                    <a:pt x="3900" y="2900"/>
                    <a:pt x="4001" y="3170"/>
                    <a:pt x="4135" y="3426"/>
                  </a:cubicBezTo>
                  <a:cubicBezTo>
                    <a:pt x="4261" y="3666"/>
                    <a:pt x="4360" y="3914"/>
                    <a:pt x="4446" y="4170"/>
                  </a:cubicBezTo>
                  <a:cubicBezTo>
                    <a:pt x="4518" y="4383"/>
                    <a:pt x="4598" y="4595"/>
                    <a:pt x="4667" y="4809"/>
                  </a:cubicBezTo>
                  <a:cubicBezTo>
                    <a:pt x="4702" y="4914"/>
                    <a:pt x="4721" y="5026"/>
                    <a:pt x="4746" y="5132"/>
                  </a:cubicBezTo>
                  <a:cubicBezTo>
                    <a:pt x="4637" y="5247"/>
                    <a:pt x="4517" y="5326"/>
                    <a:pt x="4390" y="5394"/>
                  </a:cubicBezTo>
                  <a:cubicBezTo>
                    <a:pt x="4098" y="5552"/>
                    <a:pt x="3812" y="5721"/>
                    <a:pt x="3501" y="5844"/>
                  </a:cubicBezTo>
                  <a:cubicBezTo>
                    <a:pt x="3338" y="5909"/>
                    <a:pt x="3182" y="5989"/>
                    <a:pt x="3021" y="6059"/>
                  </a:cubicBezTo>
                  <a:cubicBezTo>
                    <a:pt x="2728" y="6185"/>
                    <a:pt x="2433" y="6310"/>
                    <a:pt x="2139" y="6436"/>
                  </a:cubicBezTo>
                  <a:cubicBezTo>
                    <a:pt x="1984" y="6502"/>
                    <a:pt x="1830" y="6570"/>
                    <a:pt x="1675" y="6641"/>
                  </a:cubicBezTo>
                  <a:cubicBezTo>
                    <a:pt x="1504" y="6718"/>
                    <a:pt x="1334" y="6799"/>
                    <a:pt x="1164" y="6877"/>
                  </a:cubicBezTo>
                  <a:cubicBezTo>
                    <a:pt x="968" y="6965"/>
                    <a:pt x="785" y="7073"/>
                    <a:pt x="615" y="7202"/>
                  </a:cubicBezTo>
                  <a:cubicBezTo>
                    <a:pt x="585" y="7224"/>
                    <a:pt x="556" y="7247"/>
                    <a:pt x="508" y="7283"/>
                  </a:cubicBezTo>
                  <a:cubicBezTo>
                    <a:pt x="507" y="7236"/>
                    <a:pt x="501" y="7206"/>
                    <a:pt x="507" y="7180"/>
                  </a:cubicBezTo>
                  <a:close/>
                  <a:moveTo>
                    <a:pt x="366" y="7757"/>
                  </a:moveTo>
                  <a:cubicBezTo>
                    <a:pt x="367" y="7727"/>
                    <a:pt x="398" y="7691"/>
                    <a:pt x="424" y="7669"/>
                  </a:cubicBezTo>
                  <a:cubicBezTo>
                    <a:pt x="516" y="7593"/>
                    <a:pt x="612" y="7524"/>
                    <a:pt x="705" y="7449"/>
                  </a:cubicBezTo>
                  <a:cubicBezTo>
                    <a:pt x="873" y="7315"/>
                    <a:pt x="1056" y="7208"/>
                    <a:pt x="1250" y="7119"/>
                  </a:cubicBezTo>
                  <a:cubicBezTo>
                    <a:pt x="1454" y="7023"/>
                    <a:pt x="1658" y="6927"/>
                    <a:pt x="1863" y="6834"/>
                  </a:cubicBezTo>
                  <a:cubicBezTo>
                    <a:pt x="1972" y="6785"/>
                    <a:pt x="2082" y="6741"/>
                    <a:pt x="2192" y="6696"/>
                  </a:cubicBezTo>
                  <a:cubicBezTo>
                    <a:pt x="2423" y="6600"/>
                    <a:pt x="2654" y="6504"/>
                    <a:pt x="2886" y="6409"/>
                  </a:cubicBezTo>
                  <a:cubicBezTo>
                    <a:pt x="2938" y="6387"/>
                    <a:pt x="2989" y="6367"/>
                    <a:pt x="3048" y="6343"/>
                  </a:cubicBezTo>
                  <a:cubicBezTo>
                    <a:pt x="3062" y="6369"/>
                    <a:pt x="3082" y="6391"/>
                    <a:pt x="3081" y="6411"/>
                  </a:cubicBezTo>
                  <a:cubicBezTo>
                    <a:pt x="3071" y="6508"/>
                    <a:pt x="3102" y="6597"/>
                    <a:pt x="3138" y="6683"/>
                  </a:cubicBezTo>
                  <a:cubicBezTo>
                    <a:pt x="3201" y="6828"/>
                    <a:pt x="3237" y="6980"/>
                    <a:pt x="3270" y="7133"/>
                  </a:cubicBezTo>
                  <a:cubicBezTo>
                    <a:pt x="3293" y="7243"/>
                    <a:pt x="3330" y="7350"/>
                    <a:pt x="3369" y="7455"/>
                  </a:cubicBezTo>
                  <a:cubicBezTo>
                    <a:pt x="3447" y="7667"/>
                    <a:pt x="3527" y="7878"/>
                    <a:pt x="3612" y="8086"/>
                  </a:cubicBezTo>
                  <a:cubicBezTo>
                    <a:pt x="3670" y="8225"/>
                    <a:pt x="3739" y="8359"/>
                    <a:pt x="3803" y="8495"/>
                  </a:cubicBezTo>
                  <a:cubicBezTo>
                    <a:pt x="3852" y="8596"/>
                    <a:pt x="3906" y="8696"/>
                    <a:pt x="3946" y="8801"/>
                  </a:cubicBezTo>
                  <a:cubicBezTo>
                    <a:pt x="4005" y="8961"/>
                    <a:pt x="4085" y="9108"/>
                    <a:pt x="4178" y="9250"/>
                  </a:cubicBezTo>
                  <a:cubicBezTo>
                    <a:pt x="4221" y="9316"/>
                    <a:pt x="4270" y="9381"/>
                    <a:pt x="4285" y="9486"/>
                  </a:cubicBezTo>
                  <a:cubicBezTo>
                    <a:pt x="4209" y="9458"/>
                    <a:pt x="4151" y="9442"/>
                    <a:pt x="4095" y="9417"/>
                  </a:cubicBezTo>
                  <a:cubicBezTo>
                    <a:pt x="3745" y="9266"/>
                    <a:pt x="3399" y="9104"/>
                    <a:pt x="3046" y="8961"/>
                  </a:cubicBezTo>
                  <a:cubicBezTo>
                    <a:pt x="2709" y="8825"/>
                    <a:pt x="2367" y="8701"/>
                    <a:pt x="2023" y="8586"/>
                  </a:cubicBezTo>
                  <a:cubicBezTo>
                    <a:pt x="1774" y="8503"/>
                    <a:pt x="1516" y="8448"/>
                    <a:pt x="1265" y="8373"/>
                  </a:cubicBezTo>
                  <a:cubicBezTo>
                    <a:pt x="989" y="8290"/>
                    <a:pt x="716" y="8199"/>
                    <a:pt x="442" y="8111"/>
                  </a:cubicBezTo>
                  <a:cubicBezTo>
                    <a:pt x="419" y="8103"/>
                    <a:pt x="398" y="8088"/>
                    <a:pt x="380" y="8078"/>
                  </a:cubicBezTo>
                  <a:cubicBezTo>
                    <a:pt x="338" y="7969"/>
                    <a:pt x="364" y="7862"/>
                    <a:pt x="366" y="77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673725" y="4867950"/>
              <a:ext cx="5300" cy="6725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129" y="252"/>
                  </a:moveTo>
                  <a:cubicBezTo>
                    <a:pt x="152" y="269"/>
                    <a:pt x="203" y="249"/>
                    <a:pt x="207" y="224"/>
                  </a:cubicBezTo>
                  <a:cubicBezTo>
                    <a:pt x="208" y="211"/>
                    <a:pt x="212" y="196"/>
                    <a:pt x="208" y="187"/>
                  </a:cubicBezTo>
                  <a:cubicBezTo>
                    <a:pt x="173" y="128"/>
                    <a:pt x="140" y="69"/>
                    <a:pt x="100" y="14"/>
                  </a:cubicBezTo>
                  <a:cubicBezTo>
                    <a:pt x="91" y="2"/>
                    <a:pt x="50" y="1"/>
                    <a:pt x="33" y="10"/>
                  </a:cubicBezTo>
                  <a:cubicBezTo>
                    <a:pt x="17" y="20"/>
                    <a:pt x="0" y="53"/>
                    <a:pt x="5" y="70"/>
                  </a:cubicBezTo>
                  <a:cubicBezTo>
                    <a:pt x="24" y="145"/>
                    <a:pt x="68" y="206"/>
                    <a:pt x="129" y="2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4376550" y="4550150"/>
              <a:ext cx="629975" cy="262400"/>
            </a:xfrm>
            <a:custGeom>
              <a:avLst/>
              <a:gdLst/>
              <a:ahLst/>
              <a:cxnLst/>
              <a:rect l="l" t="t" r="r" b="b"/>
              <a:pathLst>
                <a:path w="25199" h="10496" extrusionOk="0">
                  <a:moveTo>
                    <a:pt x="25041" y="2077"/>
                  </a:moveTo>
                  <a:cubicBezTo>
                    <a:pt x="24939" y="2029"/>
                    <a:pt x="24828" y="1997"/>
                    <a:pt x="24733" y="1938"/>
                  </a:cubicBezTo>
                  <a:cubicBezTo>
                    <a:pt x="24596" y="1855"/>
                    <a:pt x="24452" y="1804"/>
                    <a:pt x="24299" y="1768"/>
                  </a:cubicBezTo>
                  <a:cubicBezTo>
                    <a:pt x="24010" y="1700"/>
                    <a:pt x="23725" y="1620"/>
                    <a:pt x="23436" y="1557"/>
                  </a:cubicBezTo>
                  <a:cubicBezTo>
                    <a:pt x="23130" y="1491"/>
                    <a:pt x="22824" y="1421"/>
                    <a:pt x="22513" y="1384"/>
                  </a:cubicBezTo>
                  <a:cubicBezTo>
                    <a:pt x="22131" y="1340"/>
                    <a:pt x="21757" y="1266"/>
                    <a:pt x="21382" y="1187"/>
                  </a:cubicBezTo>
                  <a:cubicBezTo>
                    <a:pt x="20743" y="1052"/>
                    <a:pt x="20105" y="918"/>
                    <a:pt x="19454" y="850"/>
                  </a:cubicBezTo>
                  <a:cubicBezTo>
                    <a:pt x="18960" y="799"/>
                    <a:pt x="18469" y="727"/>
                    <a:pt x="17977" y="662"/>
                  </a:cubicBezTo>
                  <a:cubicBezTo>
                    <a:pt x="17537" y="604"/>
                    <a:pt x="17099" y="532"/>
                    <a:pt x="16659" y="483"/>
                  </a:cubicBezTo>
                  <a:cubicBezTo>
                    <a:pt x="15966" y="409"/>
                    <a:pt x="15274" y="332"/>
                    <a:pt x="14576" y="309"/>
                  </a:cubicBezTo>
                  <a:cubicBezTo>
                    <a:pt x="14308" y="300"/>
                    <a:pt x="14037" y="295"/>
                    <a:pt x="13777" y="208"/>
                  </a:cubicBezTo>
                  <a:cubicBezTo>
                    <a:pt x="13713" y="187"/>
                    <a:pt x="13638" y="197"/>
                    <a:pt x="13569" y="188"/>
                  </a:cubicBezTo>
                  <a:cubicBezTo>
                    <a:pt x="13346" y="157"/>
                    <a:pt x="13118" y="140"/>
                    <a:pt x="12901" y="87"/>
                  </a:cubicBezTo>
                  <a:cubicBezTo>
                    <a:pt x="12756" y="51"/>
                    <a:pt x="12666" y="80"/>
                    <a:pt x="12584" y="189"/>
                  </a:cubicBezTo>
                  <a:cubicBezTo>
                    <a:pt x="12452" y="362"/>
                    <a:pt x="12319" y="534"/>
                    <a:pt x="12186" y="706"/>
                  </a:cubicBezTo>
                  <a:cubicBezTo>
                    <a:pt x="12015" y="691"/>
                    <a:pt x="11843" y="667"/>
                    <a:pt x="11671" y="661"/>
                  </a:cubicBezTo>
                  <a:cubicBezTo>
                    <a:pt x="11486" y="655"/>
                    <a:pt x="11309" y="618"/>
                    <a:pt x="11130" y="576"/>
                  </a:cubicBezTo>
                  <a:cubicBezTo>
                    <a:pt x="10971" y="538"/>
                    <a:pt x="10837" y="570"/>
                    <a:pt x="10748" y="722"/>
                  </a:cubicBezTo>
                  <a:cubicBezTo>
                    <a:pt x="10732" y="749"/>
                    <a:pt x="10699" y="766"/>
                    <a:pt x="10665" y="796"/>
                  </a:cubicBezTo>
                  <a:cubicBezTo>
                    <a:pt x="10566" y="756"/>
                    <a:pt x="10472" y="713"/>
                    <a:pt x="10375" y="679"/>
                  </a:cubicBezTo>
                  <a:cubicBezTo>
                    <a:pt x="10251" y="638"/>
                    <a:pt x="10127" y="586"/>
                    <a:pt x="10000" y="571"/>
                  </a:cubicBezTo>
                  <a:cubicBezTo>
                    <a:pt x="9755" y="541"/>
                    <a:pt x="9538" y="422"/>
                    <a:pt x="9302" y="365"/>
                  </a:cubicBezTo>
                  <a:cubicBezTo>
                    <a:pt x="9201" y="272"/>
                    <a:pt x="9059" y="274"/>
                    <a:pt x="8948" y="214"/>
                  </a:cubicBezTo>
                  <a:cubicBezTo>
                    <a:pt x="8827" y="149"/>
                    <a:pt x="8703" y="136"/>
                    <a:pt x="8574" y="115"/>
                  </a:cubicBezTo>
                  <a:cubicBezTo>
                    <a:pt x="8524" y="108"/>
                    <a:pt x="8478" y="74"/>
                    <a:pt x="8426" y="67"/>
                  </a:cubicBezTo>
                  <a:cubicBezTo>
                    <a:pt x="8282" y="46"/>
                    <a:pt x="8132" y="0"/>
                    <a:pt x="7992" y="21"/>
                  </a:cubicBezTo>
                  <a:cubicBezTo>
                    <a:pt x="7744" y="58"/>
                    <a:pt x="7495" y="97"/>
                    <a:pt x="7254" y="173"/>
                  </a:cubicBezTo>
                  <a:cubicBezTo>
                    <a:pt x="7089" y="223"/>
                    <a:pt x="6914" y="249"/>
                    <a:pt x="6742" y="271"/>
                  </a:cubicBezTo>
                  <a:cubicBezTo>
                    <a:pt x="6605" y="289"/>
                    <a:pt x="6470" y="295"/>
                    <a:pt x="6337" y="349"/>
                  </a:cubicBezTo>
                  <a:cubicBezTo>
                    <a:pt x="6237" y="389"/>
                    <a:pt x="6113" y="392"/>
                    <a:pt x="6002" y="379"/>
                  </a:cubicBezTo>
                  <a:cubicBezTo>
                    <a:pt x="5861" y="362"/>
                    <a:pt x="5725" y="374"/>
                    <a:pt x="5587" y="393"/>
                  </a:cubicBezTo>
                  <a:cubicBezTo>
                    <a:pt x="5389" y="420"/>
                    <a:pt x="5190" y="446"/>
                    <a:pt x="4991" y="471"/>
                  </a:cubicBezTo>
                  <a:cubicBezTo>
                    <a:pt x="4835" y="490"/>
                    <a:pt x="4685" y="525"/>
                    <a:pt x="4538" y="585"/>
                  </a:cubicBezTo>
                  <a:cubicBezTo>
                    <a:pt x="4363" y="656"/>
                    <a:pt x="4186" y="726"/>
                    <a:pt x="4006" y="764"/>
                  </a:cubicBezTo>
                  <a:cubicBezTo>
                    <a:pt x="3992" y="746"/>
                    <a:pt x="3980" y="739"/>
                    <a:pt x="3981" y="733"/>
                  </a:cubicBezTo>
                  <a:cubicBezTo>
                    <a:pt x="3984" y="707"/>
                    <a:pt x="3992" y="683"/>
                    <a:pt x="3997" y="659"/>
                  </a:cubicBezTo>
                  <a:cubicBezTo>
                    <a:pt x="4018" y="532"/>
                    <a:pt x="4001" y="468"/>
                    <a:pt x="3897" y="423"/>
                  </a:cubicBezTo>
                  <a:cubicBezTo>
                    <a:pt x="3803" y="383"/>
                    <a:pt x="3698" y="362"/>
                    <a:pt x="3596" y="351"/>
                  </a:cubicBezTo>
                  <a:cubicBezTo>
                    <a:pt x="3485" y="338"/>
                    <a:pt x="3371" y="345"/>
                    <a:pt x="3258" y="343"/>
                  </a:cubicBezTo>
                  <a:cubicBezTo>
                    <a:pt x="2886" y="334"/>
                    <a:pt x="2654" y="482"/>
                    <a:pt x="2507" y="824"/>
                  </a:cubicBezTo>
                  <a:cubicBezTo>
                    <a:pt x="2501" y="840"/>
                    <a:pt x="2498" y="858"/>
                    <a:pt x="2490" y="874"/>
                  </a:cubicBezTo>
                  <a:cubicBezTo>
                    <a:pt x="2358" y="1144"/>
                    <a:pt x="2324" y="1441"/>
                    <a:pt x="2278" y="1731"/>
                  </a:cubicBezTo>
                  <a:cubicBezTo>
                    <a:pt x="2249" y="1907"/>
                    <a:pt x="2183" y="2044"/>
                    <a:pt x="2014" y="2120"/>
                  </a:cubicBezTo>
                  <a:cubicBezTo>
                    <a:pt x="1916" y="2163"/>
                    <a:pt x="1834" y="2236"/>
                    <a:pt x="1790" y="2332"/>
                  </a:cubicBezTo>
                  <a:cubicBezTo>
                    <a:pt x="1715" y="2497"/>
                    <a:pt x="1638" y="2663"/>
                    <a:pt x="1591" y="2837"/>
                  </a:cubicBezTo>
                  <a:cubicBezTo>
                    <a:pt x="1513" y="3121"/>
                    <a:pt x="1429" y="3403"/>
                    <a:pt x="1306" y="3672"/>
                  </a:cubicBezTo>
                  <a:cubicBezTo>
                    <a:pt x="1280" y="3727"/>
                    <a:pt x="1251" y="3782"/>
                    <a:pt x="1211" y="3827"/>
                  </a:cubicBezTo>
                  <a:cubicBezTo>
                    <a:pt x="1022" y="4041"/>
                    <a:pt x="947" y="4313"/>
                    <a:pt x="848" y="4571"/>
                  </a:cubicBezTo>
                  <a:cubicBezTo>
                    <a:pt x="783" y="4741"/>
                    <a:pt x="743" y="4919"/>
                    <a:pt x="622" y="5065"/>
                  </a:cubicBezTo>
                  <a:cubicBezTo>
                    <a:pt x="585" y="5110"/>
                    <a:pt x="570" y="5174"/>
                    <a:pt x="545" y="5230"/>
                  </a:cubicBezTo>
                  <a:cubicBezTo>
                    <a:pt x="442" y="5460"/>
                    <a:pt x="346" y="5692"/>
                    <a:pt x="234" y="5917"/>
                  </a:cubicBezTo>
                  <a:cubicBezTo>
                    <a:pt x="94" y="6200"/>
                    <a:pt x="40" y="6492"/>
                    <a:pt x="94" y="6803"/>
                  </a:cubicBezTo>
                  <a:cubicBezTo>
                    <a:pt x="99" y="6837"/>
                    <a:pt x="105" y="6871"/>
                    <a:pt x="107" y="6906"/>
                  </a:cubicBezTo>
                  <a:cubicBezTo>
                    <a:pt x="109" y="6931"/>
                    <a:pt x="115" y="6967"/>
                    <a:pt x="100" y="6981"/>
                  </a:cubicBezTo>
                  <a:cubicBezTo>
                    <a:pt x="0" y="7080"/>
                    <a:pt x="72" y="7159"/>
                    <a:pt x="135" y="7227"/>
                  </a:cubicBezTo>
                  <a:cubicBezTo>
                    <a:pt x="199" y="7298"/>
                    <a:pt x="275" y="7359"/>
                    <a:pt x="353" y="7413"/>
                  </a:cubicBezTo>
                  <a:cubicBezTo>
                    <a:pt x="393" y="7442"/>
                    <a:pt x="448" y="7463"/>
                    <a:pt x="498" y="7462"/>
                  </a:cubicBezTo>
                  <a:cubicBezTo>
                    <a:pt x="762" y="7456"/>
                    <a:pt x="1018" y="7419"/>
                    <a:pt x="1213" y="7210"/>
                  </a:cubicBezTo>
                  <a:cubicBezTo>
                    <a:pt x="1278" y="7141"/>
                    <a:pt x="1340" y="7068"/>
                    <a:pt x="1406" y="6999"/>
                  </a:cubicBezTo>
                  <a:cubicBezTo>
                    <a:pt x="1433" y="6970"/>
                    <a:pt x="1465" y="6947"/>
                    <a:pt x="1523" y="6898"/>
                  </a:cubicBezTo>
                  <a:cubicBezTo>
                    <a:pt x="1531" y="7045"/>
                    <a:pt x="1532" y="7154"/>
                    <a:pt x="1541" y="7264"/>
                  </a:cubicBezTo>
                  <a:cubicBezTo>
                    <a:pt x="1559" y="7490"/>
                    <a:pt x="1546" y="7715"/>
                    <a:pt x="1513" y="7938"/>
                  </a:cubicBezTo>
                  <a:cubicBezTo>
                    <a:pt x="1457" y="8310"/>
                    <a:pt x="1432" y="8681"/>
                    <a:pt x="1497" y="9055"/>
                  </a:cubicBezTo>
                  <a:cubicBezTo>
                    <a:pt x="1516" y="9158"/>
                    <a:pt x="1535" y="9257"/>
                    <a:pt x="1596" y="9348"/>
                  </a:cubicBezTo>
                  <a:cubicBezTo>
                    <a:pt x="1636" y="9410"/>
                    <a:pt x="1654" y="9492"/>
                    <a:pt x="1664" y="9568"/>
                  </a:cubicBezTo>
                  <a:cubicBezTo>
                    <a:pt x="1681" y="9696"/>
                    <a:pt x="1682" y="9828"/>
                    <a:pt x="1695" y="9956"/>
                  </a:cubicBezTo>
                  <a:cubicBezTo>
                    <a:pt x="1708" y="10077"/>
                    <a:pt x="1721" y="10199"/>
                    <a:pt x="1744" y="10318"/>
                  </a:cubicBezTo>
                  <a:cubicBezTo>
                    <a:pt x="1764" y="10417"/>
                    <a:pt x="1865" y="10496"/>
                    <a:pt x="1950" y="10487"/>
                  </a:cubicBezTo>
                  <a:cubicBezTo>
                    <a:pt x="2038" y="10479"/>
                    <a:pt x="2087" y="10421"/>
                    <a:pt x="2113" y="10339"/>
                  </a:cubicBezTo>
                  <a:cubicBezTo>
                    <a:pt x="2123" y="10306"/>
                    <a:pt x="2135" y="10274"/>
                    <a:pt x="2143" y="10240"/>
                  </a:cubicBezTo>
                  <a:cubicBezTo>
                    <a:pt x="2178" y="10106"/>
                    <a:pt x="2214" y="9971"/>
                    <a:pt x="2245" y="9835"/>
                  </a:cubicBezTo>
                  <a:cubicBezTo>
                    <a:pt x="2267" y="9742"/>
                    <a:pt x="2291" y="9656"/>
                    <a:pt x="2382" y="9595"/>
                  </a:cubicBezTo>
                  <a:cubicBezTo>
                    <a:pt x="2424" y="9567"/>
                    <a:pt x="2447" y="9495"/>
                    <a:pt x="2461" y="9439"/>
                  </a:cubicBezTo>
                  <a:cubicBezTo>
                    <a:pt x="2535" y="9152"/>
                    <a:pt x="2602" y="8864"/>
                    <a:pt x="2671" y="8577"/>
                  </a:cubicBezTo>
                  <a:cubicBezTo>
                    <a:pt x="2685" y="8518"/>
                    <a:pt x="2704" y="8459"/>
                    <a:pt x="2713" y="8400"/>
                  </a:cubicBezTo>
                  <a:cubicBezTo>
                    <a:pt x="2732" y="8288"/>
                    <a:pt x="2794" y="8212"/>
                    <a:pt x="2895" y="8161"/>
                  </a:cubicBezTo>
                  <a:cubicBezTo>
                    <a:pt x="3031" y="8095"/>
                    <a:pt x="3136" y="7992"/>
                    <a:pt x="3226" y="7871"/>
                  </a:cubicBezTo>
                  <a:cubicBezTo>
                    <a:pt x="3288" y="7787"/>
                    <a:pt x="3352" y="7705"/>
                    <a:pt x="3416" y="7623"/>
                  </a:cubicBezTo>
                  <a:cubicBezTo>
                    <a:pt x="3576" y="7418"/>
                    <a:pt x="3668" y="7188"/>
                    <a:pt x="3667" y="6924"/>
                  </a:cubicBezTo>
                  <a:cubicBezTo>
                    <a:pt x="3667" y="6857"/>
                    <a:pt x="3685" y="6789"/>
                    <a:pt x="3696" y="6722"/>
                  </a:cubicBezTo>
                  <a:cubicBezTo>
                    <a:pt x="3938" y="6769"/>
                    <a:pt x="4120" y="6679"/>
                    <a:pt x="4263" y="6516"/>
                  </a:cubicBezTo>
                  <a:cubicBezTo>
                    <a:pt x="4395" y="6366"/>
                    <a:pt x="4519" y="6207"/>
                    <a:pt x="4626" y="6038"/>
                  </a:cubicBezTo>
                  <a:cubicBezTo>
                    <a:pt x="4745" y="5853"/>
                    <a:pt x="4804" y="5650"/>
                    <a:pt x="4687" y="5431"/>
                  </a:cubicBezTo>
                  <a:cubicBezTo>
                    <a:pt x="4732" y="5371"/>
                    <a:pt x="4781" y="5320"/>
                    <a:pt x="4816" y="5261"/>
                  </a:cubicBezTo>
                  <a:cubicBezTo>
                    <a:pt x="4933" y="5071"/>
                    <a:pt x="5112" y="5034"/>
                    <a:pt x="5313" y="5049"/>
                  </a:cubicBezTo>
                  <a:cubicBezTo>
                    <a:pt x="5356" y="5052"/>
                    <a:pt x="5398" y="5069"/>
                    <a:pt x="5440" y="5077"/>
                  </a:cubicBezTo>
                  <a:cubicBezTo>
                    <a:pt x="5622" y="5107"/>
                    <a:pt x="5802" y="5125"/>
                    <a:pt x="5983" y="5065"/>
                  </a:cubicBezTo>
                  <a:cubicBezTo>
                    <a:pt x="6032" y="5048"/>
                    <a:pt x="6086" y="5041"/>
                    <a:pt x="6137" y="5044"/>
                  </a:cubicBezTo>
                  <a:cubicBezTo>
                    <a:pt x="6424" y="5061"/>
                    <a:pt x="6686" y="4950"/>
                    <a:pt x="6948" y="4868"/>
                  </a:cubicBezTo>
                  <a:cubicBezTo>
                    <a:pt x="7278" y="4766"/>
                    <a:pt x="7596" y="4620"/>
                    <a:pt x="7913" y="4476"/>
                  </a:cubicBezTo>
                  <a:cubicBezTo>
                    <a:pt x="8133" y="4377"/>
                    <a:pt x="8357" y="4276"/>
                    <a:pt x="8519" y="4085"/>
                  </a:cubicBezTo>
                  <a:cubicBezTo>
                    <a:pt x="8585" y="4006"/>
                    <a:pt x="8674" y="3977"/>
                    <a:pt x="8775" y="3978"/>
                  </a:cubicBezTo>
                  <a:cubicBezTo>
                    <a:pt x="8888" y="3979"/>
                    <a:pt x="9003" y="3988"/>
                    <a:pt x="9114" y="3971"/>
                  </a:cubicBezTo>
                  <a:cubicBezTo>
                    <a:pt x="9333" y="3937"/>
                    <a:pt x="9540" y="3996"/>
                    <a:pt x="9777" y="4018"/>
                  </a:cubicBezTo>
                  <a:cubicBezTo>
                    <a:pt x="9746" y="4100"/>
                    <a:pt x="9725" y="4165"/>
                    <a:pt x="9700" y="4227"/>
                  </a:cubicBezTo>
                  <a:cubicBezTo>
                    <a:pt x="9664" y="4312"/>
                    <a:pt x="9684" y="4388"/>
                    <a:pt x="9752" y="4437"/>
                  </a:cubicBezTo>
                  <a:cubicBezTo>
                    <a:pt x="9820" y="4487"/>
                    <a:pt x="9899" y="4541"/>
                    <a:pt x="9979" y="4554"/>
                  </a:cubicBezTo>
                  <a:cubicBezTo>
                    <a:pt x="10279" y="4603"/>
                    <a:pt x="10582" y="4636"/>
                    <a:pt x="10883" y="4675"/>
                  </a:cubicBezTo>
                  <a:cubicBezTo>
                    <a:pt x="10908" y="4678"/>
                    <a:pt x="10933" y="4685"/>
                    <a:pt x="10989" y="4697"/>
                  </a:cubicBezTo>
                  <a:cubicBezTo>
                    <a:pt x="10908" y="4807"/>
                    <a:pt x="10890" y="4922"/>
                    <a:pt x="10931" y="5044"/>
                  </a:cubicBezTo>
                  <a:cubicBezTo>
                    <a:pt x="10938" y="5066"/>
                    <a:pt x="10926" y="5095"/>
                    <a:pt x="10919" y="5120"/>
                  </a:cubicBezTo>
                  <a:cubicBezTo>
                    <a:pt x="10886" y="5263"/>
                    <a:pt x="10860" y="5407"/>
                    <a:pt x="10815" y="5547"/>
                  </a:cubicBezTo>
                  <a:cubicBezTo>
                    <a:pt x="10781" y="5656"/>
                    <a:pt x="10815" y="5733"/>
                    <a:pt x="10893" y="5802"/>
                  </a:cubicBezTo>
                  <a:cubicBezTo>
                    <a:pt x="10992" y="5889"/>
                    <a:pt x="11099" y="5958"/>
                    <a:pt x="11222" y="6010"/>
                  </a:cubicBezTo>
                  <a:cubicBezTo>
                    <a:pt x="11738" y="6224"/>
                    <a:pt x="12276" y="6369"/>
                    <a:pt x="12818" y="6495"/>
                  </a:cubicBezTo>
                  <a:cubicBezTo>
                    <a:pt x="12887" y="6511"/>
                    <a:pt x="12956" y="6519"/>
                    <a:pt x="13022" y="6541"/>
                  </a:cubicBezTo>
                  <a:cubicBezTo>
                    <a:pt x="13442" y="6683"/>
                    <a:pt x="13860" y="6832"/>
                    <a:pt x="14281" y="6971"/>
                  </a:cubicBezTo>
                  <a:cubicBezTo>
                    <a:pt x="14529" y="7053"/>
                    <a:pt x="14777" y="7137"/>
                    <a:pt x="15031" y="7196"/>
                  </a:cubicBezTo>
                  <a:cubicBezTo>
                    <a:pt x="15988" y="7416"/>
                    <a:pt x="16947" y="7641"/>
                    <a:pt x="17909" y="7839"/>
                  </a:cubicBezTo>
                  <a:cubicBezTo>
                    <a:pt x="18480" y="7957"/>
                    <a:pt x="19058" y="8039"/>
                    <a:pt x="19636" y="8119"/>
                  </a:cubicBezTo>
                  <a:cubicBezTo>
                    <a:pt x="19827" y="8146"/>
                    <a:pt x="20011" y="8181"/>
                    <a:pt x="20192" y="8245"/>
                  </a:cubicBezTo>
                  <a:cubicBezTo>
                    <a:pt x="20480" y="8348"/>
                    <a:pt x="20767" y="8447"/>
                    <a:pt x="21056" y="8545"/>
                  </a:cubicBezTo>
                  <a:cubicBezTo>
                    <a:pt x="21155" y="8578"/>
                    <a:pt x="21255" y="8609"/>
                    <a:pt x="21357" y="8631"/>
                  </a:cubicBezTo>
                  <a:cubicBezTo>
                    <a:pt x="21614" y="8682"/>
                    <a:pt x="21862" y="8760"/>
                    <a:pt x="22101" y="8867"/>
                  </a:cubicBezTo>
                  <a:cubicBezTo>
                    <a:pt x="22263" y="8940"/>
                    <a:pt x="22432" y="8972"/>
                    <a:pt x="22608" y="8981"/>
                  </a:cubicBezTo>
                  <a:cubicBezTo>
                    <a:pt x="22685" y="8984"/>
                    <a:pt x="22771" y="8998"/>
                    <a:pt x="22810" y="8905"/>
                  </a:cubicBezTo>
                  <a:cubicBezTo>
                    <a:pt x="22833" y="8848"/>
                    <a:pt x="22815" y="8765"/>
                    <a:pt x="22681" y="8712"/>
                  </a:cubicBezTo>
                  <a:cubicBezTo>
                    <a:pt x="22527" y="8651"/>
                    <a:pt x="22373" y="8591"/>
                    <a:pt x="22221" y="8528"/>
                  </a:cubicBezTo>
                  <a:cubicBezTo>
                    <a:pt x="21979" y="8430"/>
                    <a:pt x="21733" y="8345"/>
                    <a:pt x="21475" y="8294"/>
                  </a:cubicBezTo>
                  <a:cubicBezTo>
                    <a:pt x="21348" y="8269"/>
                    <a:pt x="21222" y="8230"/>
                    <a:pt x="21099" y="8189"/>
                  </a:cubicBezTo>
                  <a:cubicBezTo>
                    <a:pt x="20735" y="8068"/>
                    <a:pt x="20377" y="7933"/>
                    <a:pt x="20009" y="7824"/>
                  </a:cubicBezTo>
                  <a:cubicBezTo>
                    <a:pt x="19417" y="7647"/>
                    <a:pt x="18822" y="7486"/>
                    <a:pt x="18226" y="7319"/>
                  </a:cubicBezTo>
                  <a:cubicBezTo>
                    <a:pt x="17891" y="7224"/>
                    <a:pt x="17551" y="7151"/>
                    <a:pt x="17206" y="7104"/>
                  </a:cubicBezTo>
                  <a:cubicBezTo>
                    <a:pt x="17103" y="7089"/>
                    <a:pt x="17000" y="7070"/>
                    <a:pt x="16878" y="7050"/>
                  </a:cubicBezTo>
                  <a:cubicBezTo>
                    <a:pt x="16901" y="6956"/>
                    <a:pt x="16902" y="6867"/>
                    <a:pt x="16824" y="6808"/>
                  </a:cubicBezTo>
                  <a:cubicBezTo>
                    <a:pt x="16666" y="6686"/>
                    <a:pt x="16507" y="6563"/>
                    <a:pt x="16345" y="6446"/>
                  </a:cubicBezTo>
                  <a:cubicBezTo>
                    <a:pt x="16313" y="6424"/>
                    <a:pt x="16263" y="6424"/>
                    <a:pt x="16221" y="6421"/>
                  </a:cubicBezTo>
                  <a:cubicBezTo>
                    <a:pt x="16181" y="6419"/>
                    <a:pt x="16138" y="6475"/>
                    <a:pt x="16154" y="6512"/>
                  </a:cubicBezTo>
                  <a:cubicBezTo>
                    <a:pt x="16174" y="6559"/>
                    <a:pt x="16195" y="6611"/>
                    <a:pt x="16230" y="6643"/>
                  </a:cubicBezTo>
                  <a:cubicBezTo>
                    <a:pt x="16327" y="6732"/>
                    <a:pt x="16431" y="6809"/>
                    <a:pt x="16531" y="6894"/>
                  </a:cubicBezTo>
                  <a:cubicBezTo>
                    <a:pt x="16561" y="6919"/>
                    <a:pt x="16610" y="6940"/>
                    <a:pt x="16569" y="7010"/>
                  </a:cubicBezTo>
                  <a:cubicBezTo>
                    <a:pt x="16412" y="6980"/>
                    <a:pt x="16249" y="6959"/>
                    <a:pt x="16090" y="6916"/>
                  </a:cubicBezTo>
                  <a:cubicBezTo>
                    <a:pt x="15535" y="6766"/>
                    <a:pt x="14968" y="6677"/>
                    <a:pt x="14405" y="6564"/>
                  </a:cubicBezTo>
                  <a:cubicBezTo>
                    <a:pt x="14327" y="6548"/>
                    <a:pt x="14247" y="6546"/>
                    <a:pt x="14210" y="6459"/>
                  </a:cubicBezTo>
                  <a:cubicBezTo>
                    <a:pt x="14071" y="6414"/>
                    <a:pt x="14001" y="6282"/>
                    <a:pt x="13893" y="6199"/>
                  </a:cubicBezTo>
                  <a:cubicBezTo>
                    <a:pt x="13776" y="6110"/>
                    <a:pt x="13673" y="6001"/>
                    <a:pt x="13574" y="5892"/>
                  </a:cubicBezTo>
                  <a:cubicBezTo>
                    <a:pt x="13426" y="5728"/>
                    <a:pt x="13252" y="5600"/>
                    <a:pt x="13055" y="5503"/>
                  </a:cubicBezTo>
                  <a:cubicBezTo>
                    <a:pt x="13012" y="5482"/>
                    <a:pt x="12959" y="5482"/>
                    <a:pt x="12881" y="5466"/>
                  </a:cubicBezTo>
                  <a:cubicBezTo>
                    <a:pt x="12913" y="5536"/>
                    <a:pt x="12925" y="5589"/>
                    <a:pt x="12956" y="5624"/>
                  </a:cubicBezTo>
                  <a:cubicBezTo>
                    <a:pt x="13168" y="5853"/>
                    <a:pt x="13384" y="6078"/>
                    <a:pt x="13598" y="6307"/>
                  </a:cubicBezTo>
                  <a:cubicBezTo>
                    <a:pt x="13616" y="6327"/>
                    <a:pt x="13664" y="6338"/>
                    <a:pt x="13622" y="6397"/>
                  </a:cubicBezTo>
                  <a:cubicBezTo>
                    <a:pt x="13403" y="6335"/>
                    <a:pt x="13178" y="6283"/>
                    <a:pt x="12990" y="6134"/>
                  </a:cubicBezTo>
                  <a:cubicBezTo>
                    <a:pt x="12971" y="6119"/>
                    <a:pt x="12945" y="6100"/>
                    <a:pt x="12926" y="6105"/>
                  </a:cubicBezTo>
                  <a:cubicBezTo>
                    <a:pt x="12812" y="6127"/>
                    <a:pt x="12749" y="6050"/>
                    <a:pt x="12680" y="5986"/>
                  </a:cubicBezTo>
                  <a:cubicBezTo>
                    <a:pt x="12628" y="5938"/>
                    <a:pt x="12587" y="5880"/>
                    <a:pt x="12533" y="5836"/>
                  </a:cubicBezTo>
                  <a:cubicBezTo>
                    <a:pt x="12448" y="5763"/>
                    <a:pt x="12359" y="5692"/>
                    <a:pt x="12266" y="5628"/>
                  </a:cubicBezTo>
                  <a:cubicBezTo>
                    <a:pt x="12248" y="5616"/>
                    <a:pt x="12203" y="5631"/>
                    <a:pt x="12178" y="5647"/>
                  </a:cubicBezTo>
                  <a:cubicBezTo>
                    <a:pt x="12166" y="5654"/>
                    <a:pt x="12164" y="5697"/>
                    <a:pt x="12175" y="5715"/>
                  </a:cubicBezTo>
                  <a:cubicBezTo>
                    <a:pt x="12199" y="5757"/>
                    <a:pt x="12232" y="5794"/>
                    <a:pt x="12278" y="5852"/>
                  </a:cubicBezTo>
                  <a:cubicBezTo>
                    <a:pt x="12043" y="5798"/>
                    <a:pt x="11827" y="5766"/>
                    <a:pt x="11623" y="5697"/>
                  </a:cubicBezTo>
                  <a:cubicBezTo>
                    <a:pt x="11395" y="5621"/>
                    <a:pt x="11244" y="5452"/>
                    <a:pt x="11208" y="5206"/>
                  </a:cubicBezTo>
                  <a:cubicBezTo>
                    <a:pt x="11193" y="5105"/>
                    <a:pt x="11208" y="5000"/>
                    <a:pt x="11209" y="4885"/>
                  </a:cubicBezTo>
                  <a:cubicBezTo>
                    <a:pt x="11379" y="4814"/>
                    <a:pt x="11502" y="4681"/>
                    <a:pt x="11619" y="4539"/>
                  </a:cubicBezTo>
                  <a:cubicBezTo>
                    <a:pt x="11879" y="4223"/>
                    <a:pt x="12043" y="3863"/>
                    <a:pt x="12122" y="3464"/>
                  </a:cubicBezTo>
                  <a:cubicBezTo>
                    <a:pt x="12164" y="3250"/>
                    <a:pt x="12215" y="3041"/>
                    <a:pt x="12299" y="2838"/>
                  </a:cubicBezTo>
                  <a:cubicBezTo>
                    <a:pt x="12347" y="2719"/>
                    <a:pt x="12364" y="2586"/>
                    <a:pt x="12396" y="2460"/>
                  </a:cubicBezTo>
                  <a:cubicBezTo>
                    <a:pt x="12429" y="2325"/>
                    <a:pt x="12453" y="2188"/>
                    <a:pt x="12502" y="2058"/>
                  </a:cubicBezTo>
                  <a:cubicBezTo>
                    <a:pt x="12621" y="1750"/>
                    <a:pt x="12733" y="1444"/>
                    <a:pt x="12684" y="1103"/>
                  </a:cubicBezTo>
                  <a:cubicBezTo>
                    <a:pt x="12673" y="1036"/>
                    <a:pt x="12690" y="966"/>
                    <a:pt x="12690" y="898"/>
                  </a:cubicBezTo>
                  <a:cubicBezTo>
                    <a:pt x="12689" y="819"/>
                    <a:pt x="12726" y="762"/>
                    <a:pt x="12787" y="723"/>
                  </a:cubicBezTo>
                  <a:cubicBezTo>
                    <a:pt x="12884" y="663"/>
                    <a:pt x="12990" y="616"/>
                    <a:pt x="13106" y="616"/>
                  </a:cubicBezTo>
                  <a:cubicBezTo>
                    <a:pt x="13409" y="616"/>
                    <a:pt x="13714" y="589"/>
                    <a:pt x="14016" y="652"/>
                  </a:cubicBezTo>
                  <a:cubicBezTo>
                    <a:pt x="14100" y="668"/>
                    <a:pt x="14191" y="685"/>
                    <a:pt x="14273" y="670"/>
                  </a:cubicBezTo>
                  <a:cubicBezTo>
                    <a:pt x="14405" y="643"/>
                    <a:pt x="14533" y="654"/>
                    <a:pt x="14663" y="660"/>
                  </a:cubicBezTo>
                  <a:cubicBezTo>
                    <a:pt x="15663" y="712"/>
                    <a:pt x="16659" y="816"/>
                    <a:pt x="17650" y="966"/>
                  </a:cubicBezTo>
                  <a:cubicBezTo>
                    <a:pt x="18260" y="1058"/>
                    <a:pt x="18874" y="1126"/>
                    <a:pt x="19488" y="1207"/>
                  </a:cubicBezTo>
                  <a:cubicBezTo>
                    <a:pt x="19746" y="1241"/>
                    <a:pt x="20006" y="1269"/>
                    <a:pt x="20262" y="1317"/>
                  </a:cubicBezTo>
                  <a:cubicBezTo>
                    <a:pt x="20725" y="1403"/>
                    <a:pt x="21183" y="1502"/>
                    <a:pt x="21645" y="1593"/>
                  </a:cubicBezTo>
                  <a:cubicBezTo>
                    <a:pt x="21799" y="1624"/>
                    <a:pt x="21953" y="1658"/>
                    <a:pt x="22107" y="1674"/>
                  </a:cubicBezTo>
                  <a:cubicBezTo>
                    <a:pt x="22654" y="1727"/>
                    <a:pt x="23191" y="1836"/>
                    <a:pt x="23726" y="1958"/>
                  </a:cubicBezTo>
                  <a:cubicBezTo>
                    <a:pt x="23998" y="2020"/>
                    <a:pt x="24272" y="2071"/>
                    <a:pt x="24548" y="2106"/>
                  </a:cubicBezTo>
                  <a:cubicBezTo>
                    <a:pt x="24721" y="2127"/>
                    <a:pt x="24894" y="2128"/>
                    <a:pt x="25059" y="2193"/>
                  </a:cubicBezTo>
                  <a:cubicBezTo>
                    <a:pt x="25086" y="2203"/>
                    <a:pt x="25120" y="2190"/>
                    <a:pt x="25198" y="2182"/>
                  </a:cubicBezTo>
                  <a:cubicBezTo>
                    <a:pt x="25120" y="2130"/>
                    <a:pt x="25083" y="2098"/>
                    <a:pt x="25041" y="2077"/>
                  </a:cubicBezTo>
                  <a:close/>
                  <a:moveTo>
                    <a:pt x="10987" y="854"/>
                  </a:moveTo>
                  <a:cubicBezTo>
                    <a:pt x="10990" y="849"/>
                    <a:pt x="11001" y="853"/>
                    <a:pt x="11009" y="853"/>
                  </a:cubicBezTo>
                  <a:cubicBezTo>
                    <a:pt x="11005" y="866"/>
                    <a:pt x="11002" y="880"/>
                    <a:pt x="10998" y="894"/>
                  </a:cubicBezTo>
                  <a:cubicBezTo>
                    <a:pt x="10988" y="892"/>
                    <a:pt x="10977" y="890"/>
                    <a:pt x="10967" y="888"/>
                  </a:cubicBezTo>
                  <a:cubicBezTo>
                    <a:pt x="10973" y="877"/>
                    <a:pt x="10978" y="864"/>
                    <a:pt x="10987" y="854"/>
                  </a:cubicBezTo>
                  <a:close/>
                  <a:moveTo>
                    <a:pt x="2644" y="1854"/>
                  </a:moveTo>
                  <a:cubicBezTo>
                    <a:pt x="2683" y="1590"/>
                    <a:pt x="2680" y="1319"/>
                    <a:pt x="2770" y="1045"/>
                  </a:cubicBezTo>
                  <a:cubicBezTo>
                    <a:pt x="2899" y="1143"/>
                    <a:pt x="3014" y="1233"/>
                    <a:pt x="3131" y="1321"/>
                  </a:cubicBezTo>
                  <a:cubicBezTo>
                    <a:pt x="3202" y="1374"/>
                    <a:pt x="3283" y="1406"/>
                    <a:pt x="3373" y="1401"/>
                  </a:cubicBezTo>
                  <a:cubicBezTo>
                    <a:pt x="3399" y="1400"/>
                    <a:pt x="3430" y="1398"/>
                    <a:pt x="3448" y="1384"/>
                  </a:cubicBezTo>
                  <a:cubicBezTo>
                    <a:pt x="3472" y="1365"/>
                    <a:pt x="3494" y="1335"/>
                    <a:pt x="3502" y="1306"/>
                  </a:cubicBezTo>
                  <a:cubicBezTo>
                    <a:pt x="3507" y="1288"/>
                    <a:pt x="3488" y="1248"/>
                    <a:pt x="3472" y="1243"/>
                  </a:cubicBezTo>
                  <a:cubicBezTo>
                    <a:pt x="3265" y="1178"/>
                    <a:pt x="3118" y="1028"/>
                    <a:pt x="2964" y="888"/>
                  </a:cubicBezTo>
                  <a:cubicBezTo>
                    <a:pt x="2930" y="857"/>
                    <a:pt x="2884" y="840"/>
                    <a:pt x="2814" y="801"/>
                  </a:cubicBezTo>
                  <a:cubicBezTo>
                    <a:pt x="2903" y="759"/>
                    <a:pt x="2964" y="731"/>
                    <a:pt x="3038" y="696"/>
                  </a:cubicBezTo>
                  <a:cubicBezTo>
                    <a:pt x="3178" y="818"/>
                    <a:pt x="3365" y="763"/>
                    <a:pt x="3521" y="803"/>
                  </a:cubicBezTo>
                  <a:cubicBezTo>
                    <a:pt x="3617" y="900"/>
                    <a:pt x="3648" y="1000"/>
                    <a:pt x="3611" y="1121"/>
                  </a:cubicBezTo>
                  <a:cubicBezTo>
                    <a:pt x="3596" y="1170"/>
                    <a:pt x="3589" y="1224"/>
                    <a:pt x="3588" y="1276"/>
                  </a:cubicBezTo>
                  <a:cubicBezTo>
                    <a:pt x="3581" y="1722"/>
                    <a:pt x="3487" y="2156"/>
                    <a:pt x="3402" y="2592"/>
                  </a:cubicBezTo>
                  <a:cubicBezTo>
                    <a:pt x="3360" y="2814"/>
                    <a:pt x="3326" y="3037"/>
                    <a:pt x="3286" y="3260"/>
                  </a:cubicBezTo>
                  <a:cubicBezTo>
                    <a:pt x="3280" y="3293"/>
                    <a:pt x="3263" y="3324"/>
                    <a:pt x="3251" y="3355"/>
                  </a:cubicBezTo>
                  <a:cubicBezTo>
                    <a:pt x="3255" y="3395"/>
                    <a:pt x="3259" y="3434"/>
                    <a:pt x="3267" y="3491"/>
                  </a:cubicBezTo>
                  <a:cubicBezTo>
                    <a:pt x="3194" y="3444"/>
                    <a:pt x="3205" y="3402"/>
                    <a:pt x="3234" y="3358"/>
                  </a:cubicBezTo>
                  <a:cubicBezTo>
                    <a:pt x="3223" y="3290"/>
                    <a:pt x="3212" y="3223"/>
                    <a:pt x="3196" y="3158"/>
                  </a:cubicBezTo>
                  <a:cubicBezTo>
                    <a:pt x="3189" y="3128"/>
                    <a:pt x="3171" y="3102"/>
                    <a:pt x="3143" y="3045"/>
                  </a:cubicBezTo>
                  <a:cubicBezTo>
                    <a:pt x="3065" y="3193"/>
                    <a:pt x="3102" y="3327"/>
                    <a:pt x="3074" y="3448"/>
                  </a:cubicBezTo>
                  <a:cubicBezTo>
                    <a:pt x="3049" y="3566"/>
                    <a:pt x="3040" y="3687"/>
                    <a:pt x="3020" y="3827"/>
                  </a:cubicBezTo>
                  <a:cubicBezTo>
                    <a:pt x="2955" y="3806"/>
                    <a:pt x="2904" y="3802"/>
                    <a:pt x="2867" y="3775"/>
                  </a:cubicBezTo>
                  <a:cubicBezTo>
                    <a:pt x="2719" y="3668"/>
                    <a:pt x="2577" y="3554"/>
                    <a:pt x="2415" y="3430"/>
                  </a:cubicBezTo>
                  <a:cubicBezTo>
                    <a:pt x="2407" y="3178"/>
                    <a:pt x="2490" y="2919"/>
                    <a:pt x="2526" y="2654"/>
                  </a:cubicBezTo>
                  <a:cubicBezTo>
                    <a:pt x="2563" y="2388"/>
                    <a:pt x="2604" y="2120"/>
                    <a:pt x="2644" y="1854"/>
                  </a:cubicBezTo>
                  <a:close/>
                  <a:moveTo>
                    <a:pt x="4113" y="3297"/>
                  </a:moveTo>
                  <a:cubicBezTo>
                    <a:pt x="4256" y="3260"/>
                    <a:pt x="4386" y="3271"/>
                    <a:pt x="4490" y="3405"/>
                  </a:cubicBezTo>
                  <a:cubicBezTo>
                    <a:pt x="4468" y="3446"/>
                    <a:pt x="4452" y="3486"/>
                    <a:pt x="4428" y="3520"/>
                  </a:cubicBezTo>
                  <a:cubicBezTo>
                    <a:pt x="4241" y="3770"/>
                    <a:pt x="4052" y="4018"/>
                    <a:pt x="3864" y="4269"/>
                  </a:cubicBezTo>
                  <a:cubicBezTo>
                    <a:pt x="3816" y="4333"/>
                    <a:pt x="3761" y="4373"/>
                    <a:pt x="3679" y="4398"/>
                  </a:cubicBezTo>
                  <a:cubicBezTo>
                    <a:pt x="3568" y="4433"/>
                    <a:pt x="3468" y="4505"/>
                    <a:pt x="3361" y="4562"/>
                  </a:cubicBezTo>
                  <a:cubicBezTo>
                    <a:pt x="3315" y="4545"/>
                    <a:pt x="3335" y="4505"/>
                    <a:pt x="3341" y="4478"/>
                  </a:cubicBezTo>
                  <a:cubicBezTo>
                    <a:pt x="3399" y="4180"/>
                    <a:pt x="3455" y="3881"/>
                    <a:pt x="3525" y="3586"/>
                  </a:cubicBezTo>
                  <a:cubicBezTo>
                    <a:pt x="3546" y="3497"/>
                    <a:pt x="3607" y="3418"/>
                    <a:pt x="3661" y="3307"/>
                  </a:cubicBezTo>
                  <a:cubicBezTo>
                    <a:pt x="3824" y="3358"/>
                    <a:pt x="3968" y="3333"/>
                    <a:pt x="4113" y="3297"/>
                  </a:cubicBezTo>
                  <a:close/>
                  <a:moveTo>
                    <a:pt x="980" y="7008"/>
                  </a:moveTo>
                  <a:cubicBezTo>
                    <a:pt x="854" y="7137"/>
                    <a:pt x="684" y="7147"/>
                    <a:pt x="521" y="7159"/>
                  </a:cubicBezTo>
                  <a:cubicBezTo>
                    <a:pt x="469" y="7163"/>
                    <a:pt x="414" y="7115"/>
                    <a:pt x="376" y="7097"/>
                  </a:cubicBezTo>
                  <a:cubicBezTo>
                    <a:pt x="375" y="6967"/>
                    <a:pt x="383" y="6882"/>
                    <a:pt x="370" y="6799"/>
                  </a:cubicBezTo>
                  <a:cubicBezTo>
                    <a:pt x="333" y="6542"/>
                    <a:pt x="362" y="6299"/>
                    <a:pt x="483" y="6066"/>
                  </a:cubicBezTo>
                  <a:cubicBezTo>
                    <a:pt x="564" y="5912"/>
                    <a:pt x="623" y="5748"/>
                    <a:pt x="699" y="5591"/>
                  </a:cubicBezTo>
                  <a:cubicBezTo>
                    <a:pt x="781" y="5420"/>
                    <a:pt x="870" y="5250"/>
                    <a:pt x="956" y="5081"/>
                  </a:cubicBezTo>
                  <a:cubicBezTo>
                    <a:pt x="988" y="5019"/>
                    <a:pt x="1023" y="4958"/>
                    <a:pt x="1048" y="4893"/>
                  </a:cubicBezTo>
                  <a:cubicBezTo>
                    <a:pt x="1130" y="4674"/>
                    <a:pt x="1206" y="4453"/>
                    <a:pt x="1289" y="4234"/>
                  </a:cubicBezTo>
                  <a:cubicBezTo>
                    <a:pt x="1313" y="4171"/>
                    <a:pt x="1351" y="4110"/>
                    <a:pt x="1394" y="4056"/>
                  </a:cubicBezTo>
                  <a:cubicBezTo>
                    <a:pt x="1597" y="3798"/>
                    <a:pt x="1709" y="3502"/>
                    <a:pt x="1792" y="3188"/>
                  </a:cubicBezTo>
                  <a:cubicBezTo>
                    <a:pt x="1856" y="2947"/>
                    <a:pt x="1937" y="2709"/>
                    <a:pt x="2017" y="2474"/>
                  </a:cubicBezTo>
                  <a:cubicBezTo>
                    <a:pt x="2035" y="2423"/>
                    <a:pt x="2083" y="2383"/>
                    <a:pt x="2131" y="2322"/>
                  </a:cubicBezTo>
                  <a:cubicBezTo>
                    <a:pt x="2144" y="2373"/>
                    <a:pt x="2158" y="2397"/>
                    <a:pt x="2156" y="2420"/>
                  </a:cubicBezTo>
                  <a:cubicBezTo>
                    <a:pt x="2101" y="3009"/>
                    <a:pt x="2057" y="3600"/>
                    <a:pt x="1985" y="4187"/>
                  </a:cubicBezTo>
                  <a:cubicBezTo>
                    <a:pt x="1931" y="4635"/>
                    <a:pt x="1844" y="5080"/>
                    <a:pt x="1769" y="5525"/>
                  </a:cubicBezTo>
                  <a:cubicBezTo>
                    <a:pt x="1757" y="5592"/>
                    <a:pt x="1742" y="5674"/>
                    <a:pt x="1698" y="5717"/>
                  </a:cubicBezTo>
                  <a:cubicBezTo>
                    <a:pt x="1543" y="5869"/>
                    <a:pt x="1508" y="6070"/>
                    <a:pt x="1471" y="6261"/>
                  </a:cubicBezTo>
                  <a:cubicBezTo>
                    <a:pt x="1410" y="6584"/>
                    <a:pt x="1192" y="6793"/>
                    <a:pt x="980" y="7008"/>
                  </a:cubicBezTo>
                  <a:close/>
                  <a:moveTo>
                    <a:pt x="2111" y="9273"/>
                  </a:moveTo>
                  <a:cubicBezTo>
                    <a:pt x="1818" y="9209"/>
                    <a:pt x="1777" y="9016"/>
                    <a:pt x="1927" y="8765"/>
                  </a:cubicBezTo>
                  <a:cubicBezTo>
                    <a:pt x="2060" y="8776"/>
                    <a:pt x="2196" y="8787"/>
                    <a:pt x="2333" y="8798"/>
                  </a:cubicBezTo>
                  <a:cubicBezTo>
                    <a:pt x="2364" y="8994"/>
                    <a:pt x="2331" y="9064"/>
                    <a:pt x="2111" y="9273"/>
                  </a:cubicBezTo>
                  <a:close/>
                  <a:moveTo>
                    <a:pt x="2422" y="8608"/>
                  </a:moveTo>
                  <a:cubicBezTo>
                    <a:pt x="2253" y="8688"/>
                    <a:pt x="2102" y="8632"/>
                    <a:pt x="1929" y="8603"/>
                  </a:cubicBezTo>
                  <a:cubicBezTo>
                    <a:pt x="1871" y="8307"/>
                    <a:pt x="1828" y="8030"/>
                    <a:pt x="1890" y="7738"/>
                  </a:cubicBezTo>
                  <a:cubicBezTo>
                    <a:pt x="1930" y="7546"/>
                    <a:pt x="1913" y="7341"/>
                    <a:pt x="1917" y="7141"/>
                  </a:cubicBezTo>
                  <a:cubicBezTo>
                    <a:pt x="1919" y="7055"/>
                    <a:pt x="1901" y="6970"/>
                    <a:pt x="1957" y="6889"/>
                  </a:cubicBezTo>
                  <a:cubicBezTo>
                    <a:pt x="1974" y="6865"/>
                    <a:pt x="1963" y="6796"/>
                    <a:pt x="1940" y="6775"/>
                  </a:cubicBezTo>
                  <a:cubicBezTo>
                    <a:pt x="1896" y="6733"/>
                    <a:pt x="1882" y="6696"/>
                    <a:pt x="1894" y="6638"/>
                  </a:cubicBezTo>
                  <a:cubicBezTo>
                    <a:pt x="1907" y="6571"/>
                    <a:pt x="1910" y="6500"/>
                    <a:pt x="1919" y="6432"/>
                  </a:cubicBezTo>
                  <a:cubicBezTo>
                    <a:pt x="1990" y="5950"/>
                    <a:pt x="2061" y="5468"/>
                    <a:pt x="2133" y="4986"/>
                  </a:cubicBezTo>
                  <a:cubicBezTo>
                    <a:pt x="2144" y="4909"/>
                    <a:pt x="2159" y="4834"/>
                    <a:pt x="2173" y="4755"/>
                  </a:cubicBezTo>
                  <a:cubicBezTo>
                    <a:pt x="2218" y="4739"/>
                    <a:pt x="2258" y="4725"/>
                    <a:pt x="2313" y="4706"/>
                  </a:cubicBezTo>
                  <a:cubicBezTo>
                    <a:pt x="2299" y="4668"/>
                    <a:pt x="2285" y="4632"/>
                    <a:pt x="2271" y="4594"/>
                  </a:cubicBezTo>
                  <a:cubicBezTo>
                    <a:pt x="2262" y="4570"/>
                    <a:pt x="2242" y="4544"/>
                    <a:pt x="2245" y="4522"/>
                  </a:cubicBezTo>
                  <a:cubicBezTo>
                    <a:pt x="2276" y="4276"/>
                    <a:pt x="2284" y="4026"/>
                    <a:pt x="2386" y="3775"/>
                  </a:cubicBezTo>
                  <a:cubicBezTo>
                    <a:pt x="2582" y="3907"/>
                    <a:pt x="2765" y="4031"/>
                    <a:pt x="2968" y="4169"/>
                  </a:cubicBezTo>
                  <a:cubicBezTo>
                    <a:pt x="2968" y="4193"/>
                    <a:pt x="2969" y="4243"/>
                    <a:pt x="2964" y="4294"/>
                  </a:cubicBezTo>
                  <a:cubicBezTo>
                    <a:pt x="2942" y="4501"/>
                    <a:pt x="2914" y="4707"/>
                    <a:pt x="2895" y="4915"/>
                  </a:cubicBezTo>
                  <a:cubicBezTo>
                    <a:pt x="2887" y="5007"/>
                    <a:pt x="2868" y="5086"/>
                    <a:pt x="2781" y="5136"/>
                  </a:cubicBezTo>
                  <a:cubicBezTo>
                    <a:pt x="2687" y="5069"/>
                    <a:pt x="2822" y="4930"/>
                    <a:pt x="2694" y="4867"/>
                  </a:cubicBezTo>
                  <a:cubicBezTo>
                    <a:pt x="2678" y="4889"/>
                    <a:pt x="2653" y="4906"/>
                    <a:pt x="2650" y="4927"/>
                  </a:cubicBezTo>
                  <a:cubicBezTo>
                    <a:pt x="2638" y="5004"/>
                    <a:pt x="2620" y="5084"/>
                    <a:pt x="2626" y="5160"/>
                  </a:cubicBezTo>
                  <a:cubicBezTo>
                    <a:pt x="2639" y="5310"/>
                    <a:pt x="2592" y="5430"/>
                    <a:pt x="2489" y="5536"/>
                  </a:cubicBezTo>
                  <a:cubicBezTo>
                    <a:pt x="2452" y="5573"/>
                    <a:pt x="2420" y="5617"/>
                    <a:pt x="2400" y="5664"/>
                  </a:cubicBezTo>
                  <a:cubicBezTo>
                    <a:pt x="2379" y="5710"/>
                    <a:pt x="2360" y="5767"/>
                    <a:pt x="2368" y="5814"/>
                  </a:cubicBezTo>
                  <a:cubicBezTo>
                    <a:pt x="2390" y="5941"/>
                    <a:pt x="2407" y="6077"/>
                    <a:pt x="2466" y="6189"/>
                  </a:cubicBezTo>
                  <a:cubicBezTo>
                    <a:pt x="2519" y="6289"/>
                    <a:pt x="2539" y="6380"/>
                    <a:pt x="2529" y="6485"/>
                  </a:cubicBezTo>
                  <a:cubicBezTo>
                    <a:pt x="2520" y="6577"/>
                    <a:pt x="2567" y="6631"/>
                    <a:pt x="2651" y="6673"/>
                  </a:cubicBezTo>
                  <a:cubicBezTo>
                    <a:pt x="2574" y="7318"/>
                    <a:pt x="2498" y="7965"/>
                    <a:pt x="2422" y="8608"/>
                  </a:cubicBezTo>
                  <a:close/>
                  <a:moveTo>
                    <a:pt x="3337" y="7079"/>
                  </a:moveTo>
                  <a:cubicBezTo>
                    <a:pt x="3317" y="7194"/>
                    <a:pt x="3257" y="7308"/>
                    <a:pt x="3195" y="7410"/>
                  </a:cubicBezTo>
                  <a:cubicBezTo>
                    <a:pt x="3124" y="7527"/>
                    <a:pt x="3029" y="7631"/>
                    <a:pt x="2930" y="7760"/>
                  </a:cubicBezTo>
                  <a:cubicBezTo>
                    <a:pt x="2845" y="7607"/>
                    <a:pt x="2847" y="7481"/>
                    <a:pt x="2872" y="7342"/>
                  </a:cubicBezTo>
                  <a:cubicBezTo>
                    <a:pt x="2922" y="7070"/>
                    <a:pt x="2950" y="6796"/>
                    <a:pt x="2990" y="6509"/>
                  </a:cubicBezTo>
                  <a:cubicBezTo>
                    <a:pt x="3122" y="6491"/>
                    <a:pt x="3248" y="6473"/>
                    <a:pt x="3393" y="6453"/>
                  </a:cubicBezTo>
                  <a:cubicBezTo>
                    <a:pt x="3376" y="6673"/>
                    <a:pt x="3373" y="6878"/>
                    <a:pt x="3337" y="7079"/>
                  </a:cubicBezTo>
                  <a:close/>
                  <a:moveTo>
                    <a:pt x="4046" y="6295"/>
                  </a:moveTo>
                  <a:cubicBezTo>
                    <a:pt x="3980" y="6333"/>
                    <a:pt x="3905" y="6356"/>
                    <a:pt x="3835" y="6385"/>
                  </a:cubicBezTo>
                  <a:cubicBezTo>
                    <a:pt x="3782" y="6344"/>
                    <a:pt x="3736" y="6309"/>
                    <a:pt x="3674" y="6261"/>
                  </a:cubicBezTo>
                  <a:cubicBezTo>
                    <a:pt x="3903" y="6113"/>
                    <a:pt x="4118" y="5974"/>
                    <a:pt x="4379" y="5806"/>
                  </a:cubicBezTo>
                  <a:cubicBezTo>
                    <a:pt x="4303" y="5968"/>
                    <a:pt x="4107" y="6260"/>
                    <a:pt x="4046" y="6295"/>
                  </a:cubicBezTo>
                  <a:close/>
                  <a:moveTo>
                    <a:pt x="9169" y="3669"/>
                  </a:moveTo>
                  <a:cubicBezTo>
                    <a:pt x="8969" y="3698"/>
                    <a:pt x="8772" y="3716"/>
                    <a:pt x="8569" y="3665"/>
                  </a:cubicBezTo>
                  <a:cubicBezTo>
                    <a:pt x="8490" y="3724"/>
                    <a:pt x="8401" y="3769"/>
                    <a:pt x="8341" y="3839"/>
                  </a:cubicBezTo>
                  <a:cubicBezTo>
                    <a:pt x="8200" y="4004"/>
                    <a:pt x="8013" y="4097"/>
                    <a:pt x="7825" y="4183"/>
                  </a:cubicBezTo>
                  <a:cubicBezTo>
                    <a:pt x="7502" y="4332"/>
                    <a:pt x="7177" y="4481"/>
                    <a:pt x="6839" y="4588"/>
                  </a:cubicBezTo>
                  <a:cubicBezTo>
                    <a:pt x="6553" y="4679"/>
                    <a:pt x="6265" y="4798"/>
                    <a:pt x="5951" y="4746"/>
                  </a:cubicBezTo>
                  <a:cubicBezTo>
                    <a:pt x="5952" y="4700"/>
                    <a:pt x="5954" y="4648"/>
                    <a:pt x="5955" y="4608"/>
                  </a:cubicBezTo>
                  <a:cubicBezTo>
                    <a:pt x="5853" y="4539"/>
                    <a:pt x="5762" y="4475"/>
                    <a:pt x="5669" y="4415"/>
                  </a:cubicBezTo>
                  <a:cubicBezTo>
                    <a:pt x="5611" y="4379"/>
                    <a:pt x="5550" y="4343"/>
                    <a:pt x="5486" y="4320"/>
                  </a:cubicBezTo>
                  <a:cubicBezTo>
                    <a:pt x="5462" y="4313"/>
                    <a:pt x="5415" y="4335"/>
                    <a:pt x="5398" y="4358"/>
                  </a:cubicBezTo>
                  <a:cubicBezTo>
                    <a:pt x="5381" y="4381"/>
                    <a:pt x="5377" y="4430"/>
                    <a:pt x="5391" y="4454"/>
                  </a:cubicBezTo>
                  <a:cubicBezTo>
                    <a:pt x="5415" y="4498"/>
                    <a:pt x="5454" y="4536"/>
                    <a:pt x="5494" y="4570"/>
                  </a:cubicBezTo>
                  <a:cubicBezTo>
                    <a:pt x="5574" y="4636"/>
                    <a:pt x="5658" y="4697"/>
                    <a:pt x="5759" y="4775"/>
                  </a:cubicBezTo>
                  <a:cubicBezTo>
                    <a:pt x="5721" y="4792"/>
                    <a:pt x="5694" y="4815"/>
                    <a:pt x="5670" y="4813"/>
                  </a:cubicBezTo>
                  <a:cubicBezTo>
                    <a:pt x="5592" y="4807"/>
                    <a:pt x="5512" y="4803"/>
                    <a:pt x="5437" y="4781"/>
                  </a:cubicBezTo>
                  <a:cubicBezTo>
                    <a:pt x="5277" y="4733"/>
                    <a:pt x="5127" y="4770"/>
                    <a:pt x="4977" y="4819"/>
                  </a:cubicBezTo>
                  <a:cubicBezTo>
                    <a:pt x="4931" y="4835"/>
                    <a:pt x="4869" y="4870"/>
                    <a:pt x="4857" y="4910"/>
                  </a:cubicBezTo>
                  <a:cubicBezTo>
                    <a:pt x="4825" y="5023"/>
                    <a:pt x="4734" y="5073"/>
                    <a:pt x="4653" y="5138"/>
                  </a:cubicBezTo>
                  <a:cubicBezTo>
                    <a:pt x="4406" y="5329"/>
                    <a:pt x="4165" y="5529"/>
                    <a:pt x="3912" y="5712"/>
                  </a:cubicBezTo>
                  <a:cubicBezTo>
                    <a:pt x="3715" y="5853"/>
                    <a:pt x="3508" y="5984"/>
                    <a:pt x="3295" y="6098"/>
                  </a:cubicBezTo>
                  <a:cubicBezTo>
                    <a:pt x="3191" y="6155"/>
                    <a:pt x="3065" y="6176"/>
                    <a:pt x="2946" y="6194"/>
                  </a:cubicBezTo>
                  <a:cubicBezTo>
                    <a:pt x="2838" y="6210"/>
                    <a:pt x="2744" y="6123"/>
                    <a:pt x="2732" y="6010"/>
                  </a:cubicBezTo>
                  <a:cubicBezTo>
                    <a:pt x="2724" y="5933"/>
                    <a:pt x="2731" y="5854"/>
                    <a:pt x="2732" y="5793"/>
                  </a:cubicBezTo>
                  <a:cubicBezTo>
                    <a:pt x="2905" y="5597"/>
                    <a:pt x="3074" y="5424"/>
                    <a:pt x="3160" y="5189"/>
                  </a:cubicBezTo>
                  <a:cubicBezTo>
                    <a:pt x="3189" y="5109"/>
                    <a:pt x="3231" y="5032"/>
                    <a:pt x="3278" y="4962"/>
                  </a:cubicBezTo>
                  <a:cubicBezTo>
                    <a:pt x="3343" y="4867"/>
                    <a:pt x="3422" y="4783"/>
                    <a:pt x="3549" y="4782"/>
                  </a:cubicBezTo>
                  <a:cubicBezTo>
                    <a:pt x="3681" y="4782"/>
                    <a:pt x="3781" y="4718"/>
                    <a:pt x="3870" y="4632"/>
                  </a:cubicBezTo>
                  <a:cubicBezTo>
                    <a:pt x="3926" y="4577"/>
                    <a:pt x="3981" y="4521"/>
                    <a:pt x="4030" y="4460"/>
                  </a:cubicBezTo>
                  <a:cubicBezTo>
                    <a:pt x="4251" y="4180"/>
                    <a:pt x="4475" y="3901"/>
                    <a:pt x="4691" y="3618"/>
                  </a:cubicBezTo>
                  <a:cubicBezTo>
                    <a:pt x="4861" y="3398"/>
                    <a:pt x="4796" y="3150"/>
                    <a:pt x="4536" y="3049"/>
                  </a:cubicBezTo>
                  <a:cubicBezTo>
                    <a:pt x="4374" y="2986"/>
                    <a:pt x="4201" y="2949"/>
                    <a:pt x="4025" y="3014"/>
                  </a:cubicBezTo>
                  <a:cubicBezTo>
                    <a:pt x="3892" y="3062"/>
                    <a:pt x="3757" y="3068"/>
                    <a:pt x="3606" y="3021"/>
                  </a:cubicBezTo>
                  <a:cubicBezTo>
                    <a:pt x="3622" y="2818"/>
                    <a:pt x="3678" y="2618"/>
                    <a:pt x="3712" y="2414"/>
                  </a:cubicBezTo>
                  <a:cubicBezTo>
                    <a:pt x="3748" y="2199"/>
                    <a:pt x="3795" y="1987"/>
                    <a:pt x="3823" y="1771"/>
                  </a:cubicBezTo>
                  <a:cubicBezTo>
                    <a:pt x="3850" y="1566"/>
                    <a:pt x="3857" y="1358"/>
                    <a:pt x="3875" y="1138"/>
                  </a:cubicBezTo>
                  <a:cubicBezTo>
                    <a:pt x="4024" y="1089"/>
                    <a:pt x="4164" y="1046"/>
                    <a:pt x="4303" y="1000"/>
                  </a:cubicBezTo>
                  <a:cubicBezTo>
                    <a:pt x="4451" y="950"/>
                    <a:pt x="4599" y="898"/>
                    <a:pt x="4747" y="846"/>
                  </a:cubicBezTo>
                  <a:cubicBezTo>
                    <a:pt x="4764" y="840"/>
                    <a:pt x="4779" y="829"/>
                    <a:pt x="4795" y="827"/>
                  </a:cubicBezTo>
                  <a:cubicBezTo>
                    <a:pt x="5184" y="784"/>
                    <a:pt x="5566" y="693"/>
                    <a:pt x="5961" y="705"/>
                  </a:cubicBezTo>
                  <a:cubicBezTo>
                    <a:pt x="6124" y="711"/>
                    <a:pt x="6294" y="701"/>
                    <a:pt x="6452" y="665"/>
                  </a:cubicBezTo>
                  <a:cubicBezTo>
                    <a:pt x="6638" y="625"/>
                    <a:pt x="6824" y="603"/>
                    <a:pt x="7011" y="582"/>
                  </a:cubicBezTo>
                  <a:cubicBezTo>
                    <a:pt x="7140" y="566"/>
                    <a:pt x="7263" y="552"/>
                    <a:pt x="7387" y="500"/>
                  </a:cubicBezTo>
                  <a:cubicBezTo>
                    <a:pt x="7603" y="412"/>
                    <a:pt x="7840" y="389"/>
                    <a:pt x="8070" y="352"/>
                  </a:cubicBezTo>
                  <a:cubicBezTo>
                    <a:pt x="8103" y="347"/>
                    <a:pt x="8139" y="360"/>
                    <a:pt x="8174" y="367"/>
                  </a:cubicBezTo>
                  <a:cubicBezTo>
                    <a:pt x="8352" y="398"/>
                    <a:pt x="8536" y="417"/>
                    <a:pt x="8709" y="469"/>
                  </a:cubicBezTo>
                  <a:cubicBezTo>
                    <a:pt x="8823" y="502"/>
                    <a:pt x="8940" y="547"/>
                    <a:pt x="9045" y="600"/>
                  </a:cubicBezTo>
                  <a:cubicBezTo>
                    <a:pt x="9359" y="755"/>
                    <a:pt x="9689" y="843"/>
                    <a:pt x="10031" y="909"/>
                  </a:cubicBezTo>
                  <a:cubicBezTo>
                    <a:pt x="10173" y="937"/>
                    <a:pt x="10307" y="1008"/>
                    <a:pt x="10444" y="1065"/>
                  </a:cubicBezTo>
                  <a:cubicBezTo>
                    <a:pt x="10472" y="1077"/>
                    <a:pt x="10502" y="1105"/>
                    <a:pt x="10518" y="1133"/>
                  </a:cubicBezTo>
                  <a:cubicBezTo>
                    <a:pt x="10614" y="1305"/>
                    <a:pt x="10755" y="1312"/>
                    <a:pt x="10916" y="1254"/>
                  </a:cubicBezTo>
                  <a:cubicBezTo>
                    <a:pt x="10975" y="1099"/>
                    <a:pt x="10975" y="1099"/>
                    <a:pt x="11078" y="1095"/>
                  </a:cubicBezTo>
                  <a:cubicBezTo>
                    <a:pt x="11008" y="1344"/>
                    <a:pt x="10938" y="1590"/>
                    <a:pt x="10868" y="1836"/>
                  </a:cubicBezTo>
                  <a:cubicBezTo>
                    <a:pt x="10847" y="1912"/>
                    <a:pt x="10811" y="1986"/>
                    <a:pt x="10806" y="2062"/>
                  </a:cubicBezTo>
                  <a:cubicBezTo>
                    <a:pt x="10791" y="2268"/>
                    <a:pt x="10709" y="2448"/>
                    <a:pt x="10627" y="2631"/>
                  </a:cubicBezTo>
                  <a:cubicBezTo>
                    <a:pt x="10548" y="2804"/>
                    <a:pt x="10471" y="2981"/>
                    <a:pt x="10413" y="3162"/>
                  </a:cubicBezTo>
                  <a:cubicBezTo>
                    <a:pt x="10351" y="3359"/>
                    <a:pt x="10249" y="3525"/>
                    <a:pt x="10098" y="3671"/>
                  </a:cubicBezTo>
                  <a:cubicBezTo>
                    <a:pt x="9884" y="3676"/>
                    <a:pt x="9670" y="3705"/>
                    <a:pt x="9452" y="3661"/>
                  </a:cubicBezTo>
                  <a:cubicBezTo>
                    <a:pt x="9361" y="3642"/>
                    <a:pt x="9261" y="3654"/>
                    <a:pt x="9169" y="3669"/>
                  </a:cubicBezTo>
                  <a:close/>
                  <a:moveTo>
                    <a:pt x="12363" y="1284"/>
                  </a:moveTo>
                  <a:cubicBezTo>
                    <a:pt x="12335" y="1480"/>
                    <a:pt x="12322" y="1682"/>
                    <a:pt x="12229" y="1864"/>
                  </a:cubicBezTo>
                  <a:cubicBezTo>
                    <a:pt x="12149" y="2020"/>
                    <a:pt x="12106" y="2187"/>
                    <a:pt x="12083" y="2360"/>
                  </a:cubicBezTo>
                  <a:cubicBezTo>
                    <a:pt x="12060" y="2533"/>
                    <a:pt x="12007" y="2696"/>
                    <a:pt x="11942" y="2859"/>
                  </a:cubicBezTo>
                  <a:cubicBezTo>
                    <a:pt x="11875" y="3026"/>
                    <a:pt x="11841" y="3209"/>
                    <a:pt x="11805" y="3387"/>
                  </a:cubicBezTo>
                  <a:cubicBezTo>
                    <a:pt x="11735" y="3743"/>
                    <a:pt x="11588" y="4064"/>
                    <a:pt x="11370" y="4352"/>
                  </a:cubicBezTo>
                  <a:cubicBezTo>
                    <a:pt x="11350" y="4379"/>
                    <a:pt x="11323" y="4401"/>
                    <a:pt x="11299" y="4426"/>
                  </a:cubicBezTo>
                  <a:cubicBezTo>
                    <a:pt x="10884" y="4362"/>
                    <a:pt x="10474" y="4299"/>
                    <a:pt x="10058" y="4236"/>
                  </a:cubicBezTo>
                  <a:cubicBezTo>
                    <a:pt x="10027" y="4125"/>
                    <a:pt x="10036" y="4029"/>
                    <a:pt x="10141" y="3989"/>
                  </a:cubicBezTo>
                  <a:cubicBezTo>
                    <a:pt x="10402" y="3890"/>
                    <a:pt x="10513" y="3663"/>
                    <a:pt x="10635" y="3444"/>
                  </a:cubicBezTo>
                  <a:cubicBezTo>
                    <a:pt x="10682" y="3362"/>
                    <a:pt x="10704" y="3266"/>
                    <a:pt x="10740" y="3178"/>
                  </a:cubicBezTo>
                  <a:cubicBezTo>
                    <a:pt x="10804" y="3017"/>
                    <a:pt x="10864" y="2853"/>
                    <a:pt x="10939" y="2697"/>
                  </a:cubicBezTo>
                  <a:cubicBezTo>
                    <a:pt x="11018" y="2532"/>
                    <a:pt x="11077" y="2364"/>
                    <a:pt x="11109" y="2181"/>
                  </a:cubicBezTo>
                  <a:cubicBezTo>
                    <a:pt x="11144" y="1977"/>
                    <a:pt x="11211" y="1778"/>
                    <a:pt x="11273" y="1580"/>
                  </a:cubicBezTo>
                  <a:cubicBezTo>
                    <a:pt x="11309" y="1465"/>
                    <a:pt x="11338" y="1350"/>
                    <a:pt x="11398" y="1241"/>
                  </a:cubicBezTo>
                  <a:cubicBezTo>
                    <a:pt x="11440" y="1166"/>
                    <a:pt x="11421" y="1059"/>
                    <a:pt x="11432" y="950"/>
                  </a:cubicBezTo>
                  <a:cubicBezTo>
                    <a:pt x="11459" y="909"/>
                    <a:pt x="11516" y="929"/>
                    <a:pt x="11564" y="934"/>
                  </a:cubicBezTo>
                  <a:cubicBezTo>
                    <a:pt x="11763" y="949"/>
                    <a:pt x="11963" y="950"/>
                    <a:pt x="12157" y="1011"/>
                  </a:cubicBezTo>
                  <a:cubicBezTo>
                    <a:pt x="12335" y="1067"/>
                    <a:pt x="12386" y="1111"/>
                    <a:pt x="12363" y="1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4682950" y="4638600"/>
              <a:ext cx="10100" cy="14575"/>
            </a:xfrm>
            <a:custGeom>
              <a:avLst/>
              <a:gdLst/>
              <a:ahLst/>
              <a:cxnLst/>
              <a:rect l="l" t="t" r="r" b="b"/>
              <a:pathLst>
                <a:path w="404" h="583" extrusionOk="0">
                  <a:moveTo>
                    <a:pt x="21" y="147"/>
                  </a:moveTo>
                  <a:cubicBezTo>
                    <a:pt x="61" y="232"/>
                    <a:pt x="102" y="318"/>
                    <a:pt x="153" y="397"/>
                  </a:cubicBezTo>
                  <a:cubicBezTo>
                    <a:pt x="195" y="461"/>
                    <a:pt x="252" y="517"/>
                    <a:pt x="307" y="571"/>
                  </a:cubicBezTo>
                  <a:cubicBezTo>
                    <a:pt x="319" y="582"/>
                    <a:pt x="353" y="573"/>
                    <a:pt x="384" y="573"/>
                  </a:cubicBezTo>
                  <a:cubicBezTo>
                    <a:pt x="389" y="544"/>
                    <a:pt x="404" y="517"/>
                    <a:pt x="396" y="498"/>
                  </a:cubicBezTo>
                  <a:cubicBezTo>
                    <a:pt x="352" y="387"/>
                    <a:pt x="305" y="276"/>
                    <a:pt x="255" y="167"/>
                  </a:cubicBezTo>
                  <a:cubicBezTo>
                    <a:pt x="237" y="128"/>
                    <a:pt x="214" y="91"/>
                    <a:pt x="189" y="56"/>
                  </a:cubicBezTo>
                  <a:cubicBezTo>
                    <a:pt x="156" y="10"/>
                    <a:pt x="94" y="1"/>
                    <a:pt x="52" y="32"/>
                  </a:cubicBezTo>
                  <a:cubicBezTo>
                    <a:pt x="12" y="62"/>
                    <a:pt x="1" y="105"/>
                    <a:pt x="21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4750725" y="4707450"/>
              <a:ext cx="8350" cy="8425"/>
            </a:xfrm>
            <a:custGeom>
              <a:avLst/>
              <a:gdLst/>
              <a:ahLst/>
              <a:cxnLst/>
              <a:rect l="l" t="t" r="r" b="b"/>
              <a:pathLst>
                <a:path w="334" h="337" extrusionOk="0">
                  <a:moveTo>
                    <a:pt x="288" y="331"/>
                  </a:moveTo>
                  <a:cubicBezTo>
                    <a:pt x="296" y="336"/>
                    <a:pt x="319" y="323"/>
                    <a:pt x="333" y="319"/>
                  </a:cubicBezTo>
                  <a:cubicBezTo>
                    <a:pt x="308" y="89"/>
                    <a:pt x="303" y="83"/>
                    <a:pt x="1" y="1"/>
                  </a:cubicBezTo>
                  <a:cubicBezTo>
                    <a:pt x="97" y="152"/>
                    <a:pt x="174" y="256"/>
                    <a:pt x="288" y="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4528225" y="4653775"/>
              <a:ext cx="12450" cy="8300"/>
            </a:xfrm>
            <a:custGeom>
              <a:avLst/>
              <a:gdLst/>
              <a:ahLst/>
              <a:cxnLst/>
              <a:rect l="l" t="t" r="r" b="b"/>
              <a:pathLst>
                <a:path w="498" h="332" extrusionOk="0">
                  <a:moveTo>
                    <a:pt x="126" y="26"/>
                  </a:moveTo>
                  <a:cubicBezTo>
                    <a:pt x="96" y="8"/>
                    <a:pt x="52" y="10"/>
                    <a:pt x="0" y="1"/>
                  </a:cubicBezTo>
                  <a:cubicBezTo>
                    <a:pt x="15" y="143"/>
                    <a:pt x="113" y="189"/>
                    <a:pt x="197" y="241"/>
                  </a:cubicBezTo>
                  <a:cubicBezTo>
                    <a:pt x="278" y="291"/>
                    <a:pt x="365" y="332"/>
                    <a:pt x="465" y="299"/>
                  </a:cubicBezTo>
                  <a:cubicBezTo>
                    <a:pt x="478" y="295"/>
                    <a:pt x="498" y="274"/>
                    <a:pt x="496" y="265"/>
                  </a:cubicBezTo>
                  <a:cubicBezTo>
                    <a:pt x="493" y="241"/>
                    <a:pt x="479" y="205"/>
                    <a:pt x="465" y="203"/>
                  </a:cubicBezTo>
                  <a:cubicBezTo>
                    <a:pt x="332" y="182"/>
                    <a:pt x="235" y="94"/>
                    <a:pt x="12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4579225" y="4627425"/>
              <a:ext cx="9250" cy="6625"/>
            </a:xfrm>
            <a:custGeom>
              <a:avLst/>
              <a:gdLst/>
              <a:ahLst/>
              <a:cxnLst/>
              <a:rect l="l" t="t" r="r" b="b"/>
              <a:pathLst>
                <a:path w="370" h="265" extrusionOk="0">
                  <a:moveTo>
                    <a:pt x="97" y="1"/>
                  </a:moveTo>
                  <a:cubicBezTo>
                    <a:pt x="74" y="0"/>
                    <a:pt x="38" y="8"/>
                    <a:pt x="29" y="24"/>
                  </a:cubicBezTo>
                  <a:cubicBezTo>
                    <a:pt x="14" y="49"/>
                    <a:pt x="0" y="92"/>
                    <a:pt x="12" y="115"/>
                  </a:cubicBezTo>
                  <a:cubicBezTo>
                    <a:pt x="74" y="241"/>
                    <a:pt x="230" y="264"/>
                    <a:pt x="370" y="175"/>
                  </a:cubicBezTo>
                  <a:cubicBezTo>
                    <a:pt x="302" y="126"/>
                    <a:pt x="235" y="77"/>
                    <a:pt x="167" y="30"/>
                  </a:cubicBezTo>
                  <a:cubicBezTo>
                    <a:pt x="147" y="16"/>
                    <a:pt x="120" y="4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3"/>
          <p:cNvGrpSpPr/>
          <p:nvPr/>
        </p:nvGrpSpPr>
        <p:grpSpPr>
          <a:xfrm rot="5914404" flipH="1">
            <a:off x="2345166" y="98016"/>
            <a:ext cx="4345140" cy="5681105"/>
            <a:chOff x="3307975" y="369600"/>
            <a:chExt cx="1201775" cy="1571275"/>
          </a:xfrm>
        </p:grpSpPr>
        <p:sp>
          <p:nvSpPr>
            <p:cNvPr id="390" name="Google Shape;390;p23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306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23"/>
          <p:cNvGrpSpPr/>
          <p:nvPr/>
        </p:nvGrpSpPr>
        <p:grpSpPr>
          <a:xfrm>
            <a:off x="4185136" y="3232366"/>
            <a:ext cx="3386404" cy="886740"/>
            <a:chOff x="883000" y="1738800"/>
            <a:chExt cx="2746698" cy="1573908"/>
          </a:xfrm>
        </p:grpSpPr>
        <p:sp>
          <p:nvSpPr>
            <p:cNvPr id="406" name="Google Shape;406;p23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23"/>
          <p:cNvSpPr/>
          <p:nvPr/>
        </p:nvSpPr>
        <p:spPr>
          <a:xfrm rot="-241877">
            <a:off x="2065215" y="267965"/>
            <a:ext cx="281776" cy="760846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3"/>
          <p:cNvGrpSpPr/>
          <p:nvPr/>
        </p:nvGrpSpPr>
        <p:grpSpPr>
          <a:xfrm>
            <a:off x="1563074" y="3368448"/>
            <a:ext cx="1342689" cy="1156062"/>
            <a:chOff x="3068400" y="4319650"/>
            <a:chExt cx="592825" cy="510425"/>
          </a:xfrm>
        </p:grpSpPr>
        <p:sp>
          <p:nvSpPr>
            <p:cNvPr id="410" name="Google Shape;410;p23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23"/>
          <p:cNvSpPr/>
          <p:nvPr/>
        </p:nvSpPr>
        <p:spPr>
          <a:xfrm>
            <a:off x="806650" y="1542050"/>
            <a:ext cx="612473" cy="605407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3"/>
          <p:cNvSpPr/>
          <p:nvPr/>
        </p:nvSpPr>
        <p:spPr>
          <a:xfrm rot="4445298">
            <a:off x="6890253" y="4300809"/>
            <a:ext cx="612464" cy="605398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3"/>
          <p:cNvGrpSpPr/>
          <p:nvPr/>
        </p:nvGrpSpPr>
        <p:grpSpPr>
          <a:xfrm rot="2312574">
            <a:off x="1547639" y="76321"/>
            <a:ext cx="401636" cy="3815678"/>
            <a:chOff x="1312800" y="2017050"/>
            <a:chExt cx="144550" cy="1373275"/>
          </a:xfrm>
        </p:grpSpPr>
        <p:sp>
          <p:nvSpPr>
            <p:cNvPr id="422" name="Google Shape;422;p23"/>
            <p:cNvSpPr/>
            <p:nvPr/>
          </p:nvSpPr>
          <p:spPr>
            <a:xfrm>
              <a:off x="1312800" y="3303025"/>
              <a:ext cx="92325" cy="87300"/>
            </a:xfrm>
            <a:custGeom>
              <a:avLst/>
              <a:gdLst/>
              <a:ahLst/>
              <a:cxnLst/>
              <a:rect l="l" t="t" r="r" b="b"/>
              <a:pathLst>
                <a:path w="3693" h="3492" extrusionOk="0">
                  <a:moveTo>
                    <a:pt x="1841" y="1"/>
                  </a:moveTo>
                  <a:cubicBezTo>
                    <a:pt x="880" y="1"/>
                    <a:pt x="84" y="732"/>
                    <a:pt x="43" y="1668"/>
                  </a:cubicBezTo>
                  <a:cubicBezTo>
                    <a:pt x="1" y="2631"/>
                    <a:pt x="774" y="3446"/>
                    <a:pt x="1771" y="3489"/>
                  </a:cubicBezTo>
                  <a:cubicBezTo>
                    <a:pt x="1799" y="3490"/>
                    <a:pt x="1827" y="3491"/>
                    <a:pt x="1855" y="3491"/>
                  </a:cubicBezTo>
                  <a:cubicBezTo>
                    <a:pt x="2815" y="3491"/>
                    <a:pt x="3611" y="2760"/>
                    <a:pt x="3651" y="1825"/>
                  </a:cubicBezTo>
                  <a:cubicBezTo>
                    <a:pt x="3693" y="862"/>
                    <a:pt x="2919" y="46"/>
                    <a:pt x="1923" y="3"/>
                  </a:cubicBezTo>
                  <a:cubicBezTo>
                    <a:pt x="1896" y="1"/>
                    <a:pt x="1868" y="1"/>
                    <a:pt x="18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1314625" y="2017050"/>
              <a:ext cx="141350" cy="1331100"/>
            </a:xfrm>
            <a:custGeom>
              <a:avLst/>
              <a:gdLst/>
              <a:ahLst/>
              <a:cxnLst/>
              <a:rect l="l" t="t" r="r" b="b"/>
              <a:pathLst>
                <a:path w="5654" h="53244" extrusionOk="0">
                  <a:moveTo>
                    <a:pt x="4166" y="1"/>
                  </a:moveTo>
                  <a:lnTo>
                    <a:pt x="2134" y="4039"/>
                  </a:lnTo>
                  <a:lnTo>
                    <a:pt x="1" y="53091"/>
                  </a:lnTo>
                  <a:lnTo>
                    <a:pt x="3520" y="53244"/>
                  </a:lnTo>
                  <a:lnTo>
                    <a:pt x="5653" y="4191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1313975" y="2119825"/>
              <a:ext cx="143375" cy="1229650"/>
            </a:xfrm>
            <a:custGeom>
              <a:avLst/>
              <a:gdLst/>
              <a:ahLst/>
              <a:cxnLst/>
              <a:rect l="l" t="t" r="r" b="b"/>
              <a:pathLst>
                <a:path w="5735" h="49186" extrusionOk="0">
                  <a:moveTo>
                    <a:pt x="2135" y="0"/>
                  </a:moveTo>
                  <a:lnTo>
                    <a:pt x="0" y="49029"/>
                  </a:lnTo>
                  <a:lnTo>
                    <a:pt x="3599" y="49185"/>
                  </a:lnTo>
                  <a:lnTo>
                    <a:pt x="5734" y="157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1343925" y="2121125"/>
              <a:ext cx="83375" cy="1227025"/>
            </a:xfrm>
            <a:custGeom>
              <a:avLst/>
              <a:gdLst/>
              <a:ahLst/>
              <a:cxnLst/>
              <a:rect l="l" t="t" r="r" b="b"/>
              <a:pathLst>
                <a:path w="3335" h="49081" extrusionOk="0">
                  <a:moveTo>
                    <a:pt x="2134" y="1"/>
                  </a:moveTo>
                  <a:lnTo>
                    <a:pt x="1" y="49028"/>
                  </a:lnTo>
                  <a:lnTo>
                    <a:pt x="1200" y="49081"/>
                  </a:lnTo>
                  <a:lnTo>
                    <a:pt x="3335" y="52"/>
                  </a:lnTo>
                  <a:lnTo>
                    <a:pt x="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1313825" y="3344875"/>
              <a:ext cx="90250" cy="3950"/>
            </a:xfrm>
            <a:custGeom>
              <a:avLst/>
              <a:gdLst/>
              <a:ahLst/>
              <a:cxnLst/>
              <a:rect l="l" t="t" r="r" b="b"/>
              <a:pathLst>
                <a:path w="3610" h="158" fill="none" extrusionOk="0">
                  <a:moveTo>
                    <a:pt x="3610" y="157"/>
                  </a:moveTo>
                  <a:lnTo>
                    <a:pt x="1" y="0"/>
                  </a:lnTo>
                </a:path>
              </a:pathLst>
            </a:custGeom>
            <a:noFill/>
            <a:ln w="350" cap="flat" cmpd="sng">
              <a:solidFill>
                <a:srgbClr val="7E6373"/>
              </a:solidFill>
              <a:prstDash val="solid"/>
              <a:miter lim="1052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1400350" y="2017050"/>
              <a:ext cx="31900" cy="37625"/>
            </a:xfrm>
            <a:custGeom>
              <a:avLst/>
              <a:gdLst/>
              <a:ahLst/>
              <a:cxnLst/>
              <a:rect l="l" t="t" r="r" b="b"/>
              <a:pathLst>
                <a:path w="1276" h="1505" extrusionOk="0">
                  <a:moveTo>
                    <a:pt x="730" y="1"/>
                  </a:moveTo>
                  <a:cubicBezTo>
                    <a:pt x="564" y="1"/>
                    <a:pt x="0" y="1454"/>
                    <a:pt x="0" y="1454"/>
                  </a:cubicBezTo>
                  <a:lnTo>
                    <a:pt x="633" y="1481"/>
                  </a:lnTo>
                  <a:lnTo>
                    <a:pt x="1275" y="1504"/>
                  </a:lnTo>
                  <a:cubicBezTo>
                    <a:pt x="1275" y="1504"/>
                    <a:pt x="864" y="4"/>
                    <a:pt x="730" y="1"/>
                  </a:cubicBezTo>
                  <a:cubicBezTo>
                    <a:pt x="730" y="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3"/>
          <p:cNvSpPr/>
          <p:nvPr/>
        </p:nvSpPr>
        <p:spPr>
          <a:xfrm rot="829885">
            <a:off x="7044053" y="3021230"/>
            <a:ext cx="909972" cy="3743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title"/>
          </p:nvPr>
        </p:nvSpPr>
        <p:spPr>
          <a:xfrm rot="-950">
            <a:off x="4250337" y="3467036"/>
            <a:ext cx="32562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highlight>
                  <a:schemeClr val="accent6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0" name="Google Shape;430;p23"/>
          <p:cNvSpPr txBox="1">
            <a:spLocks noGrp="1"/>
          </p:cNvSpPr>
          <p:nvPr>
            <p:ph type="subTitle" idx="1"/>
          </p:nvPr>
        </p:nvSpPr>
        <p:spPr>
          <a:xfrm>
            <a:off x="2189175" y="1493400"/>
            <a:ext cx="4830600" cy="19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0"/>
          <p:cNvSpPr txBox="1">
            <a:spLocks noGrp="1"/>
          </p:cNvSpPr>
          <p:nvPr>
            <p:ph type="subTitle" idx="1"/>
          </p:nvPr>
        </p:nvSpPr>
        <p:spPr>
          <a:xfrm rot="-208938">
            <a:off x="2575322" y="3144472"/>
            <a:ext cx="3990769" cy="66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0"/>
          <p:cNvSpPr txBox="1">
            <a:spLocks noGrp="1"/>
          </p:cNvSpPr>
          <p:nvPr>
            <p:ph type="title"/>
          </p:nvPr>
        </p:nvSpPr>
        <p:spPr>
          <a:xfrm>
            <a:off x="1164475" y="1158450"/>
            <a:ext cx="68151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71" name="Google Shape;671;p30"/>
          <p:cNvGrpSpPr/>
          <p:nvPr/>
        </p:nvGrpSpPr>
        <p:grpSpPr>
          <a:xfrm rot="786672">
            <a:off x="7183696" y="3914531"/>
            <a:ext cx="421418" cy="452029"/>
            <a:chOff x="5392725" y="2318525"/>
            <a:chExt cx="215450" cy="231100"/>
          </a:xfrm>
        </p:grpSpPr>
        <p:sp>
          <p:nvSpPr>
            <p:cNvPr id="672" name="Google Shape;672;p30"/>
            <p:cNvSpPr/>
            <p:nvPr/>
          </p:nvSpPr>
          <p:spPr>
            <a:xfrm>
              <a:off x="5396350" y="2538175"/>
              <a:ext cx="210150" cy="11450"/>
            </a:xfrm>
            <a:custGeom>
              <a:avLst/>
              <a:gdLst/>
              <a:ahLst/>
              <a:cxnLst/>
              <a:rect l="l" t="t" r="r" b="b"/>
              <a:pathLst>
                <a:path w="8406" h="458" extrusionOk="0">
                  <a:moveTo>
                    <a:pt x="8196" y="0"/>
                  </a:moveTo>
                  <a:cubicBezTo>
                    <a:pt x="8194" y="0"/>
                    <a:pt x="8192" y="0"/>
                    <a:pt x="8189" y="0"/>
                  </a:cubicBezTo>
                  <a:cubicBezTo>
                    <a:pt x="6217" y="61"/>
                    <a:pt x="4242" y="105"/>
                    <a:pt x="2268" y="113"/>
                  </a:cubicBezTo>
                  <a:cubicBezTo>
                    <a:pt x="2082" y="114"/>
                    <a:pt x="1896" y="114"/>
                    <a:pt x="1709" y="114"/>
                  </a:cubicBezTo>
                  <a:cubicBezTo>
                    <a:pt x="1212" y="114"/>
                    <a:pt x="715" y="110"/>
                    <a:pt x="218" y="98"/>
                  </a:cubicBezTo>
                  <a:cubicBezTo>
                    <a:pt x="216" y="98"/>
                    <a:pt x="214" y="98"/>
                    <a:pt x="213" y="98"/>
                  </a:cubicBezTo>
                  <a:cubicBezTo>
                    <a:pt x="1" y="98"/>
                    <a:pt x="3" y="430"/>
                    <a:pt x="218" y="435"/>
                  </a:cubicBezTo>
                  <a:cubicBezTo>
                    <a:pt x="854" y="451"/>
                    <a:pt x="1491" y="457"/>
                    <a:pt x="2128" y="457"/>
                  </a:cubicBezTo>
                  <a:cubicBezTo>
                    <a:pt x="3920" y="457"/>
                    <a:pt x="5714" y="405"/>
                    <a:pt x="7504" y="356"/>
                  </a:cubicBezTo>
                  <a:cubicBezTo>
                    <a:pt x="7733" y="350"/>
                    <a:pt x="7961" y="343"/>
                    <a:pt x="8189" y="336"/>
                  </a:cubicBezTo>
                  <a:cubicBezTo>
                    <a:pt x="8403" y="330"/>
                    <a:pt x="8406" y="0"/>
                    <a:pt x="8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3" name="Google Shape;673;p30"/>
            <p:cNvGrpSpPr/>
            <p:nvPr/>
          </p:nvGrpSpPr>
          <p:grpSpPr>
            <a:xfrm>
              <a:off x="5392725" y="2318525"/>
              <a:ext cx="215450" cy="229950"/>
              <a:chOff x="5392725" y="2318525"/>
              <a:chExt cx="215450" cy="229950"/>
            </a:xfrm>
          </p:grpSpPr>
          <p:sp>
            <p:nvSpPr>
              <p:cNvPr id="674" name="Google Shape;674;p30"/>
              <p:cNvSpPr/>
              <p:nvPr/>
            </p:nvSpPr>
            <p:spPr>
              <a:xfrm>
                <a:off x="5393975" y="2417025"/>
                <a:ext cx="9875" cy="1314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5258" extrusionOk="0">
                    <a:moveTo>
                      <a:pt x="168" y="0"/>
                    </a:moveTo>
                    <a:cubicBezTo>
                      <a:pt x="84" y="0"/>
                      <a:pt x="0" y="54"/>
                      <a:pt x="1" y="163"/>
                    </a:cubicBezTo>
                    <a:cubicBezTo>
                      <a:pt x="20" y="1807"/>
                      <a:pt x="38" y="3451"/>
                      <a:pt x="57" y="5095"/>
                    </a:cubicBezTo>
                    <a:cubicBezTo>
                      <a:pt x="58" y="5203"/>
                      <a:pt x="143" y="5257"/>
                      <a:pt x="227" y="5257"/>
                    </a:cubicBezTo>
                    <a:cubicBezTo>
                      <a:pt x="311" y="5257"/>
                      <a:pt x="394" y="5203"/>
                      <a:pt x="393" y="5095"/>
                    </a:cubicBezTo>
                    <a:cubicBezTo>
                      <a:pt x="374" y="3451"/>
                      <a:pt x="357" y="1807"/>
                      <a:pt x="338" y="163"/>
                    </a:cubicBezTo>
                    <a:cubicBezTo>
                      <a:pt x="337" y="55"/>
                      <a:pt x="252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5593150" y="2422025"/>
                <a:ext cx="15025" cy="1227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908" extrusionOk="0">
                    <a:moveTo>
                      <a:pt x="164" y="0"/>
                    </a:moveTo>
                    <a:cubicBezTo>
                      <a:pt x="80" y="0"/>
                      <a:pt x="1" y="54"/>
                      <a:pt x="10" y="161"/>
                    </a:cubicBezTo>
                    <a:cubicBezTo>
                      <a:pt x="142" y="1685"/>
                      <a:pt x="201" y="3217"/>
                      <a:pt x="259" y="4745"/>
                    </a:cubicBezTo>
                    <a:cubicBezTo>
                      <a:pt x="264" y="4853"/>
                      <a:pt x="350" y="4907"/>
                      <a:pt x="434" y="4907"/>
                    </a:cubicBezTo>
                    <a:cubicBezTo>
                      <a:pt x="518" y="4907"/>
                      <a:pt x="600" y="4853"/>
                      <a:pt x="596" y="4745"/>
                    </a:cubicBezTo>
                    <a:cubicBezTo>
                      <a:pt x="538" y="3217"/>
                      <a:pt x="478" y="1685"/>
                      <a:pt x="347" y="161"/>
                    </a:cubicBezTo>
                    <a:cubicBezTo>
                      <a:pt x="337" y="54"/>
                      <a:pt x="24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5394250" y="2413525"/>
                <a:ext cx="106725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3667" extrusionOk="0">
                    <a:moveTo>
                      <a:pt x="248" y="0"/>
                    </a:moveTo>
                    <a:cubicBezTo>
                      <a:pt x="117" y="0"/>
                      <a:pt x="0" y="170"/>
                      <a:pt x="123" y="286"/>
                    </a:cubicBezTo>
                    <a:cubicBezTo>
                      <a:pt x="1352" y="1456"/>
                      <a:pt x="2586" y="2630"/>
                      <a:pt x="3957" y="3634"/>
                    </a:cubicBezTo>
                    <a:cubicBezTo>
                      <a:pt x="3987" y="3657"/>
                      <a:pt x="4017" y="3666"/>
                      <a:pt x="4045" y="3666"/>
                    </a:cubicBezTo>
                    <a:cubicBezTo>
                      <a:pt x="4179" y="3666"/>
                      <a:pt x="4268" y="3449"/>
                      <a:pt x="4126" y="3344"/>
                    </a:cubicBezTo>
                    <a:cubicBezTo>
                      <a:pt x="2779" y="2356"/>
                      <a:pt x="1568" y="1197"/>
                      <a:pt x="361" y="48"/>
                    </a:cubicBezTo>
                    <a:cubicBezTo>
                      <a:pt x="326" y="15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5490550" y="2419925"/>
                <a:ext cx="109675" cy="85150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3406" extrusionOk="0">
                    <a:moveTo>
                      <a:pt x="4138" y="0"/>
                    </a:moveTo>
                    <a:cubicBezTo>
                      <a:pt x="4100" y="0"/>
                      <a:pt x="4061" y="14"/>
                      <a:pt x="4026" y="47"/>
                    </a:cubicBezTo>
                    <a:cubicBezTo>
                      <a:pt x="2826" y="1173"/>
                      <a:pt x="1530" y="2190"/>
                      <a:pt x="151" y="3088"/>
                    </a:cubicBezTo>
                    <a:cubicBezTo>
                      <a:pt x="0" y="3186"/>
                      <a:pt x="94" y="3406"/>
                      <a:pt x="235" y="3406"/>
                    </a:cubicBezTo>
                    <a:cubicBezTo>
                      <a:pt x="262" y="3406"/>
                      <a:pt x="292" y="3398"/>
                      <a:pt x="321" y="3378"/>
                    </a:cubicBezTo>
                    <a:cubicBezTo>
                      <a:pt x="1724" y="2465"/>
                      <a:pt x="3044" y="1430"/>
                      <a:pt x="4263" y="284"/>
                    </a:cubicBezTo>
                    <a:cubicBezTo>
                      <a:pt x="4387" y="169"/>
                      <a:pt x="4270" y="0"/>
                      <a:pt x="4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5417900" y="2324875"/>
                <a:ext cx="1055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710" extrusionOk="0">
                    <a:moveTo>
                      <a:pt x="168" y="1"/>
                    </a:moveTo>
                    <a:cubicBezTo>
                      <a:pt x="84" y="1"/>
                      <a:pt x="1" y="55"/>
                      <a:pt x="3" y="163"/>
                    </a:cubicBezTo>
                    <a:cubicBezTo>
                      <a:pt x="31" y="1624"/>
                      <a:pt x="56" y="3086"/>
                      <a:pt x="84" y="4546"/>
                    </a:cubicBezTo>
                    <a:cubicBezTo>
                      <a:pt x="86" y="4655"/>
                      <a:pt x="171" y="4709"/>
                      <a:pt x="255" y="4709"/>
                    </a:cubicBezTo>
                    <a:cubicBezTo>
                      <a:pt x="339" y="4709"/>
                      <a:pt x="422" y="4655"/>
                      <a:pt x="420" y="4546"/>
                    </a:cubicBezTo>
                    <a:cubicBezTo>
                      <a:pt x="392" y="3086"/>
                      <a:pt x="367" y="1624"/>
                      <a:pt x="339" y="163"/>
                    </a:cubicBezTo>
                    <a:cubicBezTo>
                      <a:pt x="337" y="55"/>
                      <a:pt x="252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5567375" y="2319875"/>
                <a:ext cx="14650" cy="1239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958" extrusionOk="0">
                    <a:moveTo>
                      <a:pt x="165" y="0"/>
                    </a:moveTo>
                    <a:cubicBezTo>
                      <a:pt x="81" y="0"/>
                      <a:pt x="0" y="54"/>
                      <a:pt x="6" y="162"/>
                    </a:cubicBezTo>
                    <a:cubicBezTo>
                      <a:pt x="85" y="1707"/>
                      <a:pt x="165" y="3251"/>
                      <a:pt x="245" y="4796"/>
                    </a:cubicBezTo>
                    <a:cubicBezTo>
                      <a:pt x="250" y="4903"/>
                      <a:pt x="337" y="4958"/>
                      <a:pt x="421" y="4958"/>
                    </a:cubicBezTo>
                    <a:cubicBezTo>
                      <a:pt x="505" y="4958"/>
                      <a:pt x="586" y="4904"/>
                      <a:pt x="580" y="4796"/>
                    </a:cubicBezTo>
                    <a:cubicBezTo>
                      <a:pt x="501" y="3251"/>
                      <a:pt x="421" y="1707"/>
                      <a:pt x="341" y="162"/>
                    </a:cubicBezTo>
                    <a:cubicBezTo>
                      <a:pt x="336" y="54"/>
                      <a:pt x="249" y="0"/>
                      <a:pt x="1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421325" y="2318525"/>
                <a:ext cx="152825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385" extrusionOk="0">
                    <a:moveTo>
                      <a:pt x="5898" y="1"/>
                    </a:moveTo>
                    <a:cubicBezTo>
                      <a:pt x="5898" y="1"/>
                      <a:pt x="5897" y="1"/>
                      <a:pt x="5896" y="1"/>
                    </a:cubicBezTo>
                    <a:cubicBezTo>
                      <a:pt x="4235" y="14"/>
                      <a:pt x="2573" y="29"/>
                      <a:pt x="910" y="43"/>
                    </a:cubicBezTo>
                    <a:lnTo>
                      <a:pt x="217" y="49"/>
                    </a:lnTo>
                    <a:cubicBezTo>
                      <a:pt x="1" y="51"/>
                      <a:pt x="0" y="385"/>
                      <a:pt x="215" y="385"/>
                    </a:cubicBezTo>
                    <a:cubicBezTo>
                      <a:pt x="216" y="385"/>
                      <a:pt x="216" y="385"/>
                      <a:pt x="217" y="385"/>
                    </a:cubicBezTo>
                    <a:cubicBezTo>
                      <a:pt x="1878" y="371"/>
                      <a:pt x="3541" y="356"/>
                      <a:pt x="5203" y="342"/>
                    </a:cubicBezTo>
                    <a:lnTo>
                      <a:pt x="5896" y="336"/>
                    </a:lnTo>
                    <a:cubicBezTo>
                      <a:pt x="6112" y="335"/>
                      <a:pt x="6113" y="1"/>
                      <a:pt x="58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5392725" y="2380875"/>
                <a:ext cx="31600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665" extrusionOk="0">
                    <a:moveTo>
                      <a:pt x="1071" y="1"/>
                    </a:moveTo>
                    <a:cubicBezTo>
                      <a:pt x="1013" y="1"/>
                      <a:pt x="957" y="32"/>
                      <a:pt x="923" y="84"/>
                    </a:cubicBezTo>
                    <a:cubicBezTo>
                      <a:pt x="632" y="526"/>
                      <a:pt x="342" y="969"/>
                      <a:pt x="50" y="1412"/>
                    </a:cubicBezTo>
                    <a:cubicBezTo>
                      <a:pt x="1" y="1488"/>
                      <a:pt x="36" y="1598"/>
                      <a:pt x="111" y="1642"/>
                    </a:cubicBezTo>
                    <a:cubicBezTo>
                      <a:pt x="138" y="1657"/>
                      <a:pt x="166" y="1665"/>
                      <a:pt x="193" y="1665"/>
                    </a:cubicBezTo>
                    <a:cubicBezTo>
                      <a:pt x="251" y="1665"/>
                      <a:pt x="307" y="1633"/>
                      <a:pt x="341" y="1581"/>
                    </a:cubicBezTo>
                    <a:cubicBezTo>
                      <a:pt x="632" y="1139"/>
                      <a:pt x="922" y="696"/>
                      <a:pt x="1214" y="253"/>
                    </a:cubicBezTo>
                    <a:cubicBezTo>
                      <a:pt x="1263" y="178"/>
                      <a:pt x="1229" y="67"/>
                      <a:pt x="1153" y="23"/>
                    </a:cubicBezTo>
                    <a:cubicBezTo>
                      <a:pt x="1126" y="8"/>
                      <a:pt x="1098" y="1"/>
                      <a:pt x="10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573450" y="2385625"/>
                <a:ext cx="29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589" extrusionOk="0">
                    <a:moveTo>
                      <a:pt x="231" y="1"/>
                    </a:moveTo>
                    <a:cubicBezTo>
                      <a:pt x="117" y="1"/>
                      <a:pt x="1" y="122"/>
                      <a:pt x="76" y="252"/>
                    </a:cubicBezTo>
                    <a:cubicBezTo>
                      <a:pt x="319" y="671"/>
                      <a:pt x="563" y="1088"/>
                      <a:pt x="806" y="1507"/>
                    </a:cubicBezTo>
                    <a:cubicBezTo>
                      <a:pt x="840" y="1564"/>
                      <a:pt x="891" y="1588"/>
                      <a:pt x="942" y="1588"/>
                    </a:cubicBezTo>
                    <a:cubicBezTo>
                      <a:pt x="1057" y="1588"/>
                      <a:pt x="1173" y="1467"/>
                      <a:pt x="1097" y="1338"/>
                    </a:cubicBezTo>
                    <a:cubicBezTo>
                      <a:pt x="854" y="919"/>
                      <a:pt x="610" y="500"/>
                      <a:pt x="367" y="82"/>
                    </a:cubicBezTo>
                    <a:cubicBezTo>
                      <a:pt x="333" y="25"/>
                      <a:pt x="282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5472225" y="2392150"/>
                <a:ext cx="422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577" extrusionOk="0">
                    <a:moveTo>
                      <a:pt x="354" y="755"/>
                    </a:moveTo>
                    <a:lnTo>
                      <a:pt x="354" y="755"/>
                    </a:lnTo>
                    <a:cubicBezTo>
                      <a:pt x="353" y="756"/>
                      <a:pt x="353" y="757"/>
                      <a:pt x="353" y="758"/>
                    </a:cubicBezTo>
                    <a:lnTo>
                      <a:pt x="353" y="758"/>
                    </a:lnTo>
                    <a:cubicBezTo>
                      <a:pt x="353" y="757"/>
                      <a:pt x="354" y="756"/>
                      <a:pt x="354" y="755"/>
                    </a:cubicBezTo>
                    <a:close/>
                    <a:moveTo>
                      <a:pt x="1347" y="254"/>
                    </a:moveTo>
                    <a:cubicBezTo>
                      <a:pt x="1307" y="507"/>
                      <a:pt x="1264" y="771"/>
                      <a:pt x="1121" y="985"/>
                    </a:cubicBezTo>
                    <a:cubicBezTo>
                      <a:pt x="1065" y="1068"/>
                      <a:pt x="979" y="1145"/>
                      <a:pt x="882" y="1194"/>
                    </a:cubicBezTo>
                    <a:cubicBezTo>
                      <a:pt x="823" y="1225"/>
                      <a:pt x="753" y="1243"/>
                      <a:pt x="689" y="1243"/>
                    </a:cubicBezTo>
                    <a:cubicBezTo>
                      <a:pt x="665" y="1243"/>
                      <a:pt x="642" y="1241"/>
                      <a:pt x="621" y="1235"/>
                    </a:cubicBezTo>
                    <a:cubicBezTo>
                      <a:pt x="609" y="1232"/>
                      <a:pt x="599" y="1230"/>
                      <a:pt x="588" y="1226"/>
                    </a:cubicBezTo>
                    <a:lnTo>
                      <a:pt x="588" y="1226"/>
                    </a:lnTo>
                    <a:cubicBezTo>
                      <a:pt x="588" y="1226"/>
                      <a:pt x="588" y="1226"/>
                      <a:pt x="588" y="1226"/>
                    </a:cubicBezTo>
                    <a:cubicBezTo>
                      <a:pt x="587" y="1226"/>
                      <a:pt x="574" y="1221"/>
                      <a:pt x="566" y="1218"/>
                    </a:cubicBezTo>
                    <a:lnTo>
                      <a:pt x="566" y="1218"/>
                    </a:lnTo>
                    <a:cubicBezTo>
                      <a:pt x="559" y="1214"/>
                      <a:pt x="548" y="1209"/>
                      <a:pt x="547" y="1209"/>
                    </a:cubicBezTo>
                    <a:cubicBezTo>
                      <a:pt x="547" y="1209"/>
                      <a:pt x="547" y="1209"/>
                      <a:pt x="547" y="1209"/>
                    </a:cubicBezTo>
                    <a:cubicBezTo>
                      <a:pt x="539" y="1204"/>
                      <a:pt x="530" y="1199"/>
                      <a:pt x="522" y="1194"/>
                    </a:cubicBezTo>
                    <a:cubicBezTo>
                      <a:pt x="522" y="1194"/>
                      <a:pt x="513" y="1187"/>
                      <a:pt x="506" y="1182"/>
                    </a:cubicBezTo>
                    <a:lnTo>
                      <a:pt x="506" y="1182"/>
                    </a:lnTo>
                    <a:cubicBezTo>
                      <a:pt x="499" y="1177"/>
                      <a:pt x="487" y="1167"/>
                      <a:pt x="487" y="1167"/>
                    </a:cubicBezTo>
                    <a:cubicBezTo>
                      <a:pt x="471" y="1153"/>
                      <a:pt x="457" y="1137"/>
                      <a:pt x="443" y="1121"/>
                    </a:cubicBezTo>
                    <a:lnTo>
                      <a:pt x="443" y="1121"/>
                    </a:lnTo>
                    <a:cubicBezTo>
                      <a:pt x="440" y="1117"/>
                      <a:pt x="435" y="1110"/>
                      <a:pt x="434" y="1107"/>
                    </a:cubicBezTo>
                    <a:cubicBezTo>
                      <a:pt x="427" y="1097"/>
                      <a:pt x="420" y="1087"/>
                      <a:pt x="414" y="1075"/>
                    </a:cubicBezTo>
                    <a:cubicBezTo>
                      <a:pt x="404" y="1059"/>
                      <a:pt x="395" y="1041"/>
                      <a:pt x="386" y="1023"/>
                    </a:cubicBezTo>
                    <a:lnTo>
                      <a:pt x="386" y="1023"/>
                    </a:lnTo>
                    <a:cubicBezTo>
                      <a:pt x="391" y="1032"/>
                      <a:pt x="393" y="1036"/>
                      <a:pt x="393" y="1036"/>
                    </a:cubicBezTo>
                    <a:cubicBezTo>
                      <a:pt x="393" y="1036"/>
                      <a:pt x="385" y="1021"/>
                      <a:pt x="383" y="1016"/>
                    </a:cubicBezTo>
                    <a:cubicBezTo>
                      <a:pt x="380" y="1003"/>
                      <a:pt x="376" y="991"/>
                      <a:pt x="372" y="980"/>
                    </a:cubicBezTo>
                    <a:cubicBezTo>
                      <a:pt x="364" y="956"/>
                      <a:pt x="360" y="931"/>
                      <a:pt x="354" y="906"/>
                    </a:cubicBezTo>
                    <a:cubicBezTo>
                      <a:pt x="353" y="905"/>
                      <a:pt x="353" y="904"/>
                      <a:pt x="353" y="903"/>
                    </a:cubicBezTo>
                    <a:lnTo>
                      <a:pt x="353" y="903"/>
                    </a:lnTo>
                    <a:cubicBezTo>
                      <a:pt x="353" y="902"/>
                      <a:pt x="353" y="900"/>
                      <a:pt x="353" y="899"/>
                    </a:cubicBezTo>
                    <a:cubicBezTo>
                      <a:pt x="352" y="886"/>
                      <a:pt x="350" y="873"/>
                      <a:pt x="349" y="861"/>
                    </a:cubicBezTo>
                    <a:cubicBezTo>
                      <a:pt x="348" y="838"/>
                      <a:pt x="348" y="816"/>
                      <a:pt x="349" y="792"/>
                    </a:cubicBezTo>
                    <a:cubicBezTo>
                      <a:pt x="350" y="781"/>
                      <a:pt x="351" y="769"/>
                      <a:pt x="353" y="758"/>
                    </a:cubicBezTo>
                    <a:lnTo>
                      <a:pt x="353" y="758"/>
                    </a:lnTo>
                    <a:cubicBezTo>
                      <a:pt x="352" y="763"/>
                      <a:pt x="350" y="771"/>
                      <a:pt x="350" y="771"/>
                    </a:cubicBezTo>
                    <a:cubicBezTo>
                      <a:pt x="350" y="771"/>
                      <a:pt x="351" y="767"/>
                      <a:pt x="354" y="755"/>
                    </a:cubicBezTo>
                    <a:lnTo>
                      <a:pt x="354" y="755"/>
                    </a:lnTo>
                    <a:cubicBezTo>
                      <a:pt x="354" y="755"/>
                      <a:pt x="354" y="755"/>
                      <a:pt x="354" y="755"/>
                    </a:cubicBezTo>
                    <a:cubicBezTo>
                      <a:pt x="361" y="728"/>
                      <a:pt x="367" y="702"/>
                      <a:pt x="376" y="675"/>
                    </a:cubicBezTo>
                    <a:cubicBezTo>
                      <a:pt x="377" y="671"/>
                      <a:pt x="380" y="663"/>
                      <a:pt x="382" y="658"/>
                    </a:cubicBezTo>
                    <a:lnTo>
                      <a:pt x="382" y="658"/>
                    </a:lnTo>
                    <a:cubicBezTo>
                      <a:pt x="385" y="652"/>
                      <a:pt x="388" y="645"/>
                      <a:pt x="390" y="639"/>
                    </a:cubicBezTo>
                    <a:cubicBezTo>
                      <a:pt x="402" y="618"/>
                      <a:pt x="415" y="597"/>
                      <a:pt x="429" y="577"/>
                    </a:cubicBezTo>
                    <a:cubicBezTo>
                      <a:pt x="431" y="573"/>
                      <a:pt x="442" y="560"/>
                      <a:pt x="444" y="557"/>
                    </a:cubicBezTo>
                    <a:lnTo>
                      <a:pt x="444" y="557"/>
                    </a:lnTo>
                    <a:cubicBezTo>
                      <a:pt x="450" y="551"/>
                      <a:pt x="455" y="544"/>
                      <a:pt x="461" y="538"/>
                    </a:cubicBezTo>
                    <a:cubicBezTo>
                      <a:pt x="483" y="515"/>
                      <a:pt x="505" y="494"/>
                      <a:pt x="529" y="474"/>
                    </a:cubicBezTo>
                    <a:cubicBezTo>
                      <a:pt x="531" y="473"/>
                      <a:pt x="532" y="472"/>
                      <a:pt x="533" y="471"/>
                    </a:cubicBezTo>
                    <a:lnTo>
                      <a:pt x="533" y="471"/>
                    </a:lnTo>
                    <a:cubicBezTo>
                      <a:pt x="535" y="469"/>
                      <a:pt x="539" y="467"/>
                      <a:pt x="543" y="464"/>
                    </a:cubicBezTo>
                    <a:cubicBezTo>
                      <a:pt x="557" y="455"/>
                      <a:pt x="571" y="445"/>
                      <a:pt x="585" y="436"/>
                    </a:cubicBezTo>
                    <a:cubicBezTo>
                      <a:pt x="610" y="421"/>
                      <a:pt x="636" y="408"/>
                      <a:pt x="661" y="396"/>
                    </a:cubicBezTo>
                    <a:cubicBezTo>
                      <a:pt x="664" y="394"/>
                      <a:pt x="666" y="393"/>
                      <a:pt x="669" y="392"/>
                    </a:cubicBezTo>
                    <a:lnTo>
                      <a:pt x="669" y="392"/>
                    </a:lnTo>
                    <a:cubicBezTo>
                      <a:pt x="668" y="392"/>
                      <a:pt x="668" y="392"/>
                      <a:pt x="668" y="392"/>
                    </a:cubicBezTo>
                    <a:cubicBezTo>
                      <a:pt x="669" y="392"/>
                      <a:pt x="671" y="392"/>
                      <a:pt x="677" y="390"/>
                    </a:cubicBezTo>
                    <a:cubicBezTo>
                      <a:pt x="696" y="382"/>
                      <a:pt x="714" y="376"/>
                      <a:pt x="733" y="370"/>
                    </a:cubicBezTo>
                    <a:cubicBezTo>
                      <a:pt x="762" y="361"/>
                      <a:pt x="790" y="355"/>
                      <a:pt x="819" y="349"/>
                    </a:cubicBezTo>
                    <a:cubicBezTo>
                      <a:pt x="829" y="346"/>
                      <a:pt x="841" y="344"/>
                      <a:pt x="852" y="342"/>
                    </a:cubicBezTo>
                    <a:cubicBezTo>
                      <a:pt x="864" y="340"/>
                      <a:pt x="870" y="340"/>
                      <a:pt x="870" y="340"/>
                    </a:cubicBezTo>
                    <a:lnTo>
                      <a:pt x="870" y="340"/>
                    </a:lnTo>
                    <a:cubicBezTo>
                      <a:pt x="870" y="340"/>
                      <a:pt x="867" y="340"/>
                      <a:pt x="860" y="341"/>
                    </a:cubicBezTo>
                    <a:cubicBezTo>
                      <a:pt x="868" y="340"/>
                      <a:pt x="878" y="339"/>
                      <a:pt x="886" y="339"/>
                    </a:cubicBezTo>
                    <a:cubicBezTo>
                      <a:pt x="910" y="337"/>
                      <a:pt x="934" y="335"/>
                      <a:pt x="958" y="335"/>
                    </a:cubicBezTo>
                    <a:cubicBezTo>
                      <a:pt x="966" y="335"/>
                      <a:pt x="974" y="336"/>
                      <a:pt x="982" y="336"/>
                    </a:cubicBezTo>
                    <a:cubicBezTo>
                      <a:pt x="1059" y="337"/>
                      <a:pt x="1070" y="339"/>
                      <a:pt x="1145" y="357"/>
                    </a:cubicBezTo>
                    <a:cubicBezTo>
                      <a:pt x="1159" y="360"/>
                      <a:pt x="1173" y="362"/>
                      <a:pt x="1187" y="362"/>
                    </a:cubicBezTo>
                    <a:cubicBezTo>
                      <a:pt x="1257" y="362"/>
                      <a:pt x="1322" y="321"/>
                      <a:pt x="1347" y="254"/>
                    </a:cubicBezTo>
                    <a:close/>
                    <a:moveTo>
                      <a:pt x="959" y="0"/>
                    </a:moveTo>
                    <a:cubicBezTo>
                      <a:pt x="758" y="0"/>
                      <a:pt x="555" y="53"/>
                      <a:pt x="387" y="164"/>
                    </a:cubicBezTo>
                    <a:cubicBezTo>
                      <a:pt x="153" y="320"/>
                      <a:pt x="0" y="575"/>
                      <a:pt x="13" y="861"/>
                    </a:cubicBezTo>
                    <a:cubicBezTo>
                      <a:pt x="25" y="1117"/>
                      <a:pt x="154" y="1386"/>
                      <a:pt x="390" y="1506"/>
                    </a:cubicBezTo>
                    <a:cubicBezTo>
                      <a:pt x="486" y="1554"/>
                      <a:pt x="587" y="1576"/>
                      <a:pt x="687" y="1576"/>
                    </a:cubicBezTo>
                    <a:cubicBezTo>
                      <a:pt x="900" y="1576"/>
                      <a:pt x="1112" y="1478"/>
                      <a:pt x="1269" y="1326"/>
                    </a:cubicBezTo>
                    <a:cubicBezTo>
                      <a:pt x="1546" y="1062"/>
                      <a:pt x="1619" y="670"/>
                      <a:pt x="1676" y="309"/>
                    </a:cubicBezTo>
                    <a:cubicBezTo>
                      <a:pt x="1691" y="219"/>
                      <a:pt x="1654" y="128"/>
                      <a:pt x="1559" y="102"/>
                    </a:cubicBezTo>
                    <a:cubicBezTo>
                      <a:pt x="1547" y="99"/>
                      <a:pt x="1533" y="97"/>
                      <a:pt x="1519" y="97"/>
                    </a:cubicBezTo>
                    <a:cubicBezTo>
                      <a:pt x="1452" y="97"/>
                      <a:pt x="1378" y="137"/>
                      <a:pt x="1356" y="201"/>
                    </a:cubicBezTo>
                    <a:lnTo>
                      <a:pt x="1356" y="201"/>
                    </a:lnTo>
                    <a:cubicBezTo>
                      <a:pt x="1358" y="126"/>
                      <a:pt x="1309" y="51"/>
                      <a:pt x="1233" y="33"/>
                    </a:cubicBezTo>
                    <a:cubicBezTo>
                      <a:pt x="1144" y="11"/>
                      <a:pt x="1052" y="0"/>
                      <a:pt x="9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5444575" y="2357125"/>
                <a:ext cx="1065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4097" extrusionOk="0">
                    <a:moveTo>
                      <a:pt x="2218" y="1"/>
                    </a:moveTo>
                    <a:cubicBezTo>
                      <a:pt x="1683" y="1"/>
                      <a:pt x="1151" y="214"/>
                      <a:pt x="759" y="594"/>
                    </a:cubicBezTo>
                    <a:cubicBezTo>
                      <a:pt x="161" y="1173"/>
                      <a:pt x="0" y="2094"/>
                      <a:pt x="317" y="2855"/>
                    </a:cubicBezTo>
                    <a:cubicBezTo>
                      <a:pt x="640" y="3632"/>
                      <a:pt x="1425" y="4097"/>
                      <a:pt x="2241" y="4097"/>
                    </a:cubicBezTo>
                    <a:cubicBezTo>
                      <a:pt x="2341" y="4097"/>
                      <a:pt x="2441" y="4090"/>
                      <a:pt x="2540" y="4076"/>
                    </a:cubicBezTo>
                    <a:cubicBezTo>
                      <a:pt x="2744" y="4047"/>
                      <a:pt x="2670" y="3750"/>
                      <a:pt x="2478" y="3750"/>
                    </a:cubicBezTo>
                    <a:cubicBezTo>
                      <a:pt x="2469" y="3750"/>
                      <a:pt x="2460" y="3750"/>
                      <a:pt x="2451" y="3752"/>
                    </a:cubicBezTo>
                    <a:cubicBezTo>
                      <a:pt x="2375" y="3762"/>
                      <a:pt x="2299" y="3767"/>
                      <a:pt x="2223" y="3767"/>
                    </a:cubicBezTo>
                    <a:cubicBezTo>
                      <a:pt x="1685" y="3767"/>
                      <a:pt x="1142" y="3506"/>
                      <a:pt x="821" y="3072"/>
                    </a:cubicBezTo>
                    <a:cubicBezTo>
                      <a:pt x="436" y="2551"/>
                      <a:pt x="382" y="1801"/>
                      <a:pt x="693" y="1232"/>
                    </a:cubicBezTo>
                    <a:cubicBezTo>
                      <a:pt x="989" y="685"/>
                      <a:pt x="1595" y="332"/>
                      <a:pt x="2215" y="332"/>
                    </a:cubicBezTo>
                    <a:cubicBezTo>
                      <a:pt x="2221" y="332"/>
                      <a:pt x="2226" y="332"/>
                      <a:pt x="2232" y="332"/>
                    </a:cubicBezTo>
                    <a:cubicBezTo>
                      <a:pt x="2883" y="339"/>
                      <a:pt x="3532" y="763"/>
                      <a:pt x="3632" y="1438"/>
                    </a:cubicBezTo>
                    <a:cubicBezTo>
                      <a:pt x="3675" y="1730"/>
                      <a:pt x="3588" y="2258"/>
                      <a:pt x="3216" y="2303"/>
                    </a:cubicBezTo>
                    <a:cubicBezTo>
                      <a:pt x="3203" y="2304"/>
                      <a:pt x="3191" y="2305"/>
                      <a:pt x="3179" y="2305"/>
                    </a:cubicBezTo>
                    <a:cubicBezTo>
                      <a:pt x="2880" y="2305"/>
                      <a:pt x="2791" y="1840"/>
                      <a:pt x="2749" y="1619"/>
                    </a:cubicBezTo>
                    <a:cubicBezTo>
                      <a:pt x="2734" y="1534"/>
                      <a:pt x="2673" y="1498"/>
                      <a:pt x="2607" y="1498"/>
                    </a:cubicBezTo>
                    <a:cubicBezTo>
                      <a:pt x="2509" y="1498"/>
                      <a:pt x="2401" y="1581"/>
                      <a:pt x="2425" y="1708"/>
                    </a:cubicBezTo>
                    <a:cubicBezTo>
                      <a:pt x="2489" y="2040"/>
                      <a:pt x="2607" y="2439"/>
                      <a:pt x="2943" y="2587"/>
                    </a:cubicBezTo>
                    <a:cubicBezTo>
                      <a:pt x="3022" y="2622"/>
                      <a:pt x="3102" y="2638"/>
                      <a:pt x="3179" y="2638"/>
                    </a:cubicBezTo>
                    <a:cubicBezTo>
                      <a:pt x="3450" y="2638"/>
                      <a:pt x="3700" y="2446"/>
                      <a:pt x="3835" y="2203"/>
                    </a:cubicBezTo>
                    <a:cubicBezTo>
                      <a:pt x="4262" y="1433"/>
                      <a:pt x="3742" y="493"/>
                      <a:pt x="3003" y="165"/>
                    </a:cubicBezTo>
                    <a:cubicBezTo>
                      <a:pt x="2752" y="53"/>
                      <a:pt x="2484" y="1"/>
                      <a:pt x="2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" name="Google Shape;685;p30"/>
          <p:cNvGrpSpPr/>
          <p:nvPr/>
        </p:nvGrpSpPr>
        <p:grpSpPr>
          <a:xfrm>
            <a:off x="1388297" y="4022352"/>
            <a:ext cx="383269" cy="467326"/>
            <a:chOff x="1466022" y="3400677"/>
            <a:chExt cx="383269" cy="467326"/>
          </a:xfrm>
        </p:grpSpPr>
        <p:sp>
          <p:nvSpPr>
            <p:cNvPr id="686" name="Google Shape;686;p30"/>
            <p:cNvSpPr/>
            <p:nvPr/>
          </p:nvSpPr>
          <p:spPr>
            <a:xfrm>
              <a:off x="1466022" y="3400677"/>
              <a:ext cx="383269" cy="467326"/>
            </a:xfrm>
            <a:custGeom>
              <a:avLst/>
              <a:gdLst/>
              <a:ahLst/>
              <a:cxnLst/>
              <a:rect l="l" t="t" r="r" b="b"/>
              <a:pathLst>
                <a:path w="7920" h="9657" extrusionOk="0">
                  <a:moveTo>
                    <a:pt x="7898" y="7892"/>
                  </a:moveTo>
                  <a:cubicBezTo>
                    <a:pt x="7894" y="7826"/>
                    <a:pt x="7884" y="7756"/>
                    <a:pt x="7862" y="7694"/>
                  </a:cubicBezTo>
                  <a:cubicBezTo>
                    <a:pt x="7815" y="7565"/>
                    <a:pt x="7808" y="7432"/>
                    <a:pt x="7801" y="7296"/>
                  </a:cubicBezTo>
                  <a:cubicBezTo>
                    <a:pt x="7794" y="7140"/>
                    <a:pt x="7796" y="6980"/>
                    <a:pt x="7765" y="6827"/>
                  </a:cubicBezTo>
                  <a:cubicBezTo>
                    <a:pt x="7713" y="6568"/>
                    <a:pt x="7690" y="6308"/>
                    <a:pt x="7669" y="6047"/>
                  </a:cubicBezTo>
                  <a:cubicBezTo>
                    <a:pt x="7658" y="5912"/>
                    <a:pt x="7643" y="5778"/>
                    <a:pt x="7629" y="5645"/>
                  </a:cubicBezTo>
                  <a:cubicBezTo>
                    <a:pt x="7598" y="5338"/>
                    <a:pt x="7560" y="5033"/>
                    <a:pt x="7539" y="4727"/>
                  </a:cubicBezTo>
                  <a:cubicBezTo>
                    <a:pt x="7513" y="4324"/>
                    <a:pt x="7502" y="3919"/>
                    <a:pt x="7479" y="3515"/>
                  </a:cubicBezTo>
                  <a:cubicBezTo>
                    <a:pt x="7475" y="3442"/>
                    <a:pt x="7467" y="3363"/>
                    <a:pt x="7436" y="3297"/>
                  </a:cubicBezTo>
                  <a:cubicBezTo>
                    <a:pt x="7387" y="3190"/>
                    <a:pt x="7381" y="3081"/>
                    <a:pt x="7376" y="2969"/>
                  </a:cubicBezTo>
                  <a:cubicBezTo>
                    <a:pt x="7358" y="2475"/>
                    <a:pt x="7340" y="1980"/>
                    <a:pt x="7318" y="1486"/>
                  </a:cubicBezTo>
                  <a:cubicBezTo>
                    <a:pt x="7308" y="1262"/>
                    <a:pt x="7296" y="1037"/>
                    <a:pt x="7280" y="812"/>
                  </a:cubicBezTo>
                  <a:cubicBezTo>
                    <a:pt x="7273" y="724"/>
                    <a:pt x="7273" y="624"/>
                    <a:pt x="7233" y="549"/>
                  </a:cubicBezTo>
                  <a:cubicBezTo>
                    <a:pt x="7183" y="455"/>
                    <a:pt x="7153" y="362"/>
                    <a:pt x="7161" y="264"/>
                  </a:cubicBezTo>
                  <a:cubicBezTo>
                    <a:pt x="6906" y="107"/>
                    <a:pt x="6884" y="100"/>
                    <a:pt x="6629" y="84"/>
                  </a:cubicBezTo>
                  <a:cubicBezTo>
                    <a:pt x="6532" y="79"/>
                    <a:pt x="6431" y="84"/>
                    <a:pt x="6340" y="56"/>
                  </a:cubicBezTo>
                  <a:cubicBezTo>
                    <a:pt x="6163" y="0"/>
                    <a:pt x="5985" y="4"/>
                    <a:pt x="5806" y="11"/>
                  </a:cubicBezTo>
                  <a:cubicBezTo>
                    <a:pt x="5513" y="21"/>
                    <a:pt x="5221" y="26"/>
                    <a:pt x="4929" y="46"/>
                  </a:cubicBezTo>
                  <a:cubicBezTo>
                    <a:pt x="4699" y="62"/>
                    <a:pt x="4467" y="90"/>
                    <a:pt x="4239" y="127"/>
                  </a:cubicBezTo>
                  <a:cubicBezTo>
                    <a:pt x="3839" y="190"/>
                    <a:pt x="3447" y="287"/>
                    <a:pt x="3042" y="325"/>
                  </a:cubicBezTo>
                  <a:cubicBezTo>
                    <a:pt x="2811" y="346"/>
                    <a:pt x="2584" y="388"/>
                    <a:pt x="2364" y="473"/>
                  </a:cubicBezTo>
                  <a:cubicBezTo>
                    <a:pt x="2077" y="583"/>
                    <a:pt x="1772" y="635"/>
                    <a:pt x="1469" y="679"/>
                  </a:cubicBezTo>
                  <a:cubicBezTo>
                    <a:pt x="1128" y="728"/>
                    <a:pt x="789" y="789"/>
                    <a:pt x="456" y="876"/>
                  </a:cubicBezTo>
                  <a:cubicBezTo>
                    <a:pt x="356" y="901"/>
                    <a:pt x="259" y="947"/>
                    <a:pt x="164" y="990"/>
                  </a:cubicBezTo>
                  <a:cubicBezTo>
                    <a:pt x="133" y="1004"/>
                    <a:pt x="97" y="1034"/>
                    <a:pt x="86" y="1065"/>
                  </a:cubicBezTo>
                  <a:cubicBezTo>
                    <a:pt x="56" y="1148"/>
                    <a:pt x="22" y="1234"/>
                    <a:pt x="17" y="1321"/>
                  </a:cubicBezTo>
                  <a:cubicBezTo>
                    <a:pt x="0" y="1585"/>
                    <a:pt x="28" y="1845"/>
                    <a:pt x="147" y="2088"/>
                  </a:cubicBezTo>
                  <a:cubicBezTo>
                    <a:pt x="196" y="2189"/>
                    <a:pt x="244" y="2294"/>
                    <a:pt x="265" y="2402"/>
                  </a:cubicBezTo>
                  <a:cubicBezTo>
                    <a:pt x="307" y="2619"/>
                    <a:pt x="392" y="2817"/>
                    <a:pt x="501" y="3006"/>
                  </a:cubicBezTo>
                  <a:cubicBezTo>
                    <a:pt x="531" y="3058"/>
                    <a:pt x="544" y="3122"/>
                    <a:pt x="584" y="3163"/>
                  </a:cubicBezTo>
                  <a:cubicBezTo>
                    <a:pt x="628" y="3208"/>
                    <a:pt x="694" y="3232"/>
                    <a:pt x="756" y="3270"/>
                  </a:cubicBezTo>
                  <a:cubicBezTo>
                    <a:pt x="776" y="3448"/>
                    <a:pt x="800" y="3627"/>
                    <a:pt x="816" y="3806"/>
                  </a:cubicBezTo>
                  <a:cubicBezTo>
                    <a:pt x="828" y="3954"/>
                    <a:pt x="828" y="4104"/>
                    <a:pt x="842" y="4254"/>
                  </a:cubicBezTo>
                  <a:cubicBezTo>
                    <a:pt x="864" y="4493"/>
                    <a:pt x="900" y="4730"/>
                    <a:pt x="918" y="4968"/>
                  </a:cubicBezTo>
                  <a:cubicBezTo>
                    <a:pt x="938" y="5230"/>
                    <a:pt x="951" y="5492"/>
                    <a:pt x="956" y="5754"/>
                  </a:cubicBezTo>
                  <a:cubicBezTo>
                    <a:pt x="969" y="6483"/>
                    <a:pt x="1057" y="7205"/>
                    <a:pt x="1142" y="7927"/>
                  </a:cubicBezTo>
                  <a:cubicBezTo>
                    <a:pt x="1194" y="8364"/>
                    <a:pt x="1277" y="8800"/>
                    <a:pt x="1349" y="9235"/>
                  </a:cubicBezTo>
                  <a:cubicBezTo>
                    <a:pt x="1361" y="9302"/>
                    <a:pt x="1383" y="9366"/>
                    <a:pt x="1400" y="9431"/>
                  </a:cubicBezTo>
                  <a:cubicBezTo>
                    <a:pt x="1430" y="9549"/>
                    <a:pt x="1495" y="9632"/>
                    <a:pt x="1622" y="9656"/>
                  </a:cubicBezTo>
                  <a:cubicBezTo>
                    <a:pt x="1718" y="9572"/>
                    <a:pt x="1734" y="9565"/>
                    <a:pt x="1831" y="9589"/>
                  </a:cubicBezTo>
                  <a:cubicBezTo>
                    <a:pt x="1896" y="9605"/>
                    <a:pt x="1959" y="9629"/>
                    <a:pt x="2041" y="9656"/>
                  </a:cubicBezTo>
                  <a:cubicBezTo>
                    <a:pt x="2085" y="9577"/>
                    <a:pt x="2149" y="9569"/>
                    <a:pt x="2218" y="9568"/>
                  </a:cubicBezTo>
                  <a:cubicBezTo>
                    <a:pt x="2474" y="9561"/>
                    <a:pt x="2728" y="9553"/>
                    <a:pt x="2983" y="9546"/>
                  </a:cubicBezTo>
                  <a:cubicBezTo>
                    <a:pt x="3275" y="9538"/>
                    <a:pt x="3565" y="9514"/>
                    <a:pt x="3853" y="9453"/>
                  </a:cubicBezTo>
                  <a:cubicBezTo>
                    <a:pt x="4123" y="9396"/>
                    <a:pt x="4399" y="9365"/>
                    <a:pt x="4668" y="9306"/>
                  </a:cubicBezTo>
                  <a:cubicBezTo>
                    <a:pt x="4823" y="9271"/>
                    <a:pt x="4977" y="9250"/>
                    <a:pt x="5133" y="9235"/>
                  </a:cubicBezTo>
                  <a:cubicBezTo>
                    <a:pt x="5303" y="9220"/>
                    <a:pt x="5475" y="9215"/>
                    <a:pt x="5636" y="9143"/>
                  </a:cubicBezTo>
                  <a:cubicBezTo>
                    <a:pt x="5681" y="9122"/>
                    <a:pt x="5739" y="9122"/>
                    <a:pt x="5791" y="9122"/>
                  </a:cubicBezTo>
                  <a:cubicBezTo>
                    <a:pt x="5942" y="9122"/>
                    <a:pt x="6086" y="9087"/>
                    <a:pt x="6232" y="9045"/>
                  </a:cubicBezTo>
                  <a:cubicBezTo>
                    <a:pt x="6742" y="8896"/>
                    <a:pt x="6743" y="8898"/>
                    <a:pt x="7269" y="8884"/>
                  </a:cubicBezTo>
                  <a:cubicBezTo>
                    <a:pt x="7284" y="8883"/>
                    <a:pt x="7298" y="8883"/>
                    <a:pt x="7313" y="8883"/>
                  </a:cubicBezTo>
                  <a:cubicBezTo>
                    <a:pt x="7499" y="8883"/>
                    <a:pt x="7647" y="8820"/>
                    <a:pt x="7729" y="8640"/>
                  </a:cubicBezTo>
                  <a:cubicBezTo>
                    <a:pt x="7739" y="8615"/>
                    <a:pt x="7765" y="8587"/>
                    <a:pt x="7789" y="8578"/>
                  </a:cubicBezTo>
                  <a:cubicBezTo>
                    <a:pt x="7903" y="8536"/>
                    <a:pt x="7919" y="8445"/>
                    <a:pt x="7915" y="8341"/>
                  </a:cubicBezTo>
                  <a:cubicBezTo>
                    <a:pt x="7910" y="8192"/>
                    <a:pt x="7908" y="8041"/>
                    <a:pt x="7898" y="7892"/>
                  </a:cubicBezTo>
                  <a:close/>
                  <a:moveTo>
                    <a:pt x="7588" y="8327"/>
                  </a:moveTo>
                  <a:cubicBezTo>
                    <a:pt x="7599" y="8342"/>
                    <a:pt x="7603" y="8375"/>
                    <a:pt x="7594" y="8392"/>
                  </a:cubicBezTo>
                  <a:cubicBezTo>
                    <a:pt x="7546" y="8490"/>
                    <a:pt x="7511" y="8601"/>
                    <a:pt x="7406" y="8661"/>
                  </a:cubicBezTo>
                  <a:cubicBezTo>
                    <a:pt x="7389" y="8670"/>
                    <a:pt x="7364" y="8663"/>
                    <a:pt x="7334" y="8664"/>
                  </a:cubicBezTo>
                  <a:cubicBezTo>
                    <a:pt x="7353" y="8627"/>
                    <a:pt x="7369" y="8596"/>
                    <a:pt x="7385" y="8564"/>
                  </a:cubicBezTo>
                  <a:cubicBezTo>
                    <a:pt x="7373" y="8557"/>
                    <a:pt x="7363" y="8543"/>
                    <a:pt x="7351" y="8542"/>
                  </a:cubicBezTo>
                  <a:cubicBezTo>
                    <a:pt x="7138" y="8527"/>
                    <a:pt x="6941" y="8618"/>
                    <a:pt x="6734" y="8641"/>
                  </a:cubicBezTo>
                  <a:cubicBezTo>
                    <a:pt x="6704" y="8645"/>
                    <a:pt x="6675" y="8663"/>
                    <a:pt x="6646" y="8663"/>
                  </a:cubicBezTo>
                  <a:cubicBezTo>
                    <a:pt x="6417" y="8661"/>
                    <a:pt x="6207" y="8741"/>
                    <a:pt x="5998" y="8820"/>
                  </a:cubicBezTo>
                  <a:cubicBezTo>
                    <a:pt x="5991" y="8823"/>
                    <a:pt x="5983" y="8825"/>
                    <a:pt x="5977" y="8827"/>
                  </a:cubicBezTo>
                  <a:cubicBezTo>
                    <a:pt x="5826" y="8885"/>
                    <a:pt x="5661" y="8847"/>
                    <a:pt x="5511" y="8885"/>
                  </a:cubicBezTo>
                  <a:cubicBezTo>
                    <a:pt x="5358" y="8922"/>
                    <a:pt x="5213" y="8981"/>
                    <a:pt x="5051" y="8974"/>
                  </a:cubicBezTo>
                  <a:cubicBezTo>
                    <a:pt x="4925" y="8970"/>
                    <a:pt x="4800" y="8991"/>
                    <a:pt x="4675" y="9025"/>
                  </a:cubicBezTo>
                  <a:cubicBezTo>
                    <a:pt x="4553" y="9056"/>
                    <a:pt x="4424" y="9072"/>
                    <a:pt x="4298" y="9079"/>
                  </a:cubicBezTo>
                  <a:cubicBezTo>
                    <a:pt x="3947" y="9096"/>
                    <a:pt x="3594" y="9106"/>
                    <a:pt x="3243" y="9119"/>
                  </a:cubicBezTo>
                  <a:cubicBezTo>
                    <a:pt x="3085" y="9125"/>
                    <a:pt x="2930" y="9137"/>
                    <a:pt x="2777" y="9184"/>
                  </a:cubicBezTo>
                  <a:cubicBezTo>
                    <a:pt x="2678" y="9213"/>
                    <a:pt x="2570" y="9220"/>
                    <a:pt x="2466" y="9228"/>
                  </a:cubicBezTo>
                  <a:cubicBezTo>
                    <a:pt x="2317" y="9241"/>
                    <a:pt x="2168" y="9245"/>
                    <a:pt x="2018" y="9253"/>
                  </a:cubicBezTo>
                  <a:cubicBezTo>
                    <a:pt x="1929" y="9257"/>
                    <a:pt x="1842" y="9265"/>
                    <a:pt x="1760" y="9204"/>
                  </a:cubicBezTo>
                  <a:cubicBezTo>
                    <a:pt x="1734" y="9184"/>
                    <a:pt x="1678" y="9204"/>
                    <a:pt x="1617" y="9206"/>
                  </a:cubicBezTo>
                  <a:cubicBezTo>
                    <a:pt x="1595" y="9050"/>
                    <a:pt x="1570" y="8883"/>
                    <a:pt x="1550" y="8716"/>
                  </a:cubicBezTo>
                  <a:cubicBezTo>
                    <a:pt x="1545" y="8680"/>
                    <a:pt x="1556" y="8641"/>
                    <a:pt x="1562" y="8605"/>
                  </a:cubicBezTo>
                  <a:cubicBezTo>
                    <a:pt x="1585" y="8469"/>
                    <a:pt x="1585" y="8470"/>
                    <a:pt x="1495" y="8338"/>
                  </a:cubicBezTo>
                  <a:cubicBezTo>
                    <a:pt x="1593" y="8177"/>
                    <a:pt x="1585" y="7999"/>
                    <a:pt x="1563" y="7821"/>
                  </a:cubicBezTo>
                  <a:cubicBezTo>
                    <a:pt x="1552" y="7730"/>
                    <a:pt x="1465" y="7750"/>
                    <a:pt x="1408" y="7722"/>
                  </a:cubicBezTo>
                  <a:cubicBezTo>
                    <a:pt x="1402" y="7702"/>
                    <a:pt x="1393" y="7681"/>
                    <a:pt x="1391" y="7660"/>
                  </a:cubicBezTo>
                  <a:cubicBezTo>
                    <a:pt x="1319" y="6967"/>
                    <a:pt x="1254" y="6274"/>
                    <a:pt x="1230" y="5577"/>
                  </a:cubicBezTo>
                  <a:cubicBezTo>
                    <a:pt x="1219" y="5219"/>
                    <a:pt x="1196" y="4860"/>
                    <a:pt x="1143" y="4503"/>
                  </a:cubicBezTo>
                  <a:cubicBezTo>
                    <a:pt x="1110" y="4290"/>
                    <a:pt x="1109" y="4071"/>
                    <a:pt x="1091" y="3854"/>
                  </a:cubicBezTo>
                  <a:cubicBezTo>
                    <a:pt x="1082" y="3735"/>
                    <a:pt x="1071" y="3615"/>
                    <a:pt x="1053" y="3497"/>
                  </a:cubicBezTo>
                  <a:cubicBezTo>
                    <a:pt x="1022" y="3293"/>
                    <a:pt x="919" y="3124"/>
                    <a:pt x="795" y="2963"/>
                  </a:cubicBezTo>
                  <a:cubicBezTo>
                    <a:pt x="689" y="2826"/>
                    <a:pt x="602" y="2677"/>
                    <a:pt x="562" y="2506"/>
                  </a:cubicBezTo>
                  <a:cubicBezTo>
                    <a:pt x="515" y="2301"/>
                    <a:pt x="448" y="2104"/>
                    <a:pt x="360" y="1913"/>
                  </a:cubicBezTo>
                  <a:cubicBezTo>
                    <a:pt x="283" y="1748"/>
                    <a:pt x="256" y="1569"/>
                    <a:pt x="256" y="1388"/>
                  </a:cubicBezTo>
                  <a:cubicBezTo>
                    <a:pt x="255" y="1312"/>
                    <a:pt x="283" y="1275"/>
                    <a:pt x="354" y="1259"/>
                  </a:cubicBezTo>
                  <a:cubicBezTo>
                    <a:pt x="412" y="1245"/>
                    <a:pt x="472" y="1234"/>
                    <a:pt x="531" y="1229"/>
                  </a:cubicBezTo>
                  <a:cubicBezTo>
                    <a:pt x="618" y="1221"/>
                    <a:pt x="660" y="1167"/>
                    <a:pt x="680" y="1093"/>
                  </a:cubicBezTo>
                  <a:cubicBezTo>
                    <a:pt x="912" y="1007"/>
                    <a:pt x="1153" y="999"/>
                    <a:pt x="1390" y="962"/>
                  </a:cubicBezTo>
                  <a:cubicBezTo>
                    <a:pt x="1768" y="904"/>
                    <a:pt x="2144" y="847"/>
                    <a:pt x="2504" y="711"/>
                  </a:cubicBezTo>
                  <a:cubicBezTo>
                    <a:pt x="2682" y="645"/>
                    <a:pt x="2866" y="614"/>
                    <a:pt x="3052" y="597"/>
                  </a:cubicBezTo>
                  <a:cubicBezTo>
                    <a:pt x="3471" y="560"/>
                    <a:pt x="3880" y="466"/>
                    <a:pt x="4293" y="392"/>
                  </a:cubicBezTo>
                  <a:cubicBezTo>
                    <a:pt x="4411" y="371"/>
                    <a:pt x="4528" y="353"/>
                    <a:pt x="4647" y="339"/>
                  </a:cubicBezTo>
                  <a:cubicBezTo>
                    <a:pt x="4715" y="331"/>
                    <a:pt x="4777" y="325"/>
                    <a:pt x="4839" y="285"/>
                  </a:cubicBezTo>
                  <a:cubicBezTo>
                    <a:pt x="4878" y="260"/>
                    <a:pt x="4937" y="259"/>
                    <a:pt x="4988" y="258"/>
                  </a:cubicBezTo>
                  <a:cubicBezTo>
                    <a:pt x="5220" y="254"/>
                    <a:pt x="5452" y="254"/>
                    <a:pt x="5684" y="251"/>
                  </a:cubicBezTo>
                  <a:cubicBezTo>
                    <a:pt x="5796" y="250"/>
                    <a:pt x="5904" y="244"/>
                    <a:pt x="6014" y="293"/>
                  </a:cubicBezTo>
                  <a:cubicBezTo>
                    <a:pt x="6108" y="333"/>
                    <a:pt x="6217" y="321"/>
                    <a:pt x="6316" y="368"/>
                  </a:cubicBezTo>
                  <a:cubicBezTo>
                    <a:pt x="6370" y="394"/>
                    <a:pt x="6447" y="375"/>
                    <a:pt x="6514" y="367"/>
                  </a:cubicBezTo>
                  <a:cubicBezTo>
                    <a:pt x="6557" y="362"/>
                    <a:pt x="6598" y="338"/>
                    <a:pt x="6641" y="327"/>
                  </a:cubicBezTo>
                  <a:cubicBezTo>
                    <a:pt x="6661" y="323"/>
                    <a:pt x="6686" y="327"/>
                    <a:pt x="6707" y="334"/>
                  </a:cubicBezTo>
                  <a:cubicBezTo>
                    <a:pt x="6757" y="347"/>
                    <a:pt x="6805" y="365"/>
                    <a:pt x="6863" y="384"/>
                  </a:cubicBezTo>
                  <a:cubicBezTo>
                    <a:pt x="6868" y="438"/>
                    <a:pt x="6877" y="489"/>
                    <a:pt x="6879" y="540"/>
                  </a:cubicBezTo>
                  <a:cubicBezTo>
                    <a:pt x="6898" y="1162"/>
                    <a:pt x="6916" y="1784"/>
                    <a:pt x="6936" y="2404"/>
                  </a:cubicBezTo>
                  <a:cubicBezTo>
                    <a:pt x="6940" y="2533"/>
                    <a:pt x="6928" y="2657"/>
                    <a:pt x="6901" y="2783"/>
                  </a:cubicBezTo>
                  <a:cubicBezTo>
                    <a:pt x="6858" y="2981"/>
                    <a:pt x="6870" y="3178"/>
                    <a:pt x="6937" y="3377"/>
                  </a:cubicBezTo>
                  <a:cubicBezTo>
                    <a:pt x="7012" y="3609"/>
                    <a:pt x="7099" y="3841"/>
                    <a:pt x="7100" y="4095"/>
                  </a:cubicBezTo>
                  <a:cubicBezTo>
                    <a:pt x="7100" y="4251"/>
                    <a:pt x="7135" y="4406"/>
                    <a:pt x="7154" y="4562"/>
                  </a:cubicBezTo>
                  <a:cubicBezTo>
                    <a:pt x="7167" y="4658"/>
                    <a:pt x="7177" y="4755"/>
                    <a:pt x="7187" y="4851"/>
                  </a:cubicBezTo>
                  <a:cubicBezTo>
                    <a:pt x="7204" y="5015"/>
                    <a:pt x="7213" y="5180"/>
                    <a:pt x="7234" y="5343"/>
                  </a:cubicBezTo>
                  <a:cubicBezTo>
                    <a:pt x="7296" y="5826"/>
                    <a:pt x="7364" y="6307"/>
                    <a:pt x="7426" y="6790"/>
                  </a:cubicBezTo>
                  <a:cubicBezTo>
                    <a:pt x="7452" y="6990"/>
                    <a:pt x="7479" y="7191"/>
                    <a:pt x="7493" y="7392"/>
                  </a:cubicBezTo>
                  <a:cubicBezTo>
                    <a:pt x="7505" y="7555"/>
                    <a:pt x="7534" y="7724"/>
                    <a:pt x="7398" y="7888"/>
                  </a:cubicBezTo>
                  <a:cubicBezTo>
                    <a:pt x="7482" y="7923"/>
                    <a:pt x="7528" y="7943"/>
                    <a:pt x="7586" y="7969"/>
                  </a:cubicBezTo>
                  <a:cubicBezTo>
                    <a:pt x="7584" y="8016"/>
                    <a:pt x="7590" y="8069"/>
                    <a:pt x="7578" y="8117"/>
                  </a:cubicBezTo>
                  <a:cubicBezTo>
                    <a:pt x="7561" y="8190"/>
                    <a:pt x="7538" y="8258"/>
                    <a:pt x="7588" y="8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558935" y="3557227"/>
              <a:ext cx="236543" cy="258271"/>
            </a:xfrm>
            <a:custGeom>
              <a:avLst/>
              <a:gdLst/>
              <a:ahLst/>
              <a:cxnLst/>
              <a:rect l="l" t="t" r="r" b="b"/>
              <a:pathLst>
                <a:path w="4888" h="5337" extrusionOk="0">
                  <a:moveTo>
                    <a:pt x="4852" y="4321"/>
                  </a:moveTo>
                  <a:cubicBezTo>
                    <a:pt x="4843" y="4021"/>
                    <a:pt x="4837" y="3722"/>
                    <a:pt x="4828" y="3422"/>
                  </a:cubicBezTo>
                  <a:cubicBezTo>
                    <a:pt x="4825" y="3310"/>
                    <a:pt x="4826" y="3200"/>
                    <a:pt x="4780" y="3091"/>
                  </a:cubicBezTo>
                  <a:cubicBezTo>
                    <a:pt x="4755" y="3033"/>
                    <a:pt x="4764" y="2960"/>
                    <a:pt x="4760" y="2893"/>
                  </a:cubicBezTo>
                  <a:cubicBezTo>
                    <a:pt x="4758" y="2841"/>
                    <a:pt x="4764" y="2787"/>
                    <a:pt x="4757" y="2736"/>
                  </a:cubicBezTo>
                  <a:cubicBezTo>
                    <a:pt x="4718" y="2499"/>
                    <a:pt x="4682" y="2262"/>
                    <a:pt x="4634" y="2028"/>
                  </a:cubicBezTo>
                  <a:cubicBezTo>
                    <a:pt x="4540" y="1581"/>
                    <a:pt x="4444" y="1135"/>
                    <a:pt x="4451" y="674"/>
                  </a:cubicBezTo>
                  <a:cubicBezTo>
                    <a:pt x="4452" y="621"/>
                    <a:pt x="4442" y="567"/>
                    <a:pt x="4446" y="516"/>
                  </a:cubicBezTo>
                  <a:cubicBezTo>
                    <a:pt x="4459" y="365"/>
                    <a:pt x="4396" y="238"/>
                    <a:pt x="4331" y="112"/>
                  </a:cubicBezTo>
                  <a:cubicBezTo>
                    <a:pt x="4290" y="31"/>
                    <a:pt x="4221" y="0"/>
                    <a:pt x="4144" y="49"/>
                  </a:cubicBezTo>
                  <a:cubicBezTo>
                    <a:pt x="4060" y="102"/>
                    <a:pt x="3976" y="101"/>
                    <a:pt x="3887" y="108"/>
                  </a:cubicBezTo>
                  <a:cubicBezTo>
                    <a:pt x="3819" y="113"/>
                    <a:pt x="3749" y="115"/>
                    <a:pt x="3688" y="140"/>
                  </a:cubicBezTo>
                  <a:cubicBezTo>
                    <a:pt x="3538" y="202"/>
                    <a:pt x="3382" y="203"/>
                    <a:pt x="3225" y="210"/>
                  </a:cubicBezTo>
                  <a:cubicBezTo>
                    <a:pt x="2957" y="222"/>
                    <a:pt x="2687" y="216"/>
                    <a:pt x="2425" y="309"/>
                  </a:cubicBezTo>
                  <a:cubicBezTo>
                    <a:pt x="2305" y="352"/>
                    <a:pt x="2160" y="371"/>
                    <a:pt x="2050" y="280"/>
                  </a:cubicBezTo>
                  <a:cubicBezTo>
                    <a:pt x="1953" y="308"/>
                    <a:pt x="1885" y="331"/>
                    <a:pt x="1814" y="348"/>
                  </a:cubicBezTo>
                  <a:cubicBezTo>
                    <a:pt x="1755" y="360"/>
                    <a:pt x="1694" y="359"/>
                    <a:pt x="1636" y="375"/>
                  </a:cubicBezTo>
                  <a:cubicBezTo>
                    <a:pt x="1418" y="436"/>
                    <a:pt x="1197" y="459"/>
                    <a:pt x="970" y="462"/>
                  </a:cubicBezTo>
                  <a:cubicBezTo>
                    <a:pt x="882" y="464"/>
                    <a:pt x="789" y="476"/>
                    <a:pt x="706" y="504"/>
                  </a:cubicBezTo>
                  <a:cubicBezTo>
                    <a:pt x="592" y="542"/>
                    <a:pt x="480" y="583"/>
                    <a:pt x="359" y="591"/>
                  </a:cubicBezTo>
                  <a:cubicBezTo>
                    <a:pt x="292" y="595"/>
                    <a:pt x="237" y="630"/>
                    <a:pt x="234" y="696"/>
                  </a:cubicBezTo>
                  <a:cubicBezTo>
                    <a:pt x="230" y="776"/>
                    <a:pt x="179" y="790"/>
                    <a:pt x="120" y="812"/>
                  </a:cubicBezTo>
                  <a:cubicBezTo>
                    <a:pt x="42" y="840"/>
                    <a:pt x="2" y="903"/>
                    <a:pt x="2" y="985"/>
                  </a:cubicBezTo>
                  <a:cubicBezTo>
                    <a:pt x="2" y="1067"/>
                    <a:pt x="0" y="1151"/>
                    <a:pt x="14" y="1231"/>
                  </a:cubicBezTo>
                  <a:cubicBezTo>
                    <a:pt x="62" y="1505"/>
                    <a:pt x="93" y="1780"/>
                    <a:pt x="103" y="2057"/>
                  </a:cubicBezTo>
                  <a:cubicBezTo>
                    <a:pt x="104" y="2088"/>
                    <a:pt x="109" y="2117"/>
                    <a:pt x="113" y="2147"/>
                  </a:cubicBezTo>
                  <a:cubicBezTo>
                    <a:pt x="173" y="2525"/>
                    <a:pt x="202" y="2906"/>
                    <a:pt x="223" y="3288"/>
                  </a:cubicBezTo>
                  <a:cubicBezTo>
                    <a:pt x="232" y="3452"/>
                    <a:pt x="260" y="3615"/>
                    <a:pt x="282" y="3778"/>
                  </a:cubicBezTo>
                  <a:cubicBezTo>
                    <a:pt x="326" y="4104"/>
                    <a:pt x="371" y="4431"/>
                    <a:pt x="419" y="4757"/>
                  </a:cubicBezTo>
                  <a:cubicBezTo>
                    <a:pt x="430" y="4830"/>
                    <a:pt x="450" y="4903"/>
                    <a:pt x="474" y="4972"/>
                  </a:cubicBezTo>
                  <a:cubicBezTo>
                    <a:pt x="491" y="5022"/>
                    <a:pt x="527" y="5064"/>
                    <a:pt x="543" y="5113"/>
                  </a:cubicBezTo>
                  <a:cubicBezTo>
                    <a:pt x="560" y="5165"/>
                    <a:pt x="562" y="5222"/>
                    <a:pt x="571" y="5280"/>
                  </a:cubicBezTo>
                  <a:cubicBezTo>
                    <a:pt x="818" y="5335"/>
                    <a:pt x="1053" y="5336"/>
                    <a:pt x="1292" y="5286"/>
                  </a:cubicBezTo>
                  <a:cubicBezTo>
                    <a:pt x="1542" y="5233"/>
                    <a:pt x="1795" y="5201"/>
                    <a:pt x="2042" y="5145"/>
                  </a:cubicBezTo>
                  <a:cubicBezTo>
                    <a:pt x="2231" y="5103"/>
                    <a:pt x="2424" y="5102"/>
                    <a:pt x="2613" y="5048"/>
                  </a:cubicBezTo>
                  <a:cubicBezTo>
                    <a:pt x="2820" y="4988"/>
                    <a:pt x="3038" y="4957"/>
                    <a:pt x="3253" y="4937"/>
                  </a:cubicBezTo>
                  <a:cubicBezTo>
                    <a:pt x="3529" y="4910"/>
                    <a:pt x="3806" y="4921"/>
                    <a:pt x="4079" y="4855"/>
                  </a:cubicBezTo>
                  <a:cubicBezTo>
                    <a:pt x="4303" y="4800"/>
                    <a:pt x="4534" y="4766"/>
                    <a:pt x="4762" y="4722"/>
                  </a:cubicBezTo>
                  <a:cubicBezTo>
                    <a:pt x="4769" y="4721"/>
                    <a:pt x="4776" y="4719"/>
                    <a:pt x="4783" y="4717"/>
                  </a:cubicBezTo>
                  <a:cubicBezTo>
                    <a:pt x="4866" y="4690"/>
                    <a:pt x="4887" y="4655"/>
                    <a:pt x="4877" y="4566"/>
                  </a:cubicBezTo>
                  <a:cubicBezTo>
                    <a:pt x="4866" y="4485"/>
                    <a:pt x="4856" y="4403"/>
                    <a:pt x="4852" y="4321"/>
                  </a:cubicBezTo>
                  <a:close/>
                  <a:moveTo>
                    <a:pt x="3190" y="500"/>
                  </a:moveTo>
                  <a:cubicBezTo>
                    <a:pt x="3224" y="492"/>
                    <a:pt x="3251" y="479"/>
                    <a:pt x="3280" y="478"/>
                  </a:cubicBezTo>
                  <a:cubicBezTo>
                    <a:pt x="3444" y="474"/>
                    <a:pt x="3604" y="456"/>
                    <a:pt x="3763" y="401"/>
                  </a:cubicBezTo>
                  <a:cubicBezTo>
                    <a:pt x="3880" y="359"/>
                    <a:pt x="4009" y="358"/>
                    <a:pt x="4147" y="386"/>
                  </a:cubicBezTo>
                  <a:cubicBezTo>
                    <a:pt x="4154" y="435"/>
                    <a:pt x="4163" y="477"/>
                    <a:pt x="4165" y="520"/>
                  </a:cubicBezTo>
                  <a:cubicBezTo>
                    <a:pt x="4173" y="706"/>
                    <a:pt x="4180" y="893"/>
                    <a:pt x="4183" y="1079"/>
                  </a:cubicBezTo>
                  <a:cubicBezTo>
                    <a:pt x="4185" y="1211"/>
                    <a:pt x="4157" y="1243"/>
                    <a:pt x="4033" y="1249"/>
                  </a:cubicBezTo>
                  <a:cubicBezTo>
                    <a:pt x="3802" y="1260"/>
                    <a:pt x="3571" y="1266"/>
                    <a:pt x="3340" y="1272"/>
                  </a:cubicBezTo>
                  <a:cubicBezTo>
                    <a:pt x="3319" y="1273"/>
                    <a:pt x="3297" y="1263"/>
                    <a:pt x="3271" y="1255"/>
                  </a:cubicBezTo>
                  <a:cubicBezTo>
                    <a:pt x="3204" y="1009"/>
                    <a:pt x="3185" y="761"/>
                    <a:pt x="3190" y="500"/>
                  </a:cubicBezTo>
                  <a:close/>
                  <a:moveTo>
                    <a:pt x="262" y="1341"/>
                  </a:moveTo>
                  <a:cubicBezTo>
                    <a:pt x="241" y="1246"/>
                    <a:pt x="224" y="1150"/>
                    <a:pt x="214" y="1055"/>
                  </a:cubicBezTo>
                  <a:cubicBezTo>
                    <a:pt x="210" y="1014"/>
                    <a:pt x="229" y="971"/>
                    <a:pt x="241" y="908"/>
                  </a:cubicBezTo>
                  <a:cubicBezTo>
                    <a:pt x="283" y="964"/>
                    <a:pt x="312" y="1001"/>
                    <a:pt x="356" y="1058"/>
                  </a:cubicBezTo>
                  <a:cubicBezTo>
                    <a:pt x="384" y="966"/>
                    <a:pt x="405" y="898"/>
                    <a:pt x="427" y="825"/>
                  </a:cubicBezTo>
                  <a:cubicBezTo>
                    <a:pt x="545" y="806"/>
                    <a:pt x="661" y="787"/>
                    <a:pt x="791" y="767"/>
                  </a:cubicBezTo>
                  <a:cubicBezTo>
                    <a:pt x="790" y="848"/>
                    <a:pt x="787" y="935"/>
                    <a:pt x="788" y="1021"/>
                  </a:cubicBezTo>
                  <a:cubicBezTo>
                    <a:pt x="790" y="1110"/>
                    <a:pt x="795" y="1200"/>
                    <a:pt x="802" y="1288"/>
                  </a:cubicBezTo>
                  <a:cubicBezTo>
                    <a:pt x="809" y="1375"/>
                    <a:pt x="839" y="1462"/>
                    <a:pt x="821" y="1565"/>
                  </a:cubicBezTo>
                  <a:cubicBezTo>
                    <a:pt x="673" y="1606"/>
                    <a:pt x="549" y="1708"/>
                    <a:pt x="397" y="1752"/>
                  </a:cubicBezTo>
                  <a:cubicBezTo>
                    <a:pt x="387" y="1692"/>
                    <a:pt x="397" y="1631"/>
                    <a:pt x="372" y="1605"/>
                  </a:cubicBezTo>
                  <a:cubicBezTo>
                    <a:pt x="297" y="1529"/>
                    <a:pt x="283" y="1434"/>
                    <a:pt x="262" y="1341"/>
                  </a:cubicBezTo>
                  <a:close/>
                  <a:moveTo>
                    <a:pt x="434" y="2634"/>
                  </a:moveTo>
                  <a:cubicBezTo>
                    <a:pt x="419" y="2516"/>
                    <a:pt x="407" y="2397"/>
                    <a:pt x="393" y="2279"/>
                  </a:cubicBezTo>
                  <a:cubicBezTo>
                    <a:pt x="380" y="2169"/>
                    <a:pt x="365" y="2059"/>
                    <a:pt x="351" y="1936"/>
                  </a:cubicBezTo>
                  <a:cubicBezTo>
                    <a:pt x="419" y="1921"/>
                    <a:pt x="475" y="1912"/>
                    <a:pt x="529" y="1895"/>
                  </a:cubicBezTo>
                  <a:cubicBezTo>
                    <a:pt x="579" y="1880"/>
                    <a:pt x="625" y="1856"/>
                    <a:pt x="675" y="1839"/>
                  </a:cubicBezTo>
                  <a:cubicBezTo>
                    <a:pt x="730" y="1822"/>
                    <a:pt x="787" y="1807"/>
                    <a:pt x="847" y="1789"/>
                  </a:cubicBezTo>
                  <a:cubicBezTo>
                    <a:pt x="908" y="1849"/>
                    <a:pt x="888" y="1919"/>
                    <a:pt x="896" y="1982"/>
                  </a:cubicBezTo>
                  <a:cubicBezTo>
                    <a:pt x="903" y="2049"/>
                    <a:pt x="904" y="2116"/>
                    <a:pt x="907" y="2182"/>
                  </a:cubicBezTo>
                  <a:cubicBezTo>
                    <a:pt x="912" y="2257"/>
                    <a:pt x="916" y="2332"/>
                    <a:pt x="923" y="2405"/>
                  </a:cubicBezTo>
                  <a:cubicBezTo>
                    <a:pt x="929" y="2472"/>
                    <a:pt x="943" y="2538"/>
                    <a:pt x="950" y="2604"/>
                  </a:cubicBezTo>
                  <a:cubicBezTo>
                    <a:pt x="959" y="2669"/>
                    <a:pt x="964" y="2735"/>
                    <a:pt x="969" y="2800"/>
                  </a:cubicBezTo>
                  <a:cubicBezTo>
                    <a:pt x="802" y="2853"/>
                    <a:pt x="647" y="2901"/>
                    <a:pt x="479" y="2952"/>
                  </a:cubicBezTo>
                  <a:cubicBezTo>
                    <a:pt x="427" y="2854"/>
                    <a:pt x="447" y="2741"/>
                    <a:pt x="434" y="2634"/>
                  </a:cubicBezTo>
                  <a:close/>
                  <a:moveTo>
                    <a:pt x="483" y="3124"/>
                  </a:moveTo>
                  <a:cubicBezTo>
                    <a:pt x="650" y="3095"/>
                    <a:pt x="809" y="3067"/>
                    <a:pt x="979" y="3039"/>
                  </a:cubicBezTo>
                  <a:cubicBezTo>
                    <a:pt x="993" y="3083"/>
                    <a:pt x="1012" y="3117"/>
                    <a:pt x="1015" y="3149"/>
                  </a:cubicBezTo>
                  <a:cubicBezTo>
                    <a:pt x="1024" y="3358"/>
                    <a:pt x="1030" y="3566"/>
                    <a:pt x="1039" y="3783"/>
                  </a:cubicBezTo>
                  <a:cubicBezTo>
                    <a:pt x="923" y="3908"/>
                    <a:pt x="759" y="3883"/>
                    <a:pt x="599" y="3917"/>
                  </a:cubicBezTo>
                  <a:cubicBezTo>
                    <a:pt x="505" y="3654"/>
                    <a:pt x="482" y="3393"/>
                    <a:pt x="483" y="3124"/>
                  </a:cubicBezTo>
                  <a:close/>
                  <a:moveTo>
                    <a:pt x="789" y="5121"/>
                  </a:moveTo>
                  <a:cubicBezTo>
                    <a:pt x="754" y="4981"/>
                    <a:pt x="709" y="4855"/>
                    <a:pt x="689" y="4723"/>
                  </a:cubicBezTo>
                  <a:cubicBezTo>
                    <a:pt x="662" y="4540"/>
                    <a:pt x="653" y="4355"/>
                    <a:pt x="635" y="4172"/>
                  </a:cubicBezTo>
                  <a:cubicBezTo>
                    <a:pt x="775" y="4094"/>
                    <a:pt x="922" y="4133"/>
                    <a:pt x="1061" y="4076"/>
                  </a:cubicBezTo>
                  <a:cubicBezTo>
                    <a:pt x="1177" y="4405"/>
                    <a:pt x="1118" y="4734"/>
                    <a:pt x="1184" y="5058"/>
                  </a:cubicBezTo>
                  <a:cubicBezTo>
                    <a:pt x="1058" y="5123"/>
                    <a:pt x="925" y="5106"/>
                    <a:pt x="789" y="5121"/>
                  </a:cubicBezTo>
                  <a:close/>
                  <a:moveTo>
                    <a:pt x="992" y="742"/>
                  </a:moveTo>
                  <a:cubicBezTo>
                    <a:pt x="1150" y="722"/>
                    <a:pt x="1304" y="703"/>
                    <a:pt x="1456" y="683"/>
                  </a:cubicBezTo>
                  <a:cubicBezTo>
                    <a:pt x="1603" y="664"/>
                    <a:pt x="1740" y="590"/>
                    <a:pt x="1894" y="621"/>
                  </a:cubicBezTo>
                  <a:cubicBezTo>
                    <a:pt x="1933" y="764"/>
                    <a:pt x="1951" y="1213"/>
                    <a:pt x="1923" y="1401"/>
                  </a:cubicBezTo>
                  <a:cubicBezTo>
                    <a:pt x="1788" y="1418"/>
                    <a:pt x="1649" y="1430"/>
                    <a:pt x="1511" y="1454"/>
                  </a:cubicBezTo>
                  <a:cubicBezTo>
                    <a:pt x="1381" y="1477"/>
                    <a:pt x="1256" y="1532"/>
                    <a:pt x="1108" y="1525"/>
                  </a:cubicBezTo>
                  <a:cubicBezTo>
                    <a:pt x="1008" y="1272"/>
                    <a:pt x="1073" y="1002"/>
                    <a:pt x="992" y="742"/>
                  </a:cubicBezTo>
                  <a:close/>
                  <a:moveTo>
                    <a:pt x="1129" y="1770"/>
                  </a:moveTo>
                  <a:cubicBezTo>
                    <a:pt x="1418" y="1733"/>
                    <a:pt x="1671" y="1625"/>
                    <a:pt x="1941" y="1656"/>
                  </a:cubicBezTo>
                  <a:cubicBezTo>
                    <a:pt x="2012" y="1829"/>
                    <a:pt x="2091" y="2386"/>
                    <a:pt x="2079" y="2622"/>
                  </a:cubicBezTo>
                  <a:cubicBezTo>
                    <a:pt x="1922" y="2687"/>
                    <a:pt x="1523" y="2743"/>
                    <a:pt x="1256" y="2736"/>
                  </a:cubicBezTo>
                  <a:cubicBezTo>
                    <a:pt x="1153" y="2433"/>
                    <a:pt x="1187" y="2109"/>
                    <a:pt x="1129" y="1770"/>
                  </a:cubicBezTo>
                  <a:close/>
                  <a:moveTo>
                    <a:pt x="1299" y="3006"/>
                  </a:moveTo>
                  <a:cubicBezTo>
                    <a:pt x="1428" y="2963"/>
                    <a:pt x="1961" y="2900"/>
                    <a:pt x="2112" y="2910"/>
                  </a:cubicBezTo>
                  <a:cubicBezTo>
                    <a:pt x="2158" y="3060"/>
                    <a:pt x="2187" y="3380"/>
                    <a:pt x="2177" y="3637"/>
                  </a:cubicBezTo>
                  <a:cubicBezTo>
                    <a:pt x="1858" y="3716"/>
                    <a:pt x="1510" y="3767"/>
                    <a:pt x="1346" y="3757"/>
                  </a:cubicBezTo>
                  <a:cubicBezTo>
                    <a:pt x="1300" y="3600"/>
                    <a:pt x="1278" y="3248"/>
                    <a:pt x="1299" y="3006"/>
                  </a:cubicBezTo>
                  <a:close/>
                  <a:moveTo>
                    <a:pt x="2283" y="4826"/>
                  </a:moveTo>
                  <a:cubicBezTo>
                    <a:pt x="2158" y="4878"/>
                    <a:pt x="1619" y="4982"/>
                    <a:pt x="1446" y="4985"/>
                  </a:cubicBezTo>
                  <a:cubicBezTo>
                    <a:pt x="1407" y="4835"/>
                    <a:pt x="1433" y="4677"/>
                    <a:pt x="1412" y="4523"/>
                  </a:cubicBezTo>
                  <a:cubicBezTo>
                    <a:pt x="1391" y="4369"/>
                    <a:pt x="1379" y="4214"/>
                    <a:pt x="1363" y="4061"/>
                  </a:cubicBezTo>
                  <a:cubicBezTo>
                    <a:pt x="1556" y="3988"/>
                    <a:pt x="2030" y="3924"/>
                    <a:pt x="2224" y="3944"/>
                  </a:cubicBezTo>
                  <a:cubicBezTo>
                    <a:pt x="2288" y="4124"/>
                    <a:pt x="2315" y="4547"/>
                    <a:pt x="2283" y="4826"/>
                  </a:cubicBezTo>
                  <a:close/>
                  <a:moveTo>
                    <a:pt x="2171" y="618"/>
                  </a:moveTo>
                  <a:cubicBezTo>
                    <a:pt x="2194" y="613"/>
                    <a:pt x="2221" y="600"/>
                    <a:pt x="2249" y="599"/>
                  </a:cubicBezTo>
                  <a:cubicBezTo>
                    <a:pt x="2384" y="595"/>
                    <a:pt x="2517" y="579"/>
                    <a:pt x="2643" y="525"/>
                  </a:cubicBezTo>
                  <a:cubicBezTo>
                    <a:pt x="2749" y="480"/>
                    <a:pt x="2861" y="485"/>
                    <a:pt x="2985" y="501"/>
                  </a:cubicBezTo>
                  <a:cubicBezTo>
                    <a:pt x="2994" y="770"/>
                    <a:pt x="3003" y="1016"/>
                    <a:pt x="3012" y="1273"/>
                  </a:cubicBezTo>
                  <a:cubicBezTo>
                    <a:pt x="2874" y="1305"/>
                    <a:pt x="2738" y="1286"/>
                    <a:pt x="2606" y="1305"/>
                  </a:cubicBezTo>
                  <a:cubicBezTo>
                    <a:pt x="2475" y="1325"/>
                    <a:pt x="2345" y="1353"/>
                    <a:pt x="2216" y="1378"/>
                  </a:cubicBezTo>
                  <a:cubicBezTo>
                    <a:pt x="2168" y="1183"/>
                    <a:pt x="2150" y="880"/>
                    <a:pt x="2171" y="618"/>
                  </a:cubicBezTo>
                  <a:close/>
                  <a:moveTo>
                    <a:pt x="2231" y="1656"/>
                  </a:moveTo>
                  <a:cubicBezTo>
                    <a:pt x="2503" y="1544"/>
                    <a:pt x="2765" y="1524"/>
                    <a:pt x="3031" y="1546"/>
                  </a:cubicBezTo>
                  <a:cubicBezTo>
                    <a:pt x="3082" y="1672"/>
                    <a:pt x="3153" y="2186"/>
                    <a:pt x="3157" y="2438"/>
                  </a:cubicBezTo>
                  <a:cubicBezTo>
                    <a:pt x="3048" y="2525"/>
                    <a:pt x="2906" y="2503"/>
                    <a:pt x="2780" y="2536"/>
                  </a:cubicBezTo>
                  <a:cubicBezTo>
                    <a:pt x="2650" y="2567"/>
                    <a:pt x="2518" y="2580"/>
                    <a:pt x="2360" y="2606"/>
                  </a:cubicBezTo>
                  <a:cubicBezTo>
                    <a:pt x="2304" y="2272"/>
                    <a:pt x="2264" y="1965"/>
                    <a:pt x="2231" y="1656"/>
                  </a:cubicBezTo>
                  <a:close/>
                  <a:moveTo>
                    <a:pt x="2420" y="3238"/>
                  </a:moveTo>
                  <a:cubicBezTo>
                    <a:pt x="2402" y="3113"/>
                    <a:pt x="2376" y="2989"/>
                    <a:pt x="2395" y="2856"/>
                  </a:cubicBezTo>
                  <a:cubicBezTo>
                    <a:pt x="2645" y="2785"/>
                    <a:pt x="2896" y="2761"/>
                    <a:pt x="3159" y="2715"/>
                  </a:cubicBezTo>
                  <a:cubicBezTo>
                    <a:pt x="3169" y="3002"/>
                    <a:pt x="3178" y="3254"/>
                    <a:pt x="3188" y="3521"/>
                  </a:cubicBezTo>
                  <a:cubicBezTo>
                    <a:pt x="2951" y="3570"/>
                    <a:pt x="2717" y="3590"/>
                    <a:pt x="2479" y="3634"/>
                  </a:cubicBezTo>
                  <a:cubicBezTo>
                    <a:pt x="2408" y="3505"/>
                    <a:pt x="2438" y="3367"/>
                    <a:pt x="2420" y="3238"/>
                  </a:cubicBezTo>
                  <a:close/>
                  <a:moveTo>
                    <a:pt x="3129" y="4699"/>
                  </a:moveTo>
                  <a:cubicBezTo>
                    <a:pt x="3041" y="4712"/>
                    <a:pt x="2951" y="4721"/>
                    <a:pt x="2864" y="4739"/>
                  </a:cubicBezTo>
                  <a:cubicBezTo>
                    <a:pt x="2770" y="4759"/>
                    <a:pt x="2678" y="4785"/>
                    <a:pt x="2581" y="4773"/>
                  </a:cubicBezTo>
                  <a:cubicBezTo>
                    <a:pt x="2547" y="4636"/>
                    <a:pt x="2509" y="4138"/>
                    <a:pt x="2516" y="3928"/>
                  </a:cubicBezTo>
                  <a:cubicBezTo>
                    <a:pt x="2695" y="3838"/>
                    <a:pt x="3036" y="3794"/>
                    <a:pt x="3261" y="3833"/>
                  </a:cubicBezTo>
                  <a:cubicBezTo>
                    <a:pt x="3280" y="3931"/>
                    <a:pt x="3304" y="4032"/>
                    <a:pt x="3316" y="4135"/>
                  </a:cubicBezTo>
                  <a:cubicBezTo>
                    <a:pt x="3328" y="4223"/>
                    <a:pt x="3320" y="4315"/>
                    <a:pt x="3335" y="4402"/>
                  </a:cubicBezTo>
                  <a:cubicBezTo>
                    <a:pt x="3351" y="4487"/>
                    <a:pt x="3386" y="4568"/>
                    <a:pt x="3416" y="4663"/>
                  </a:cubicBezTo>
                  <a:cubicBezTo>
                    <a:pt x="3320" y="4700"/>
                    <a:pt x="3222" y="4684"/>
                    <a:pt x="3129" y="4699"/>
                  </a:cubicBezTo>
                  <a:close/>
                  <a:moveTo>
                    <a:pt x="3319" y="1548"/>
                  </a:moveTo>
                  <a:cubicBezTo>
                    <a:pt x="3544" y="1505"/>
                    <a:pt x="4072" y="1492"/>
                    <a:pt x="4231" y="1524"/>
                  </a:cubicBezTo>
                  <a:cubicBezTo>
                    <a:pt x="4239" y="1546"/>
                    <a:pt x="4253" y="1572"/>
                    <a:pt x="4257" y="1601"/>
                  </a:cubicBezTo>
                  <a:cubicBezTo>
                    <a:pt x="4298" y="1819"/>
                    <a:pt x="4337" y="2038"/>
                    <a:pt x="4378" y="2264"/>
                  </a:cubicBezTo>
                  <a:cubicBezTo>
                    <a:pt x="4223" y="2325"/>
                    <a:pt x="4062" y="2292"/>
                    <a:pt x="3911" y="2323"/>
                  </a:cubicBezTo>
                  <a:cubicBezTo>
                    <a:pt x="3767" y="2355"/>
                    <a:pt x="3616" y="2364"/>
                    <a:pt x="3455" y="2385"/>
                  </a:cubicBezTo>
                  <a:cubicBezTo>
                    <a:pt x="3376" y="2260"/>
                    <a:pt x="3386" y="2115"/>
                    <a:pt x="3359" y="1980"/>
                  </a:cubicBezTo>
                  <a:cubicBezTo>
                    <a:pt x="3332" y="1841"/>
                    <a:pt x="3310" y="1702"/>
                    <a:pt x="3319" y="1548"/>
                  </a:cubicBezTo>
                  <a:close/>
                  <a:moveTo>
                    <a:pt x="4541" y="3569"/>
                  </a:moveTo>
                  <a:cubicBezTo>
                    <a:pt x="4539" y="3763"/>
                    <a:pt x="4540" y="3957"/>
                    <a:pt x="4531" y="4151"/>
                  </a:cubicBezTo>
                  <a:cubicBezTo>
                    <a:pt x="4523" y="4281"/>
                    <a:pt x="4476" y="4411"/>
                    <a:pt x="4448" y="4535"/>
                  </a:cubicBezTo>
                  <a:cubicBezTo>
                    <a:pt x="4318" y="4602"/>
                    <a:pt x="4203" y="4525"/>
                    <a:pt x="4087" y="4525"/>
                  </a:cubicBezTo>
                  <a:cubicBezTo>
                    <a:pt x="3968" y="4525"/>
                    <a:pt x="3849" y="4533"/>
                    <a:pt x="3741" y="4537"/>
                  </a:cubicBezTo>
                  <a:cubicBezTo>
                    <a:pt x="3644" y="4459"/>
                    <a:pt x="3635" y="4357"/>
                    <a:pt x="3613" y="4265"/>
                  </a:cubicBezTo>
                  <a:cubicBezTo>
                    <a:pt x="3588" y="4164"/>
                    <a:pt x="3574" y="4059"/>
                    <a:pt x="3564" y="3955"/>
                  </a:cubicBezTo>
                  <a:cubicBezTo>
                    <a:pt x="3530" y="3597"/>
                    <a:pt x="3498" y="3239"/>
                    <a:pt x="3468" y="2881"/>
                  </a:cubicBezTo>
                  <a:cubicBezTo>
                    <a:pt x="3462" y="2815"/>
                    <a:pt x="3463" y="2747"/>
                    <a:pt x="3460" y="2677"/>
                  </a:cubicBezTo>
                  <a:cubicBezTo>
                    <a:pt x="3504" y="2660"/>
                    <a:pt x="3536" y="2643"/>
                    <a:pt x="3572" y="2636"/>
                  </a:cubicBezTo>
                  <a:cubicBezTo>
                    <a:pt x="3615" y="2626"/>
                    <a:pt x="3663" y="2629"/>
                    <a:pt x="3705" y="2616"/>
                  </a:cubicBezTo>
                  <a:cubicBezTo>
                    <a:pt x="3858" y="2568"/>
                    <a:pt x="4009" y="2571"/>
                    <a:pt x="4168" y="2591"/>
                  </a:cubicBezTo>
                  <a:cubicBezTo>
                    <a:pt x="4278" y="2603"/>
                    <a:pt x="4371" y="2631"/>
                    <a:pt x="4467" y="2712"/>
                  </a:cubicBezTo>
                  <a:cubicBezTo>
                    <a:pt x="4494" y="2989"/>
                    <a:pt x="4542" y="3279"/>
                    <a:pt x="4541" y="3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1513253" y="3447473"/>
              <a:ext cx="265626" cy="111593"/>
            </a:xfrm>
            <a:custGeom>
              <a:avLst/>
              <a:gdLst/>
              <a:ahLst/>
              <a:cxnLst/>
              <a:rect l="l" t="t" r="r" b="b"/>
              <a:pathLst>
                <a:path w="5489" h="2306" extrusionOk="0">
                  <a:moveTo>
                    <a:pt x="748" y="2305"/>
                  </a:moveTo>
                  <a:cubicBezTo>
                    <a:pt x="919" y="2295"/>
                    <a:pt x="1068" y="2288"/>
                    <a:pt x="1217" y="2275"/>
                  </a:cubicBezTo>
                  <a:cubicBezTo>
                    <a:pt x="1299" y="2267"/>
                    <a:pt x="1380" y="2248"/>
                    <a:pt x="1461" y="2235"/>
                  </a:cubicBezTo>
                  <a:cubicBezTo>
                    <a:pt x="1535" y="2222"/>
                    <a:pt x="1607" y="2207"/>
                    <a:pt x="1682" y="2198"/>
                  </a:cubicBezTo>
                  <a:cubicBezTo>
                    <a:pt x="1852" y="2175"/>
                    <a:pt x="2023" y="2153"/>
                    <a:pt x="2194" y="2134"/>
                  </a:cubicBezTo>
                  <a:cubicBezTo>
                    <a:pt x="2388" y="2112"/>
                    <a:pt x="2580" y="2087"/>
                    <a:pt x="2775" y="2077"/>
                  </a:cubicBezTo>
                  <a:cubicBezTo>
                    <a:pt x="3006" y="2063"/>
                    <a:pt x="3239" y="2054"/>
                    <a:pt x="3466" y="2004"/>
                  </a:cubicBezTo>
                  <a:cubicBezTo>
                    <a:pt x="3554" y="1985"/>
                    <a:pt x="3644" y="1972"/>
                    <a:pt x="3733" y="1966"/>
                  </a:cubicBezTo>
                  <a:cubicBezTo>
                    <a:pt x="3943" y="1954"/>
                    <a:pt x="4152" y="1937"/>
                    <a:pt x="4361" y="1939"/>
                  </a:cubicBezTo>
                  <a:cubicBezTo>
                    <a:pt x="4572" y="1942"/>
                    <a:pt x="4774" y="1864"/>
                    <a:pt x="4985" y="1897"/>
                  </a:cubicBezTo>
                  <a:cubicBezTo>
                    <a:pt x="5091" y="1914"/>
                    <a:pt x="5169" y="1853"/>
                    <a:pt x="5249" y="1795"/>
                  </a:cubicBezTo>
                  <a:cubicBezTo>
                    <a:pt x="5311" y="1748"/>
                    <a:pt x="5318" y="1684"/>
                    <a:pt x="5320" y="1615"/>
                  </a:cubicBezTo>
                  <a:cubicBezTo>
                    <a:pt x="5321" y="1586"/>
                    <a:pt x="5331" y="1556"/>
                    <a:pt x="5344" y="1530"/>
                  </a:cubicBezTo>
                  <a:cubicBezTo>
                    <a:pt x="5488" y="1234"/>
                    <a:pt x="5442" y="932"/>
                    <a:pt x="5374" y="630"/>
                  </a:cubicBezTo>
                  <a:cubicBezTo>
                    <a:pt x="5356" y="548"/>
                    <a:pt x="5348" y="472"/>
                    <a:pt x="5370" y="389"/>
                  </a:cubicBezTo>
                  <a:cubicBezTo>
                    <a:pt x="5389" y="319"/>
                    <a:pt x="5389" y="241"/>
                    <a:pt x="5381" y="168"/>
                  </a:cubicBezTo>
                  <a:cubicBezTo>
                    <a:pt x="5369" y="61"/>
                    <a:pt x="5306" y="10"/>
                    <a:pt x="5202" y="3"/>
                  </a:cubicBezTo>
                  <a:cubicBezTo>
                    <a:pt x="5149" y="0"/>
                    <a:pt x="5097" y="4"/>
                    <a:pt x="5044" y="6"/>
                  </a:cubicBezTo>
                  <a:cubicBezTo>
                    <a:pt x="4408" y="29"/>
                    <a:pt x="3771" y="65"/>
                    <a:pt x="3135" y="70"/>
                  </a:cubicBezTo>
                  <a:cubicBezTo>
                    <a:pt x="2733" y="73"/>
                    <a:pt x="2350" y="172"/>
                    <a:pt x="1960" y="231"/>
                  </a:cubicBezTo>
                  <a:cubicBezTo>
                    <a:pt x="1686" y="273"/>
                    <a:pt x="1416" y="333"/>
                    <a:pt x="1143" y="385"/>
                  </a:cubicBezTo>
                  <a:cubicBezTo>
                    <a:pt x="960" y="421"/>
                    <a:pt x="777" y="457"/>
                    <a:pt x="594" y="494"/>
                  </a:cubicBezTo>
                  <a:cubicBezTo>
                    <a:pt x="390" y="535"/>
                    <a:pt x="224" y="649"/>
                    <a:pt x="66" y="775"/>
                  </a:cubicBezTo>
                  <a:cubicBezTo>
                    <a:pt x="34" y="800"/>
                    <a:pt x="7" y="849"/>
                    <a:pt x="5" y="888"/>
                  </a:cubicBezTo>
                  <a:cubicBezTo>
                    <a:pt x="1" y="1023"/>
                    <a:pt x="9" y="1149"/>
                    <a:pt x="111" y="1263"/>
                  </a:cubicBezTo>
                  <a:cubicBezTo>
                    <a:pt x="282" y="1453"/>
                    <a:pt x="417" y="1670"/>
                    <a:pt x="507" y="1912"/>
                  </a:cubicBezTo>
                  <a:cubicBezTo>
                    <a:pt x="550" y="2030"/>
                    <a:pt x="576" y="2156"/>
                    <a:pt x="701" y="2224"/>
                  </a:cubicBezTo>
                  <a:cubicBezTo>
                    <a:pt x="723" y="2237"/>
                    <a:pt x="731" y="2275"/>
                    <a:pt x="748" y="2305"/>
                  </a:cubicBezTo>
                  <a:close/>
                  <a:moveTo>
                    <a:pt x="164" y="972"/>
                  </a:moveTo>
                  <a:cubicBezTo>
                    <a:pt x="288" y="869"/>
                    <a:pt x="418" y="792"/>
                    <a:pt x="572" y="765"/>
                  </a:cubicBezTo>
                  <a:cubicBezTo>
                    <a:pt x="756" y="731"/>
                    <a:pt x="941" y="708"/>
                    <a:pt x="1126" y="677"/>
                  </a:cubicBezTo>
                  <a:cubicBezTo>
                    <a:pt x="1399" y="629"/>
                    <a:pt x="1669" y="571"/>
                    <a:pt x="1943" y="531"/>
                  </a:cubicBezTo>
                  <a:cubicBezTo>
                    <a:pt x="2306" y="478"/>
                    <a:pt x="2658" y="371"/>
                    <a:pt x="3028" y="363"/>
                  </a:cubicBezTo>
                  <a:cubicBezTo>
                    <a:pt x="3628" y="349"/>
                    <a:pt x="4227" y="322"/>
                    <a:pt x="4826" y="301"/>
                  </a:cubicBezTo>
                  <a:cubicBezTo>
                    <a:pt x="4892" y="299"/>
                    <a:pt x="4958" y="304"/>
                    <a:pt x="5018" y="305"/>
                  </a:cubicBezTo>
                  <a:cubicBezTo>
                    <a:pt x="5028" y="332"/>
                    <a:pt x="5041" y="347"/>
                    <a:pt x="5038" y="358"/>
                  </a:cubicBezTo>
                  <a:cubicBezTo>
                    <a:pt x="4997" y="490"/>
                    <a:pt x="4988" y="615"/>
                    <a:pt x="5068" y="743"/>
                  </a:cubicBezTo>
                  <a:cubicBezTo>
                    <a:pt x="5104" y="801"/>
                    <a:pt x="5096" y="888"/>
                    <a:pt x="5102" y="963"/>
                  </a:cubicBezTo>
                  <a:cubicBezTo>
                    <a:pt x="5110" y="1074"/>
                    <a:pt x="5118" y="1187"/>
                    <a:pt x="5118" y="1299"/>
                  </a:cubicBezTo>
                  <a:cubicBezTo>
                    <a:pt x="5118" y="1357"/>
                    <a:pt x="5102" y="1416"/>
                    <a:pt x="5092" y="1474"/>
                  </a:cubicBezTo>
                  <a:cubicBezTo>
                    <a:pt x="5076" y="1562"/>
                    <a:pt x="5028" y="1622"/>
                    <a:pt x="4938" y="1647"/>
                  </a:cubicBezTo>
                  <a:cubicBezTo>
                    <a:pt x="4856" y="1669"/>
                    <a:pt x="4844" y="1667"/>
                    <a:pt x="4717" y="1554"/>
                  </a:cubicBezTo>
                  <a:cubicBezTo>
                    <a:pt x="4589" y="1644"/>
                    <a:pt x="4589" y="1646"/>
                    <a:pt x="4465" y="1651"/>
                  </a:cubicBezTo>
                  <a:cubicBezTo>
                    <a:pt x="4337" y="1657"/>
                    <a:pt x="4210" y="1661"/>
                    <a:pt x="4083" y="1664"/>
                  </a:cubicBezTo>
                  <a:cubicBezTo>
                    <a:pt x="3804" y="1670"/>
                    <a:pt x="3530" y="1698"/>
                    <a:pt x="3256" y="1750"/>
                  </a:cubicBezTo>
                  <a:cubicBezTo>
                    <a:pt x="3073" y="1784"/>
                    <a:pt x="2884" y="1789"/>
                    <a:pt x="2697" y="1798"/>
                  </a:cubicBezTo>
                  <a:cubicBezTo>
                    <a:pt x="2502" y="1810"/>
                    <a:pt x="2309" y="1821"/>
                    <a:pt x="2116" y="1860"/>
                  </a:cubicBezTo>
                  <a:cubicBezTo>
                    <a:pt x="1955" y="1893"/>
                    <a:pt x="1790" y="1906"/>
                    <a:pt x="1627" y="1929"/>
                  </a:cubicBezTo>
                  <a:cubicBezTo>
                    <a:pt x="1590" y="1934"/>
                    <a:pt x="1550" y="1931"/>
                    <a:pt x="1516" y="1942"/>
                  </a:cubicBezTo>
                  <a:cubicBezTo>
                    <a:pt x="1286" y="2020"/>
                    <a:pt x="1047" y="2041"/>
                    <a:pt x="796" y="2066"/>
                  </a:cubicBezTo>
                  <a:cubicBezTo>
                    <a:pt x="707" y="1644"/>
                    <a:pt x="465" y="1297"/>
                    <a:pt x="164" y="9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1782750" y="3424535"/>
              <a:ext cx="14905" cy="27681"/>
            </a:xfrm>
            <a:custGeom>
              <a:avLst/>
              <a:gdLst/>
              <a:ahLst/>
              <a:cxnLst/>
              <a:rect l="l" t="t" r="r" b="b"/>
              <a:pathLst>
                <a:path w="308" h="572" extrusionOk="0">
                  <a:moveTo>
                    <a:pt x="258" y="46"/>
                  </a:moveTo>
                  <a:cubicBezTo>
                    <a:pt x="246" y="25"/>
                    <a:pt x="213" y="1"/>
                    <a:pt x="194" y="5"/>
                  </a:cubicBezTo>
                  <a:cubicBezTo>
                    <a:pt x="172" y="8"/>
                    <a:pt x="146" y="39"/>
                    <a:pt x="138" y="63"/>
                  </a:cubicBezTo>
                  <a:cubicBezTo>
                    <a:pt x="108" y="152"/>
                    <a:pt x="84" y="245"/>
                    <a:pt x="56" y="335"/>
                  </a:cubicBezTo>
                  <a:cubicBezTo>
                    <a:pt x="40" y="390"/>
                    <a:pt x="19" y="443"/>
                    <a:pt x="0" y="498"/>
                  </a:cubicBezTo>
                  <a:cubicBezTo>
                    <a:pt x="36" y="523"/>
                    <a:pt x="59" y="538"/>
                    <a:pt x="110" y="572"/>
                  </a:cubicBezTo>
                  <a:cubicBezTo>
                    <a:pt x="170" y="453"/>
                    <a:pt x="217" y="354"/>
                    <a:pt x="268" y="256"/>
                  </a:cubicBezTo>
                  <a:cubicBezTo>
                    <a:pt x="307" y="183"/>
                    <a:pt x="296" y="112"/>
                    <a:pt x="258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1555499" y="3824354"/>
              <a:ext cx="11663" cy="20131"/>
            </a:xfrm>
            <a:custGeom>
              <a:avLst/>
              <a:gdLst/>
              <a:ahLst/>
              <a:cxnLst/>
              <a:rect l="l" t="t" r="r" b="b"/>
              <a:pathLst>
                <a:path w="241" h="416" extrusionOk="0">
                  <a:moveTo>
                    <a:pt x="109" y="34"/>
                  </a:moveTo>
                  <a:cubicBezTo>
                    <a:pt x="41" y="109"/>
                    <a:pt x="1" y="197"/>
                    <a:pt x="10" y="298"/>
                  </a:cubicBezTo>
                  <a:cubicBezTo>
                    <a:pt x="14" y="351"/>
                    <a:pt x="33" y="402"/>
                    <a:pt x="111" y="415"/>
                  </a:cubicBezTo>
                  <a:cubicBezTo>
                    <a:pt x="131" y="384"/>
                    <a:pt x="160" y="350"/>
                    <a:pt x="175" y="311"/>
                  </a:cubicBezTo>
                  <a:cubicBezTo>
                    <a:pt x="201" y="249"/>
                    <a:pt x="220" y="185"/>
                    <a:pt x="235" y="119"/>
                  </a:cubicBezTo>
                  <a:cubicBezTo>
                    <a:pt x="241" y="101"/>
                    <a:pt x="229" y="76"/>
                    <a:pt x="221" y="56"/>
                  </a:cubicBezTo>
                  <a:cubicBezTo>
                    <a:pt x="206" y="13"/>
                    <a:pt x="141" y="1"/>
                    <a:pt x="10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0"/>
          <p:cNvGrpSpPr/>
          <p:nvPr/>
        </p:nvGrpSpPr>
        <p:grpSpPr>
          <a:xfrm flipH="1">
            <a:off x="7079353" y="317361"/>
            <a:ext cx="1237541" cy="1059505"/>
            <a:chOff x="6582488" y="282527"/>
            <a:chExt cx="1237541" cy="1059505"/>
          </a:xfrm>
        </p:grpSpPr>
        <p:sp>
          <p:nvSpPr>
            <p:cNvPr id="692" name="Google Shape;692;p30"/>
            <p:cNvSpPr/>
            <p:nvPr/>
          </p:nvSpPr>
          <p:spPr>
            <a:xfrm rot="10800000">
              <a:off x="6582488" y="282527"/>
              <a:ext cx="488667" cy="1059505"/>
            </a:xfrm>
            <a:custGeom>
              <a:avLst/>
              <a:gdLst/>
              <a:ahLst/>
              <a:cxnLst/>
              <a:rect l="l" t="t" r="r" b="b"/>
              <a:pathLst>
                <a:path w="10098" h="21894" extrusionOk="0">
                  <a:moveTo>
                    <a:pt x="10078" y="3754"/>
                  </a:moveTo>
                  <a:cubicBezTo>
                    <a:pt x="10048" y="3463"/>
                    <a:pt x="10030" y="3172"/>
                    <a:pt x="10043" y="2879"/>
                  </a:cubicBezTo>
                  <a:cubicBezTo>
                    <a:pt x="10044" y="2849"/>
                    <a:pt x="10036" y="2820"/>
                    <a:pt x="10031" y="2790"/>
                  </a:cubicBezTo>
                  <a:cubicBezTo>
                    <a:pt x="10025" y="2756"/>
                    <a:pt x="10024" y="2724"/>
                    <a:pt x="9986" y="2697"/>
                  </a:cubicBezTo>
                  <a:cubicBezTo>
                    <a:pt x="9945" y="2668"/>
                    <a:pt x="9918" y="2618"/>
                    <a:pt x="9892" y="2573"/>
                  </a:cubicBezTo>
                  <a:cubicBezTo>
                    <a:pt x="9818" y="2442"/>
                    <a:pt x="9706" y="2408"/>
                    <a:pt x="9567" y="2438"/>
                  </a:cubicBezTo>
                  <a:cubicBezTo>
                    <a:pt x="9505" y="2451"/>
                    <a:pt x="9442" y="2462"/>
                    <a:pt x="9362" y="2478"/>
                  </a:cubicBezTo>
                  <a:cubicBezTo>
                    <a:pt x="9363" y="2335"/>
                    <a:pt x="9368" y="2207"/>
                    <a:pt x="9365" y="2081"/>
                  </a:cubicBezTo>
                  <a:cubicBezTo>
                    <a:pt x="9362" y="1969"/>
                    <a:pt x="9361" y="1855"/>
                    <a:pt x="9341" y="1746"/>
                  </a:cubicBezTo>
                  <a:cubicBezTo>
                    <a:pt x="9310" y="1575"/>
                    <a:pt x="9246" y="1423"/>
                    <a:pt x="9114" y="1294"/>
                  </a:cubicBezTo>
                  <a:cubicBezTo>
                    <a:pt x="9011" y="1194"/>
                    <a:pt x="8917" y="1175"/>
                    <a:pt x="8791" y="1215"/>
                  </a:cubicBezTo>
                  <a:cubicBezTo>
                    <a:pt x="8731" y="1234"/>
                    <a:pt x="8681" y="1256"/>
                    <a:pt x="8650" y="1315"/>
                  </a:cubicBezTo>
                  <a:cubicBezTo>
                    <a:pt x="8645" y="1326"/>
                    <a:pt x="8614" y="1324"/>
                    <a:pt x="8588" y="1329"/>
                  </a:cubicBezTo>
                  <a:cubicBezTo>
                    <a:pt x="8568" y="1251"/>
                    <a:pt x="8595" y="1179"/>
                    <a:pt x="8559" y="1106"/>
                  </a:cubicBezTo>
                  <a:cubicBezTo>
                    <a:pt x="8509" y="1008"/>
                    <a:pt x="8477" y="899"/>
                    <a:pt x="8442" y="792"/>
                  </a:cubicBezTo>
                  <a:cubicBezTo>
                    <a:pt x="8378" y="606"/>
                    <a:pt x="8230" y="495"/>
                    <a:pt x="8034" y="507"/>
                  </a:cubicBezTo>
                  <a:cubicBezTo>
                    <a:pt x="7904" y="516"/>
                    <a:pt x="7761" y="498"/>
                    <a:pt x="7658" y="615"/>
                  </a:cubicBezTo>
                  <a:cubicBezTo>
                    <a:pt x="7641" y="634"/>
                    <a:pt x="7603" y="642"/>
                    <a:pt x="7575" y="641"/>
                  </a:cubicBezTo>
                  <a:cubicBezTo>
                    <a:pt x="7424" y="636"/>
                    <a:pt x="7330" y="720"/>
                    <a:pt x="7234" y="825"/>
                  </a:cubicBezTo>
                  <a:cubicBezTo>
                    <a:pt x="7143" y="927"/>
                    <a:pt x="7054" y="1025"/>
                    <a:pt x="6998" y="1151"/>
                  </a:cubicBezTo>
                  <a:cubicBezTo>
                    <a:pt x="6990" y="1171"/>
                    <a:pt x="6974" y="1188"/>
                    <a:pt x="6960" y="1205"/>
                  </a:cubicBezTo>
                  <a:cubicBezTo>
                    <a:pt x="6944" y="1225"/>
                    <a:pt x="6892" y="1212"/>
                    <a:pt x="6886" y="1186"/>
                  </a:cubicBezTo>
                  <a:cubicBezTo>
                    <a:pt x="6878" y="1158"/>
                    <a:pt x="6869" y="1128"/>
                    <a:pt x="6869" y="1100"/>
                  </a:cubicBezTo>
                  <a:cubicBezTo>
                    <a:pt x="6867" y="871"/>
                    <a:pt x="6794" y="657"/>
                    <a:pt x="6750" y="437"/>
                  </a:cubicBezTo>
                  <a:cubicBezTo>
                    <a:pt x="6724" y="310"/>
                    <a:pt x="6663" y="196"/>
                    <a:pt x="6563" y="111"/>
                  </a:cubicBezTo>
                  <a:cubicBezTo>
                    <a:pt x="6513" y="69"/>
                    <a:pt x="6451" y="21"/>
                    <a:pt x="6390" y="15"/>
                  </a:cubicBezTo>
                  <a:cubicBezTo>
                    <a:pt x="6243" y="0"/>
                    <a:pt x="6092" y="6"/>
                    <a:pt x="5943" y="10"/>
                  </a:cubicBezTo>
                  <a:cubicBezTo>
                    <a:pt x="5909" y="10"/>
                    <a:pt x="5865" y="29"/>
                    <a:pt x="5843" y="54"/>
                  </a:cubicBezTo>
                  <a:cubicBezTo>
                    <a:pt x="5748" y="168"/>
                    <a:pt x="5616" y="251"/>
                    <a:pt x="5566" y="401"/>
                  </a:cubicBezTo>
                  <a:cubicBezTo>
                    <a:pt x="5543" y="472"/>
                    <a:pt x="5505" y="538"/>
                    <a:pt x="5472" y="605"/>
                  </a:cubicBezTo>
                  <a:cubicBezTo>
                    <a:pt x="5361" y="827"/>
                    <a:pt x="5276" y="1059"/>
                    <a:pt x="5230" y="1304"/>
                  </a:cubicBezTo>
                  <a:cubicBezTo>
                    <a:pt x="5184" y="1547"/>
                    <a:pt x="5148" y="1791"/>
                    <a:pt x="5099" y="2033"/>
                  </a:cubicBezTo>
                  <a:cubicBezTo>
                    <a:pt x="5036" y="2345"/>
                    <a:pt x="5040" y="2659"/>
                    <a:pt x="5083" y="2972"/>
                  </a:cubicBezTo>
                  <a:cubicBezTo>
                    <a:pt x="5112" y="3188"/>
                    <a:pt x="5133" y="3403"/>
                    <a:pt x="5124" y="3620"/>
                  </a:cubicBezTo>
                  <a:cubicBezTo>
                    <a:pt x="5120" y="3726"/>
                    <a:pt x="5113" y="3835"/>
                    <a:pt x="5141" y="3934"/>
                  </a:cubicBezTo>
                  <a:cubicBezTo>
                    <a:pt x="5214" y="4196"/>
                    <a:pt x="5207" y="4453"/>
                    <a:pt x="5111" y="4703"/>
                  </a:cubicBezTo>
                  <a:cubicBezTo>
                    <a:pt x="5052" y="4856"/>
                    <a:pt x="4969" y="4998"/>
                    <a:pt x="4842" y="5108"/>
                  </a:cubicBezTo>
                  <a:cubicBezTo>
                    <a:pt x="4797" y="5147"/>
                    <a:pt x="4741" y="5161"/>
                    <a:pt x="4696" y="5131"/>
                  </a:cubicBezTo>
                  <a:cubicBezTo>
                    <a:pt x="4604" y="5072"/>
                    <a:pt x="4495" y="5017"/>
                    <a:pt x="4433" y="4931"/>
                  </a:cubicBezTo>
                  <a:cubicBezTo>
                    <a:pt x="4279" y="4716"/>
                    <a:pt x="4086" y="4539"/>
                    <a:pt x="3907" y="4347"/>
                  </a:cubicBezTo>
                  <a:cubicBezTo>
                    <a:pt x="3742" y="4172"/>
                    <a:pt x="3556" y="4022"/>
                    <a:pt x="3360" y="3882"/>
                  </a:cubicBezTo>
                  <a:cubicBezTo>
                    <a:pt x="3224" y="3785"/>
                    <a:pt x="3076" y="3718"/>
                    <a:pt x="2909" y="3694"/>
                  </a:cubicBezTo>
                  <a:cubicBezTo>
                    <a:pt x="2821" y="3681"/>
                    <a:pt x="2736" y="3659"/>
                    <a:pt x="2640" y="3639"/>
                  </a:cubicBezTo>
                  <a:cubicBezTo>
                    <a:pt x="2582" y="3679"/>
                    <a:pt x="2512" y="3724"/>
                    <a:pt x="2447" y="3773"/>
                  </a:cubicBezTo>
                  <a:cubicBezTo>
                    <a:pt x="2291" y="3889"/>
                    <a:pt x="2193" y="4047"/>
                    <a:pt x="2131" y="4226"/>
                  </a:cubicBezTo>
                  <a:cubicBezTo>
                    <a:pt x="2089" y="4347"/>
                    <a:pt x="2118" y="4462"/>
                    <a:pt x="2187" y="4567"/>
                  </a:cubicBezTo>
                  <a:cubicBezTo>
                    <a:pt x="2220" y="4617"/>
                    <a:pt x="2254" y="4666"/>
                    <a:pt x="2281" y="4719"/>
                  </a:cubicBezTo>
                  <a:cubicBezTo>
                    <a:pt x="2361" y="4883"/>
                    <a:pt x="2468" y="5025"/>
                    <a:pt x="2595" y="5154"/>
                  </a:cubicBezTo>
                  <a:cubicBezTo>
                    <a:pt x="2648" y="5207"/>
                    <a:pt x="2703" y="5262"/>
                    <a:pt x="2738" y="5326"/>
                  </a:cubicBezTo>
                  <a:cubicBezTo>
                    <a:pt x="2929" y="5665"/>
                    <a:pt x="3154" y="5985"/>
                    <a:pt x="3293" y="6354"/>
                  </a:cubicBezTo>
                  <a:cubicBezTo>
                    <a:pt x="3323" y="6437"/>
                    <a:pt x="3375" y="6513"/>
                    <a:pt x="3414" y="6594"/>
                  </a:cubicBezTo>
                  <a:cubicBezTo>
                    <a:pt x="3524" y="6817"/>
                    <a:pt x="3603" y="7047"/>
                    <a:pt x="3607" y="7302"/>
                  </a:cubicBezTo>
                  <a:cubicBezTo>
                    <a:pt x="3608" y="7420"/>
                    <a:pt x="3622" y="7540"/>
                    <a:pt x="3642" y="7658"/>
                  </a:cubicBezTo>
                  <a:cubicBezTo>
                    <a:pt x="3688" y="7932"/>
                    <a:pt x="3745" y="8202"/>
                    <a:pt x="3790" y="8476"/>
                  </a:cubicBezTo>
                  <a:cubicBezTo>
                    <a:pt x="3823" y="8668"/>
                    <a:pt x="3835" y="8863"/>
                    <a:pt x="3870" y="9054"/>
                  </a:cubicBezTo>
                  <a:cubicBezTo>
                    <a:pt x="3892" y="9168"/>
                    <a:pt x="3921" y="9273"/>
                    <a:pt x="3822" y="9365"/>
                  </a:cubicBezTo>
                  <a:cubicBezTo>
                    <a:pt x="3812" y="9373"/>
                    <a:pt x="3812" y="9392"/>
                    <a:pt x="3807" y="9407"/>
                  </a:cubicBezTo>
                  <a:cubicBezTo>
                    <a:pt x="3778" y="9498"/>
                    <a:pt x="3742" y="9590"/>
                    <a:pt x="3720" y="9683"/>
                  </a:cubicBezTo>
                  <a:cubicBezTo>
                    <a:pt x="3699" y="9778"/>
                    <a:pt x="3693" y="9875"/>
                    <a:pt x="3679" y="9977"/>
                  </a:cubicBezTo>
                  <a:cubicBezTo>
                    <a:pt x="3582" y="10033"/>
                    <a:pt x="3478" y="10071"/>
                    <a:pt x="3364" y="10078"/>
                  </a:cubicBezTo>
                  <a:cubicBezTo>
                    <a:pt x="3184" y="10089"/>
                    <a:pt x="3006" y="10105"/>
                    <a:pt x="2826" y="10107"/>
                  </a:cubicBezTo>
                  <a:cubicBezTo>
                    <a:pt x="2684" y="10110"/>
                    <a:pt x="2571" y="10132"/>
                    <a:pt x="2567" y="10305"/>
                  </a:cubicBezTo>
                  <a:cubicBezTo>
                    <a:pt x="2445" y="10442"/>
                    <a:pt x="2459" y="10610"/>
                    <a:pt x="2457" y="10774"/>
                  </a:cubicBezTo>
                  <a:cubicBezTo>
                    <a:pt x="2452" y="11292"/>
                    <a:pt x="2454" y="11810"/>
                    <a:pt x="2385" y="12324"/>
                  </a:cubicBezTo>
                  <a:cubicBezTo>
                    <a:pt x="2329" y="12747"/>
                    <a:pt x="2277" y="13171"/>
                    <a:pt x="2203" y="13591"/>
                  </a:cubicBezTo>
                  <a:cubicBezTo>
                    <a:pt x="2147" y="13900"/>
                    <a:pt x="2059" y="14203"/>
                    <a:pt x="1979" y="14507"/>
                  </a:cubicBezTo>
                  <a:cubicBezTo>
                    <a:pt x="1936" y="14673"/>
                    <a:pt x="1884" y="14839"/>
                    <a:pt x="1826" y="15000"/>
                  </a:cubicBezTo>
                  <a:cubicBezTo>
                    <a:pt x="1654" y="15487"/>
                    <a:pt x="1460" y="15968"/>
                    <a:pt x="1302" y="16459"/>
                  </a:cubicBezTo>
                  <a:cubicBezTo>
                    <a:pt x="1132" y="16993"/>
                    <a:pt x="991" y="17538"/>
                    <a:pt x="839" y="18079"/>
                  </a:cubicBezTo>
                  <a:cubicBezTo>
                    <a:pt x="782" y="18281"/>
                    <a:pt x="740" y="18487"/>
                    <a:pt x="674" y="18686"/>
                  </a:cubicBezTo>
                  <a:cubicBezTo>
                    <a:pt x="483" y="19270"/>
                    <a:pt x="283" y="19851"/>
                    <a:pt x="83" y="20431"/>
                  </a:cubicBezTo>
                  <a:cubicBezTo>
                    <a:pt x="29" y="20589"/>
                    <a:pt x="1" y="20749"/>
                    <a:pt x="2" y="20915"/>
                  </a:cubicBezTo>
                  <a:cubicBezTo>
                    <a:pt x="3" y="20942"/>
                    <a:pt x="20" y="20967"/>
                    <a:pt x="33" y="21002"/>
                  </a:cubicBezTo>
                  <a:cubicBezTo>
                    <a:pt x="132" y="20952"/>
                    <a:pt x="173" y="20869"/>
                    <a:pt x="210" y="20793"/>
                  </a:cubicBezTo>
                  <a:cubicBezTo>
                    <a:pt x="288" y="20632"/>
                    <a:pt x="352" y="20464"/>
                    <a:pt x="416" y="20296"/>
                  </a:cubicBezTo>
                  <a:cubicBezTo>
                    <a:pt x="490" y="20100"/>
                    <a:pt x="559" y="19901"/>
                    <a:pt x="627" y="19702"/>
                  </a:cubicBezTo>
                  <a:cubicBezTo>
                    <a:pt x="751" y="19334"/>
                    <a:pt x="879" y="18966"/>
                    <a:pt x="990" y="18592"/>
                  </a:cubicBezTo>
                  <a:cubicBezTo>
                    <a:pt x="1118" y="18162"/>
                    <a:pt x="1230" y="17727"/>
                    <a:pt x="1345" y="17292"/>
                  </a:cubicBezTo>
                  <a:cubicBezTo>
                    <a:pt x="1392" y="17120"/>
                    <a:pt x="1441" y="16947"/>
                    <a:pt x="1438" y="16763"/>
                  </a:cubicBezTo>
                  <a:cubicBezTo>
                    <a:pt x="1437" y="16690"/>
                    <a:pt x="1456" y="16613"/>
                    <a:pt x="1480" y="16544"/>
                  </a:cubicBezTo>
                  <a:cubicBezTo>
                    <a:pt x="1567" y="16297"/>
                    <a:pt x="1656" y="16050"/>
                    <a:pt x="1754" y="15807"/>
                  </a:cubicBezTo>
                  <a:cubicBezTo>
                    <a:pt x="1795" y="15703"/>
                    <a:pt x="1843" y="15593"/>
                    <a:pt x="1919" y="15517"/>
                  </a:cubicBezTo>
                  <a:cubicBezTo>
                    <a:pt x="2010" y="15426"/>
                    <a:pt x="2050" y="15322"/>
                    <a:pt x="2079" y="15205"/>
                  </a:cubicBezTo>
                  <a:cubicBezTo>
                    <a:pt x="2118" y="15045"/>
                    <a:pt x="2152" y="14884"/>
                    <a:pt x="2191" y="14724"/>
                  </a:cubicBezTo>
                  <a:cubicBezTo>
                    <a:pt x="2211" y="14644"/>
                    <a:pt x="2236" y="14565"/>
                    <a:pt x="2260" y="14486"/>
                  </a:cubicBezTo>
                  <a:cubicBezTo>
                    <a:pt x="2293" y="14372"/>
                    <a:pt x="2328" y="14257"/>
                    <a:pt x="2362" y="14142"/>
                  </a:cubicBezTo>
                  <a:cubicBezTo>
                    <a:pt x="2462" y="13803"/>
                    <a:pt x="2515" y="13455"/>
                    <a:pt x="2568" y="13107"/>
                  </a:cubicBezTo>
                  <a:cubicBezTo>
                    <a:pt x="2655" y="12521"/>
                    <a:pt x="2714" y="11933"/>
                    <a:pt x="2720" y="11339"/>
                  </a:cubicBezTo>
                  <a:cubicBezTo>
                    <a:pt x="2723" y="11145"/>
                    <a:pt x="2723" y="10950"/>
                    <a:pt x="2724" y="10756"/>
                  </a:cubicBezTo>
                  <a:cubicBezTo>
                    <a:pt x="2724" y="10672"/>
                    <a:pt x="2726" y="10589"/>
                    <a:pt x="2789" y="10509"/>
                  </a:cubicBezTo>
                  <a:cubicBezTo>
                    <a:pt x="2829" y="10500"/>
                    <a:pt x="2879" y="10489"/>
                    <a:pt x="2930" y="10478"/>
                  </a:cubicBezTo>
                  <a:cubicBezTo>
                    <a:pt x="3023" y="10457"/>
                    <a:pt x="3119" y="10437"/>
                    <a:pt x="3212" y="10410"/>
                  </a:cubicBezTo>
                  <a:cubicBezTo>
                    <a:pt x="3283" y="10390"/>
                    <a:pt x="3354" y="10365"/>
                    <a:pt x="3423" y="10338"/>
                  </a:cubicBezTo>
                  <a:cubicBezTo>
                    <a:pt x="3508" y="10304"/>
                    <a:pt x="3548" y="10418"/>
                    <a:pt x="3628" y="10398"/>
                  </a:cubicBezTo>
                  <a:cubicBezTo>
                    <a:pt x="3638" y="10396"/>
                    <a:pt x="3653" y="10412"/>
                    <a:pt x="3680" y="10428"/>
                  </a:cubicBezTo>
                  <a:cubicBezTo>
                    <a:pt x="3679" y="10485"/>
                    <a:pt x="3677" y="10551"/>
                    <a:pt x="3678" y="10619"/>
                  </a:cubicBezTo>
                  <a:cubicBezTo>
                    <a:pt x="3681" y="10717"/>
                    <a:pt x="3726" y="10791"/>
                    <a:pt x="3815" y="10836"/>
                  </a:cubicBezTo>
                  <a:cubicBezTo>
                    <a:pt x="3895" y="10875"/>
                    <a:pt x="3978" y="10908"/>
                    <a:pt x="4061" y="10943"/>
                  </a:cubicBezTo>
                  <a:cubicBezTo>
                    <a:pt x="4178" y="10992"/>
                    <a:pt x="4302" y="11029"/>
                    <a:pt x="4411" y="11091"/>
                  </a:cubicBezTo>
                  <a:cubicBezTo>
                    <a:pt x="4681" y="11243"/>
                    <a:pt x="4964" y="11355"/>
                    <a:pt x="5271" y="11410"/>
                  </a:cubicBezTo>
                  <a:cubicBezTo>
                    <a:pt x="5580" y="11466"/>
                    <a:pt x="5886" y="11548"/>
                    <a:pt x="6199" y="11575"/>
                  </a:cubicBezTo>
                  <a:cubicBezTo>
                    <a:pt x="6476" y="11599"/>
                    <a:pt x="6745" y="11662"/>
                    <a:pt x="7016" y="11711"/>
                  </a:cubicBezTo>
                  <a:cubicBezTo>
                    <a:pt x="7225" y="11749"/>
                    <a:pt x="7433" y="11758"/>
                    <a:pt x="7642" y="11760"/>
                  </a:cubicBezTo>
                  <a:cubicBezTo>
                    <a:pt x="7752" y="11761"/>
                    <a:pt x="7850" y="11717"/>
                    <a:pt x="7922" y="11637"/>
                  </a:cubicBezTo>
                  <a:cubicBezTo>
                    <a:pt x="7997" y="11554"/>
                    <a:pt x="8061" y="11461"/>
                    <a:pt x="8125" y="11370"/>
                  </a:cubicBezTo>
                  <a:cubicBezTo>
                    <a:pt x="8170" y="11304"/>
                    <a:pt x="8210" y="11232"/>
                    <a:pt x="8250" y="11167"/>
                  </a:cubicBezTo>
                  <a:cubicBezTo>
                    <a:pt x="8342" y="11184"/>
                    <a:pt x="8422" y="11210"/>
                    <a:pt x="8502" y="11211"/>
                  </a:cubicBezTo>
                  <a:cubicBezTo>
                    <a:pt x="8691" y="11213"/>
                    <a:pt x="8842" y="11298"/>
                    <a:pt x="8988" y="11404"/>
                  </a:cubicBezTo>
                  <a:cubicBezTo>
                    <a:pt x="8992" y="11526"/>
                    <a:pt x="8981" y="11633"/>
                    <a:pt x="8921" y="11736"/>
                  </a:cubicBezTo>
                  <a:cubicBezTo>
                    <a:pt x="8742" y="12050"/>
                    <a:pt x="8605" y="12380"/>
                    <a:pt x="8532" y="12736"/>
                  </a:cubicBezTo>
                  <a:cubicBezTo>
                    <a:pt x="8531" y="12742"/>
                    <a:pt x="8528" y="12749"/>
                    <a:pt x="8526" y="12757"/>
                  </a:cubicBezTo>
                  <a:cubicBezTo>
                    <a:pt x="8320" y="13398"/>
                    <a:pt x="8120" y="14042"/>
                    <a:pt x="7954" y="14697"/>
                  </a:cubicBezTo>
                  <a:cubicBezTo>
                    <a:pt x="7819" y="15233"/>
                    <a:pt x="7670" y="15768"/>
                    <a:pt x="7571" y="16314"/>
                  </a:cubicBezTo>
                  <a:cubicBezTo>
                    <a:pt x="7533" y="16527"/>
                    <a:pt x="7480" y="16739"/>
                    <a:pt x="7420" y="16947"/>
                  </a:cubicBezTo>
                  <a:cubicBezTo>
                    <a:pt x="7296" y="17378"/>
                    <a:pt x="7165" y="17809"/>
                    <a:pt x="7033" y="18238"/>
                  </a:cubicBezTo>
                  <a:cubicBezTo>
                    <a:pt x="6973" y="18430"/>
                    <a:pt x="6920" y="18626"/>
                    <a:pt x="6813" y="18801"/>
                  </a:cubicBezTo>
                  <a:cubicBezTo>
                    <a:pt x="6788" y="18844"/>
                    <a:pt x="6783" y="18901"/>
                    <a:pt x="6775" y="18951"/>
                  </a:cubicBezTo>
                  <a:cubicBezTo>
                    <a:pt x="6758" y="19047"/>
                    <a:pt x="6750" y="19144"/>
                    <a:pt x="6730" y="19238"/>
                  </a:cubicBezTo>
                  <a:cubicBezTo>
                    <a:pt x="6659" y="19560"/>
                    <a:pt x="6585" y="19881"/>
                    <a:pt x="6514" y="20203"/>
                  </a:cubicBezTo>
                  <a:cubicBezTo>
                    <a:pt x="6417" y="20643"/>
                    <a:pt x="6309" y="21078"/>
                    <a:pt x="6152" y="21500"/>
                  </a:cubicBezTo>
                  <a:cubicBezTo>
                    <a:pt x="6119" y="21592"/>
                    <a:pt x="6098" y="21688"/>
                    <a:pt x="6073" y="21782"/>
                  </a:cubicBezTo>
                  <a:cubicBezTo>
                    <a:pt x="6068" y="21803"/>
                    <a:pt x="6065" y="21829"/>
                    <a:pt x="6072" y="21848"/>
                  </a:cubicBezTo>
                  <a:cubicBezTo>
                    <a:pt x="6081" y="21865"/>
                    <a:pt x="6101" y="21880"/>
                    <a:pt x="6120" y="21890"/>
                  </a:cubicBezTo>
                  <a:cubicBezTo>
                    <a:pt x="6129" y="21894"/>
                    <a:pt x="6152" y="21884"/>
                    <a:pt x="6159" y="21875"/>
                  </a:cubicBezTo>
                  <a:cubicBezTo>
                    <a:pt x="6195" y="21811"/>
                    <a:pt x="6230" y="21745"/>
                    <a:pt x="6264" y="21679"/>
                  </a:cubicBezTo>
                  <a:cubicBezTo>
                    <a:pt x="6437" y="21337"/>
                    <a:pt x="6598" y="20992"/>
                    <a:pt x="6677" y="20613"/>
                  </a:cubicBezTo>
                  <a:cubicBezTo>
                    <a:pt x="6761" y="20218"/>
                    <a:pt x="6853" y="19824"/>
                    <a:pt x="6944" y="19430"/>
                  </a:cubicBezTo>
                  <a:cubicBezTo>
                    <a:pt x="7001" y="19183"/>
                    <a:pt x="7039" y="18929"/>
                    <a:pt x="7181" y="18709"/>
                  </a:cubicBezTo>
                  <a:cubicBezTo>
                    <a:pt x="7201" y="18679"/>
                    <a:pt x="7209" y="18640"/>
                    <a:pt x="7220" y="18604"/>
                  </a:cubicBezTo>
                  <a:cubicBezTo>
                    <a:pt x="7398" y="18032"/>
                    <a:pt x="7576" y="17459"/>
                    <a:pt x="7753" y="16888"/>
                  </a:cubicBezTo>
                  <a:cubicBezTo>
                    <a:pt x="7765" y="16852"/>
                    <a:pt x="7773" y="16815"/>
                    <a:pt x="7781" y="16779"/>
                  </a:cubicBezTo>
                  <a:cubicBezTo>
                    <a:pt x="7837" y="16507"/>
                    <a:pt x="7887" y="16235"/>
                    <a:pt x="7949" y="15964"/>
                  </a:cubicBezTo>
                  <a:cubicBezTo>
                    <a:pt x="8150" y="15088"/>
                    <a:pt x="8383" y="14220"/>
                    <a:pt x="8645" y="13360"/>
                  </a:cubicBezTo>
                  <a:cubicBezTo>
                    <a:pt x="8742" y="13037"/>
                    <a:pt x="8830" y="12712"/>
                    <a:pt x="8926" y="12389"/>
                  </a:cubicBezTo>
                  <a:cubicBezTo>
                    <a:pt x="8941" y="12333"/>
                    <a:pt x="8968" y="12278"/>
                    <a:pt x="8994" y="12224"/>
                  </a:cubicBezTo>
                  <a:cubicBezTo>
                    <a:pt x="9055" y="12096"/>
                    <a:pt x="9115" y="11966"/>
                    <a:pt x="9184" y="11842"/>
                  </a:cubicBezTo>
                  <a:cubicBezTo>
                    <a:pt x="9292" y="11652"/>
                    <a:pt x="9266" y="11451"/>
                    <a:pt x="9240" y="11250"/>
                  </a:cubicBezTo>
                  <a:cubicBezTo>
                    <a:pt x="9233" y="11193"/>
                    <a:pt x="9192" y="11147"/>
                    <a:pt x="9137" y="11145"/>
                  </a:cubicBezTo>
                  <a:cubicBezTo>
                    <a:pt x="9019" y="11142"/>
                    <a:pt x="8923" y="11083"/>
                    <a:pt x="8821" y="11039"/>
                  </a:cubicBezTo>
                  <a:cubicBezTo>
                    <a:pt x="8737" y="11002"/>
                    <a:pt x="8652" y="10980"/>
                    <a:pt x="8560" y="10985"/>
                  </a:cubicBezTo>
                  <a:cubicBezTo>
                    <a:pt x="8457" y="10990"/>
                    <a:pt x="8369" y="10957"/>
                    <a:pt x="8290" y="10882"/>
                  </a:cubicBezTo>
                  <a:cubicBezTo>
                    <a:pt x="8291" y="10841"/>
                    <a:pt x="8292" y="10797"/>
                    <a:pt x="8292" y="10752"/>
                  </a:cubicBezTo>
                  <a:cubicBezTo>
                    <a:pt x="8288" y="10572"/>
                    <a:pt x="8327" y="10389"/>
                    <a:pt x="8268" y="10216"/>
                  </a:cubicBezTo>
                  <a:cubicBezTo>
                    <a:pt x="8213" y="10055"/>
                    <a:pt x="8243" y="9923"/>
                    <a:pt x="8347" y="9799"/>
                  </a:cubicBezTo>
                  <a:cubicBezTo>
                    <a:pt x="8366" y="9776"/>
                    <a:pt x="8386" y="9753"/>
                    <a:pt x="8402" y="9728"/>
                  </a:cubicBezTo>
                  <a:cubicBezTo>
                    <a:pt x="8474" y="9607"/>
                    <a:pt x="8567" y="9495"/>
                    <a:pt x="8545" y="9337"/>
                  </a:cubicBezTo>
                  <a:cubicBezTo>
                    <a:pt x="8538" y="9297"/>
                    <a:pt x="8565" y="9251"/>
                    <a:pt x="8581" y="9210"/>
                  </a:cubicBezTo>
                  <a:cubicBezTo>
                    <a:pt x="8623" y="9113"/>
                    <a:pt x="8666" y="9018"/>
                    <a:pt x="8710" y="8923"/>
                  </a:cubicBezTo>
                  <a:cubicBezTo>
                    <a:pt x="8835" y="8649"/>
                    <a:pt x="8937" y="8369"/>
                    <a:pt x="9008" y="8076"/>
                  </a:cubicBezTo>
                  <a:cubicBezTo>
                    <a:pt x="9088" y="7741"/>
                    <a:pt x="9184" y="7411"/>
                    <a:pt x="9272" y="7078"/>
                  </a:cubicBezTo>
                  <a:cubicBezTo>
                    <a:pt x="9297" y="6982"/>
                    <a:pt x="9341" y="6899"/>
                    <a:pt x="9399" y="6818"/>
                  </a:cubicBezTo>
                  <a:cubicBezTo>
                    <a:pt x="9478" y="6709"/>
                    <a:pt x="9556" y="6600"/>
                    <a:pt x="9588" y="6464"/>
                  </a:cubicBezTo>
                  <a:cubicBezTo>
                    <a:pt x="9627" y="6304"/>
                    <a:pt x="9681" y="6149"/>
                    <a:pt x="9726" y="5990"/>
                  </a:cubicBezTo>
                  <a:cubicBezTo>
                    <a:pt x="9798" y="5737"/>
                    <a:pt x="9866" y="5485"/>
                    <a:pt x="9890" y="5222"/>
                  </a:cubicBezTo>
                  <a:cubicBezTo>
                    <a:pt x="9903" y="5080"/>
                    <a:pt x="9926" y="4940"/>
                    <a:pt x="9945" y="4799"/>
                  </a:cubicBezTo>
                  <a:cubicBezTo>
                    <a:pt x="9954" y="4732"/>
                    <a:pt x="9964" y="4666"/>
                    <a:pt x="9973" y="4599"/>
                  </a:cubicBezTo>
                  <a:cubicBezTo>
                    <a:pt x="9986" y="4503"/>
                    <a:pt x="9999" y="4406"/>
                    <a:pt x="10012" y="4311"/>
                  </a:cubicBezTo>
                  <a:cubicBezTo>
                    <a:pt x="10042" y="4125"/>
                    <a:pt x="10098" y="3943"/>
                    <a:pt x="10078" y="3754"/>
                  </a:cubicBezTo>
                  <a:close/>
                  <a:moveTo>
                    <a:pt x="9607" y="2556"/>
                  </a:moveTo>
                  <a:lnTo>
                    <a:pt x="9606" y="2566"/>
                  </a:lnTo>
                  <a:lnTo>
                    <a:pt x="9594" y="2561"/>
                  </a:lnTo>
                  <a:close/>
                  <a:moveTo>
                    <a:pt x="8063" y="10606"/>
                  </a:moveTo>
                  <a:cubicBezTo>
                    <a:pt x="8028" y="10691"/>
                    <a:pt x="8012" y="10777"/>
                    <a:pt x="8010" y="10867"/>
                  </a:cubicBezTo>
                  <a:cubicBezTo>
                    <a:pt x="8004" y="11102"/>
                    <a:pt x="7879" y="11276"/>
                    <a:pt x="7718" y="11428"/>
                  </a:cubicBezTo>
                  <a:cubicBezTo>
                    <a:pt x="7688" y="11456"/>
                    <a:pt x="7638" y="11473"/>
                    <a:pt x="7598" y="11474"/>
                  </a:cubicBezTo>
                  <a:cubicBezTo>
                    <a:pt x="7426" y="11475"/>
                    <a:pt x="7256" y="11472"/>
                    <a:pt x="7084" y="11442"/>
                  </a:cubicBezTo>
                  <a:cubicBezTo>
                    <a:pt x="6806" y="11391"/>
                    <a:pt x="6529" y="11332"/>
                    <a:pt x="6245" y="11304"/>
                  </a:cubicBezTo>
                  <a:cubicBezTo>
                    <a:pt x="5904" y="11269"/>
                    <a:pt x="5568" y="11186"/>
                    <a:pt x="5230" y="11123"/>
                  </a:cubicBezTo>
                  <a:cubicBezTo>
                    <a:pt x="5015" y="11083"/>
                    <a:pt x="4814" y="11005"/>
                    <a:pt x="4625" y="10897"/>
                  </a:cubicBezTo>
                  <a:cubicBezTo>
                    <a:pt x="4468" y="10807"/>
                    <a:pt x="4306" y="10732"/>
                    <a:pt x="4132" y="10683"/>
                  </a:cubicBezTo>
                  <a:cubicBezTo>
                    <a:pt x="4075" y="10667"/>
                    <a:pt x="4023" y="10638"/>
                    <a:pt x="3973" y="10618"/>
                  </a:cubicBezTo>
                  <a:cubicBezTo>
                    <a:pt x="3945" y="10477"/>
                    <a:pt x="3925" y="9942"/>
                    <a:pt x="3947" y="9783"/>
                  </a:cubicBezTo>
                  <a:cubicBezTo>
                    <a:pt x="3956" y="9726"/>
                    <a:pt x="3980" y="9670"/>
                    <a:pt x="4002" y="9596"/>
                  </a:cubicBezTo>
                  <a:cubicBezTo>
                    <a:pt x="4041" y="9626"/>
                    <a:pt x="4072" y="9644"/>
                    <a:pt x="4094" y="9669"/>
                  </a:cubicBezTo>
                  <a:cubicBezTo>
                    <a:pt x="4131" y="9712"/>
                    <a:pt x="4175" y="9735"/>
                    <a:pt x="4231" y="9730"/>
                  </a:cubicBezTo>
                  <a:cubicBezTo>
                    <a:pt x="4295" y="9726"/>
                    <a:pt x="4349" y="9746"/>
                    <a:pt x="4397" y="9783"/>
                  </a:cubicBezTo>
                  <a:cubicBezTo>
                    <a:pt x="4638" y="9971"/>
                    <a:pt x="4924" y="10066"/>
                    <a:pt x="5203" y="10171"/>
                  </a:cubicBezTo>
                  <a:cubicBezTo>
                    <a:pt x="5489" y="10278"/>
                    <a:pt x="5782" y="10376"/>
                    <a:pt x="6078" y="10453"/>
                  </a:cubicBezTo>
                  <a:cubicBezTo>
                    <a:pt x="6337" y="10521"/>
                    <a:pt x="6606" y="10556"/>
                    <a:pt x="6870" y="10605"/>
                  </a:cubicBezTo>
                  <a:cubicBezTo>
                    <a:pt x="6921" y="10615"/>
                    <a:pt x="6975" y="10617"/>
                    <a:pt x="7023" y="10634"/>
                  </a:cubicBezTo>
                  <a:cubicBezTo>
                    <a:pt x="7219" y="10702"/>
                    <a:pt x="7420" y="10697"/>
                    <a:pt x="7623" y="10697"/>
                  </a:cubicBezTo>
                  <a:cubicBezTo>
                    <a:pt x="7704" y="10696"/>
                    <a:pt x="7766" y="10670"/>
                    <a:pt x="7822" y="10614"/>
                  </a:cubicBezTo>
                  <a:cubicBezTo>
                    <a:pt x="7904" y="10528"/>
                    <a:pt x="7992" y="10447"/>
                    <a:pt x="8078" y="10365"/>
                  </a:cubicBezTo>
                  <a:cubicBezTo>
                    <a:pt x="8088" y="10373"/>
                    <a:pt x="8099" y="10381"/>
                    <a:pt x="8109" y="10388"/>
                  </a:cubicBezTo>
                  <a:cubicBezTo>
                    <a:pt x="8094" y="10461"/>
                    <a:pt x="8091" y="10539"/>
                    <a:pt x="8063" y="10606"/>
                  </a:cubicBezTo>
                  <a:close/>
                  <a:moveTo>
                    <a:pt x="9785" y="3951"/>
                  </a:moveTo>
                  <a:cubicBezTo>
                    <a:pt x="9758" y="4136"/>
                    <a:pt x="9711" y="4318"/>
                    <a:pt x="9676" y="4502"/>
                  </a:cubicBezTo>
                  <a:cubicBezTo>
                    <a:pt x="9664" y="4559"/>
                    <a:pt x="9647" y="4618"/>
                    <a:pt x="9696" y="4671"/>
                  </a:cubicBezTo>
                  <a:cubicBezTo>
                    <a:pt x="9712" y="4691"/>
                    <a:pt x="9720" y="4727"/>
                    <a:pt x="9718" y="4755"/>
                  </a:cubicBezTo>
                  <a:cubicBezTo>
                    <a:pt x="9709" y="4926"/>
                    <a:pt x="9712" y="5098"/>
                    <a:pt x="9649" y="5264"/>
                  </a:cubicBezTo>
                  <a:cubicBezTo>
                    <a:pt x="9604" y="5383"/>
                    <a:pt x="9582" y="5509"/>
                    <a:pt x="9542" y="5630"/>
                  </a:cubicBezTo>
                  <a:cubicBezTo>
                    <a:pt x="9368" y="6156"/>
                    <a:pt x="9218" y="6688"/>
                    <a:pt x="9005" y="7202"/>
                  </a:cubicBezTo>
                  <a:cubicBezTo>
                    <a:pt x="8909" y="7435"/>
                    <a:pt x="8848" y="7686"/>
                    <a:pt x="8788" y="7933"/>
                  </a:cubicBezTo>
                  <a:cubicBezTo>
                    <a:pt x="8707" y="8261"/>
                    <a:pt x="8585" y="8574"/>
                    <a:pt x="8453" y="8885"/>
                  </a:cubicBezTo>
                  <a:cubicBezTo>
                    <a:pt x="8314" y="9215"/>
                    <a:pt x="8199" y="9556"/>
                    <a:pt x="8072" y="9893"/>
                  </a:cubicBezTo>
                  <a:cubicBezTo>
                    <a:pt x="8035" y="9990"/>
                    <a:pt x="8000" y="10087"/>
                    <a:pt x="7962" y="10190"/>
                  </a:cubicBezTo>
                  <a:cubicBezTo>
                    <a:pt x="7765" y="10204"/>
                    <a:pt x="7579" y="10201"/>
                    <a:pt x="7394" y="10186"/>
                  </a:cubicBezTo>
                  <a:cubicBezTo>
                    <a:pt x="7080" y="10162"/>
                    <a:pt x="6767" y="10136"/>
                    <a:pt x="6454" y="10100"/>
                  </a:cubicBezTo>
                  <a:cubicBezTo>
                    <a:pt x="6313" y="10084"/>
                    <a:pt x="6173" y="10054"/>
                    <a:pt x="6035" y="10017"/>
                  </a:cubicBezTo>
                  <a:cubicBezTo>
                    <a:pt x="5725" y="9934"/>
                    <a:pt x="5414" y="9852"/>
                    <a:pt x="5108" y="9753"/>
                  </a:cubicBezTo>
                  <a:cubicBezTo>
                    <a:pt x="4794" y="9652"/>
                    <a:pt x="4529" y="9474"/>
                    <a:pt x="4340" y="9196"/>
                  </a:cubicBezTo>
                  <a:cubicBezTo>
                    <a:pt x="4306" y="9147"/>
                    <a:pt x="4262" y="9102"/>
                    <a:pt x="4271" y="9035"/>
                  </a:cubicBezTo>
                  <a:cubicBezTo>
                    <a:pt x="4284" y="8946"/>
                    <a:pt x="4210" y="8926"/>
                    <a:pt x="4153" y="8885"/>
                  </a:cubicBezTo>
                  <a:cubicBezTo>
                    <a:pt x="4126" y="8614"/>
                    <a:pt x="4091" y="8339"/>
                    <a:pt x="4073" y="8063"/>
                  </a:cubicBezTo>
                  <a:cubicBezTo>
                    <a:pt x="4061" y="7877"/>
                    <a:pt x="3999" y="7696"/>
                    <a:pt x="4027" y="7507"/>
                  </a:cubicBezTo>
                  <a:cubicBezTo>
                    <a:pt x="3954" y="7241"/>
                    <a:pt x="3914" y="6964"/>
                    <a:pt x="3791" y="6712"/>
                  </a:cubicBezTo>
                  <a:cubicBezTo>
                    <a:pt x="3676" y="6477"/>
                    <a:pt x="3557" y="6244"/>
                    <a:pt x="3440" y="6010"/>
                  </a:cubicBezTo>
                  <a:cubicBezTo>
                    <a:pt x="3423" y="5976"/>
                    <a:pt x="3410" y="5941"/>
                    <a:pt x="3388" y="5910"/>
                  </a:cubicBezTo>
                  <a:cubicBezTo>
                    <a:pt x="3278" y="5746"/>
                    <a:pt x="3199" y="5572"/>
                    <a:pt x="3221" y="5369"/>
                  </a:cubicBezTo>
                  <a:cubicBezTo>
                    <a:pt x="3043" y="5283"/>
                    <a:pt x="2921" y="5160"/>
                    <a:pt x="2859" y="4980"/>
                  </a:cubicBezTo>
                  <a:cubicBezTo>
                    <a:pt x="2830" y="4896"/>
                    <a:pt x="2806" y="4804"/>
                    <a:pt x="2679" y="4820"/>
                  </a:cubicBezTo>
                  <a:cubicBezTo>
                    <a:pt x="2660" y="4823"/>
                    <a:pt x="2628" y="4791"/>
                    <a:pt x="2614" y="4768"/>
                  </a:cubicBezTo>
                  <a:cubicBezTo>
                    <a:pt x="2555" y="4665"/>
                    <a:pt x="2497" y="4560"/>
                    <a:pt x="2445" y="4453"/>
                  </a:cubicBezTo>
                  <a:cubicBezTo>
                    <a:pt x="2400" y="4360"/>
                    <a:pt x="2416" y="4262"/>
                    <a:pt x="2429" y="4165"/>
                  </a:cubicBezTo>
                  <a:cubicBezTo>
                    <a:pt x="2431" y="4152"/>
                    <a:pt x="2442" y="4138"/>
                    <a:pt x="2450" y="4126"/>
                  </a:cubicBezTo>
                  <a:cubicBezTo>
                    <a:pt x="2459" y="4115"/>
                    <a:pt x="2473" y="4096"/>
                    <a:pt x="2482" y="4097"/>
                  </a:cubicBezTo>
                  <a:cubicBezTo>
                    <a:pt x="2597" y="4115"/>
                    <a:pt x="2625" y="3973"/>
                    <a:pt x="2718" y="3964"/>
                  </a:cubicBezTo>
                  <a:cubicBezTo>
                    <a:pt x="2814" y="3954"/>
                    <a:pt x="2914" y="3952"/>
                    <a:pt x="3010" y="3964"/>
                  </a:cubicBezTo>
                  <a:cubicBezTo>
                    <a:pt x="3151" y="3983"/>
                    <a:pt x="3263" y="4064"/>
                    <a:pt x="3326" y="4192"/>
                  </a:cubicBezTo>
                  <a:cubicBezTo>
                    <a:pt x="3368" y="4277"/>
                    <a:pt x="3439" y="4325"/>
                    <a:pt x="3501" y="4388"/>
                  </a:cubicBezTo>
                  <a:cubicBezTo>
                    <a:pt x="3660" y="4546"/>
                    <a:pt x="3818" y="4710"/>
                    <a:pt x="3912" y="4917"/>
                  </a:cubicBezTo>
                  <a:cubicBezTo>
                    <a:pt x="3968" y="5041"/>
                    <a:pt x="4052" y="5120"/>
                    <a:pt x="4171" y="5181"/>
                  </a:cubicBezTo>
                  <a:cubicBezTo>
                    <a:pt x="4317" y="5256"/>
                    <a:pt x="4461" y="5340"/>
                    <a:pt x="4620" y="5382"/>
                  </a:cubicBezTo>
                  <a:cubicBezTo>
                    <a:pt x="4678" y="5397"/>
                    <a:pt x="4737" y="5409"/>
                    <a:pt x="4796" y="5416"/>
                  </a:cubicBezTo>
                  <a:cubicBezTo>
                    <a:pt x="4867" y="5425"/>
                    <a:pt x="4930" y="5406"/>
                    <a:pt x="4982" y="5356"/>
                  </a:cubicBezTo>
                  <a:cubicBezTo>
                    <a:pt x="5042" y="5298"/>
                    <a:pt x="5111" y="5248"/>
                    <a:pt x="5158" y="5183"/>
                  </a:cubicBezTo>
                  <a:cubicBezTo>
                    <a:pt x="5326" y="4950"/>
                    <a:pt x="5458" y="4702"/>
                    <a:pt x="5459" y="4403"/>
                  </a:cubicBezTo>
                  <a:cubicBezTo>
                    <a:pt x="5460" y="4223"/>
                    <a:pt x="5468" y="4045"/>
                    <a:pt x="5413" y="3869"/>
                  </a:cubicBezTo>
                  <a:cubicBezTo>
                    <a:pt x="5389" y="3793"/>
                    <a:pt x="5397" y="3706"/>
                    <a:pt x="5398" y="3624"/>
                  </a:cubicBezTo>
                  <a:cubicBezTo>
                    <a:pt x="5400" y="3407"/>
                    <a:pt x="5399" y="3190"/>
                    <a:pt x="5361" y="2974"/>
                  </a:cubicBezTo>
                  <a:cubicBezTo>
                    <a:pt x="5305" y="2662"/>
                    <a:pt x="5313" y="2348"/>
                    <a:pt x="5374" y="2036"/>
                  </a:cubicBezTo>
                  <a:cubicBezTo>
                    <a:pt x="5411" y="1846"/>
                    <a:pt x="5444" y="1653"/>
                    <a:pt x="5473" y="1461"/>
                  </a:cubicBezTo>
                  <a:cubicBezTo>
                    <a:pt x="5525" y="1106"/>
                    <a:pt x="5678" y="788"/>
                    <a:pt x="5840" y="476"/>
                  </a:cubicBezTo>
                  <a:cubicBezTo>
                    <a:pt x="5880" y="399"/>
                    <a:pt x="5954" y="341"/>
                    <a:pt x="6003" y="286"/>
                  </a:cubicBezTo>
                  <a:cubicBezTo>
                    <a:pt x="6121" y="241"/>
                    <a:pt x="6246" y="311"/>
                    <a:pt x="6334" y="200"/>
                  </a:cubicBezTo>
                  <a:cubicBezTo>
                    <a:pt x="6443" y="283"/>
                    <a:pt x="6499" y="393"/>
                    <a:pt x="6526" y="521"/>
                  </a:cubicBezTo>
                  <a:cubicBezTo>
                    <a:pt x="6590" y="822"/>
                    <a:pt x="6646" y="1123"/>
                    <a:pt x="6619" y="1433"/>
                  </a:cubicBezTo>
                  <a:cubicBezTo>
                    <a:pt x="6596" y="1716"/>
                    <a:pt x="6575" y="2000"/>
                    <a:pt x="6555" y="2284"/>
                  </a:cubicBezTo>
                  <a:cubicBezTo>
                    <a:pt x="6542" y="2486"/>
                    <a:pt x="6534" y="2688"/>
                    <a:pt x="6522" y="2890"/>
                  </a:cubicBezTo>
                  <a:cubicBezTo>
                    <a:pt x="6511" y="3070"/>
                    <a:pt x="6495" y="3249"/>
                    <a:pt x="6485" y="3428"/>
                  </a:cubicBezTo>
                  <a:cubicBezTo>
                    <a:pt x="6476" y="3570"/>
                    <a:pt x="6472" y="3712"/>
                    <a:pt x="6465" y="3853"/>
                  </a:cubicBezTo>
                  <a:cubicBezTo>
                    <a:pt x="6461" y="3936"/>
                    <a:pt x="6453" y="4017"/>
                    <a:pt x="6449" y="4099"/>
                  </a:cubicBezTo>
                  <a:cubicBezTo>
                    <a:pt x="6438" y="4308"/>
                    <a:pt x="6422" y="4518"/>
                    <a:pt x="6421" y="4727"/>
                  </a:cubicBezTo>
                  <a:cubicBezTo>
                    <a:pt x="6421" y="4815"/>
                    <a:pt x="6455" y="4902"/>
                    <a:pt x="6479" y="4987"/>
                  </a:cubicBezTo>
                  <a:cubicBezTo>
                    <a:pt x="6485" y="5004"/>
                    <a:pt x="6512" y="5023"/>
                    <a:pt x="6531" y="5024"/>
                  </a:cubicBezTo>
                  <a:cubicBezTo>
                    <a:pt x="6548" y="5026"/>
                    <a:pt x="6579" y="5009"/>
                    <a:pt x="6584" y="4994"/>
                  </a:cubicBezTo>
                  <a:cubicBezTo>
                    <a:pt x="6611" y="4910"/>
                    <a:pt x="6648" y="4824"/>
                    <a:pt x="6652" y="4738"/>
                  </a:cubicBezTo>
                  <a:cubicBezTo>
                    <a:pt x="6666" y="4498"/>
                    <a:pt x="6674" y="4259"/>
                    <a:pt x="6732" y="4024"/>
                  </a:cubicBezTo>
                  <a:cubicBezTo>
                    <a:pt x="6751" y="3946"/>
                    <a:pt x="6755" y="3860"/>
                    <a:pt x="6754" y="3778"/>
                  </a:cubicBezTo>
                  <a:cubicBezTo>
                    <a:pt x="6752" y="3535"/>
                    <a:pt x="6814" y="3304"/>
                    <a:pt x="6873" y="3072"/>
                  </a:cubicBezTo>
                  <a:cubicBezTo>
                    <a:pt x="6921" y="2884"/>
                    <a:pt x="6979" y="2698"/>
                    <a:pt x="7022" y="2507"/>
                  </a:cubicBezTo>
                  <a:cubicBezTo>
                    <a:pt x="7050" y="2384"/>
                    <a:pt x="7060" y="2257"/>
                    <a:pt x="7079" y="2131"/>
                  </a:cubicBezTo>
                  <a:cubicBezTo>
                    <a:pt x="7098" y="2013"/>
                    <a:pt x="7110" y="1893"/>
                    <a:pt x="7139" y="1777"/>
                  </a:cubicBezTo>
                  <a:cubicBezTo>
                    <a:pt x="7178" y="1626"/>
                    <a:pt x="7233" y="1479"/>
                    <a:pt x="7245" y="1320"/>
                  </a:cubicBezTo>
                  <a:cubicBezTo>
                    <a:pt x="7257" y="1168"/>
                    <a:pt x="7355" y="1058"/>
                    <a:pt x="7466" y="967"/>
                  </a:cubicBezTo>
                  <a:cubicBezTo>
                    <a:pt x="7508" y="933"/>
                    <a:pt x="7579" y="912"/>
                    <a:pt x="7633" y="918"/>
                  </a:cubicBezTo>
                  <a:cubicBezTo>
                    <a:pt x="7750" y="929"/>
                    <a:pt x="7868" y="957"/>
                    <a:pt x="7984" y="988"/>
                  </a:cubicBezTo>
                  <a:cubicBezTo>
                    <a:pt x="8058" y="1008"/>
                    <a:pt x="8119" y="1053"/>
                    <a:pt x="8139" y="1136"/>
                  </a:cubicBezTo>
                  <a:cubicBezTo>
                    <a:pt x="8151" y="1187"/>
                    <a:pt x="8175" y="1237"/>
                    <a:pt x="8175" y="1288"/>
                  </a:cubicBezTo>
                  <a:cubicBezTo>
                    <a:pt x="8174" y="1610"/>
                    <a:pt x="8179" y="1933"/>
                    <a:pt x="8160" y="2254"/>
                  </a:cubicBezTo>
                  <a:cubicBezTo>
                    <a:pt x="8152" y="2393"/>
                    <a:pt x="8089" y="2528"/>
                    <a:pt x="8059" y="2667"/>
                  </a:cubicBezTo>
                  <a:cubicBezTo>
                    <a:pt x="8004" y="2907"/>
                    <a:pt x="7940" y="3143"/>
                    <a:pt x="7923" y="3391"/>
                  </a:cubicBezTo>
                  <a:cubicBezTo>
                    <a:pt x="7907" y="3614"/>
                    <a:pt x="7853" y="3834"/>
                    <a:pt x="7816" y="4055"/>
                  </a:cubicBezTo>
                  <a:cubicBezTo>
                    <a:pt x="7806" y="4106"/>
                    <a:pt x="7776" y="4158"/>
                    <a:pt x="7780" y="4207"/>
                  </a:cubicBezTo>
                  <a:cubicBezTo>
                    <a:pt x="7798" y="4400"/>
                    <a:pt x="7692" y="4569"/>
                    <a:pt x="7681" y="4756"/>
                  </a:cubicBezTo>
                  <a:cubicBezTo>
                    <a:pt x="7678" y="4791"/>
                    <a:pt x="7651" y="4824"/>
                    <a:pt x="7639" y="4859"/>
                  </a:cubicBezTo>
                  <a:cubicBezTo>
                    <a:pt x="7597" y="4977"/>
                    <a:pt x="7582" y="5088"/>
                    <a:pt x="7677" y="5195"/>
                  </a:cubicBezTo>
                  <a:cubicBezTo>
                    <a:pt x="7710" y="5234"/>
                    <a:pt x="7718" y="5297"/>
                    <a:pt x="7743" y="5368"/>
                  </a:cubicBezTo>
                  <a:cubicBezTo>
                    <a:pt x="7783" y="5329"/>
                    <a:pt x="7824" y="5305"/>
                    <a:pt x="7839" y="5270"/>
                  </a:cubicBezTo>
                  <a:cubicBezTo>
                    <a:pt x="7882" y="5166"/>
                    <a:pt x="7921" y="5060"/>
                    <a:pt x="7950" y="4952"/>
                  </a:cubicBezTo>
                  <a:cubicBezTo>
                    <a:pt x="8074" y="4488"/>
                    <a:pt x="8157" y="4016"/>
                    <a:pt x="8237" y="3544"/>
                  </a:cubicBezTo>
                  <a:cubicBezTo>
                    <a:pt x="8345" y="2909"/>
                    <a:pt x="8439" y="2272"/>
                    <a:pt x="8625" y="1653"/>
                  </a:cubicBezTo>
                  <a:cubicBezTo>
                    <a:pt x="8633" y="1626"/>
                    <a:pt x="8648" y="1599"/>
                    <a:pt x="8655" y="1584"/>
                  </a:cubicBezTo>
                  <a:cubicBezTo>
                    <a:pt x="8734" y="1531"/>
                    <a:pt x="8808" y="1593"/>
                    <a:pt x="8884" y="1556"/>
                  </a:cubicBezTo>
                  <a:cubicBezTo>
                    <a:pt x="8959" y="1519"/>
                    <a:pt x="9033" y="1571"/>
                    <a:pt x="9056" y="1650"/>
                  </a:cubicBezTo>
                  <a:cubicBezTo>
                    <a:pt x="9068" y="1692"/>
                    <a:pt x="9073" y="1738"/>
                    <a:pt x="9073" y="1784"/>
                  </a:cubicBezTo>
                  <a:cubicBezTo>
                    <a:pt x="9074" y="2105"/>
                    <a:pt x="9075" y="2427"/>
                    <a:pt x="9072" y="2749"/>
                  </a:cubicBezTo>
                  <a:cubicBezTo>
                    <a:pt x="9070" y="2952"/>
                    <a:pt x="9043" y="3153"/>
                    <a:pt x="8990" y="3349"/>
                  </a:cubicBezTo>
                  <a:cubicBezTo>
                    <a:pt x="8982" y="3378"/>
                    <a:pt x="8970" y="3408"/>
                    <a:pt x="8970" y="3436"/>
                  </a:cubicBezTo>
                  <a:cubicBezTo>
                    <a:pt x="8964" y="3764"/>
                    <a:pt x="8841" y="4065"/>
                    <a:pt x="8781" y="4381"/>
                  </a:cubicBezTo>
                  <a:cubicBezTo>
                    <a:pt x="8722" y="4689"/>
                    <a:pt x="8640" y="4993"/>
                    <a:pt x="8567" y="5300"/>
                  </a:cubicBezTo>
                  <a:cubicBezTo>
                    <a:pt x="8543" y="5401"/>
                    <a:pt x="8515" y="5500"/>
                    <a:pt x="8489" y="5599"/>
                  </a:cubicBezTo>
                  <a:cubicBezTo>
                    <a:pt x="8534" y="5631"/>
                    <a:pt x="8574" y="5652"/>
                    <a:pt x="8605" y="5681"/>
                  </a:cubicBezTo>
                  <a:cubicBezTo>
                    <a:pt x="8636" y="5712"/>
                    <a:pt x="8658" y="5751"/>
                    <a:pt x="8697" y="5802"/>
                  </a:cubicBezTo>
                  <a:cubicBezTo>
                    <a:pt x="8722" y="5755"/>
                    <a:pt x="8749" y="5721"/>
                    <a:pt x="8760" y="5684"/>
                  </a:cubicBezTo>
                  <a:cubicBezTo>
                    <a:pt x="8908" y="5204"/>
                    <a:pt x="9022" y="4716"/>
                    <a:pt x="9122" y="4223"/>
                  </a:cubicBezTo>
                  <a:cubicBezTo>
                    <a:pt x="9176" y="3959"/>
                    <a:pt x="9237" y="3697"/>
                    <a:pt x="9295" y="3433"/>
                  </a:cubicBezTo>
                  <a:cubicBezTo>
                    <a:pt x="9307" y="3375"/>
                    <a:pt x="9314" y="3315"/>
                    <a:pt x="9322" y="3256"/>
                  </a:cubicBezTo>
                  <a:cubicBezTo>
                    <a:pt x="9338" y="3147"/>
                    <a:pt x="9331" y="3032"/>
                    <a:pt x="9417" y="2942"/>
                  </a:cubicBezTo>
                  <a:cubicBezTo>
                    <a:pt x="9443" y="2914"/>
                    <a:pt x="9440" y="2860"/>
                    <a:pt x="9452" y="2810"/>
                  </a:cubicBezTo>
                  <a:cubicBezTo>
                    <a:pt x="9599" y="2862"/>
                    <a:pt x="9681" y="2948"/>
                    <a:pt x="9729" y="3086"/>
                  </a:cubicBezTo>
                  <a:cubicBezTo>
                    <a:pt x="9830" y="3371"/>
                    <a:pt x="9828" y="3660"/>
                    <a:pt x="9785" y="3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6877102" y="742982"/>
              <a:ext cx="26809" cy="19986"/>
            </a:xfrm>
            <a:custGeom>
              <a:avLst/>
              <a:gdLst/>
              <a:ahLst/>
              <a:cxnLst/>
              <a:rect l="l" t="t" r="r" b="b"/>
              <a:pathLst>
                <a:path w="554" h="413" extrusionOk="0">
                  <a:moveTo>
                    <a:pt x="540" y="124"/>
                  </a:moveTo>
                  <a:cubicBezTo>
                    <a:pt x="553" y="107"/>
                    <a:pt x="550" y="63"/>
                    <a:pt x="537" y="42"/>
                  </a:cubicBezTo>
                  <a:cubicBezTo>
                    <a:pt x="525" y="22"/>
                    <a:pt x="488" y="0"/>
                    <a:pt x="465" y="5"/>
                  </a:cubicBezTo>
                  <a:cubicBezTo>
                    <a:pt x="223" y="45"/>
                    <a:pt x="40" y="114"/>
                    <a:pt x="1" y="391"/>
                  </a:cubicBezTo>
                  <a:cubicBezTo>
                    <a:pt x="94" y="410"/>
                    <a:pt x="112" y="413"/>
                    <a:pt x="142" y="389"/>
                  </a:cubicBezTo>
                  <a:cubicBezTo>
                    <a:pt x="222" y="321"/>
                    <a:pt x="313" y="277"/>
                    <a:pt x="410" y="237"/>
                  </a:cubicBezTo>
                  <a:cubicBezTo>
                    <a:pt x="462" y="217"/>
                    <a:pt x="503" y="168"/>
                    <a:pt x="540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 rot="10800000">
              <a:off x="6852228" y="723673"/>
              <a:ext cx="16453" cy="12776"/>
            </a:xfrm>
            <a:custGeom>
              <a:avLst/>
              <a:gdLst/>
              <a:ahLst/>
              <a:cxnLst/>
              <a:rect l="l" t="t" r="r" b="b"/>
              <a:pathLst>
                <a:path w="340" h="264" extrusionOk="0">
                  <a:moveTo>
                    <a:pt x="291" y="9"/>
                  </a:moveTo>
                  <a:cubicBezTo>
                    <a:pt x="280" y="2"/>
                    <a:pt x="262" y="1"/>
                    <a:pt x="248" y="3"/>
                  </a:cubicBezTo>
                  <a:cubicBezTo>
                    <a:pt x="142" y="27"/>
                    <a:pt x="63" y="91"/>
                    <a:pt x="8" y="184"/>
                  </a:cubicBezTo>
                  <a:cubicBezTo>
                    <a:pt x="1" y="197"/>
                    <a:pt x="10" y="225"/>
                    <a:pt x="19" y="243"/>
                  </a:cubicBezTo>
                  <a:cubicBezTo>
                    <a:pt x="24" y="253"/>
                    <a:pt x="43" y="256"/>
                    <a:pt x="56" y="264"/>
                  </a:cubicBezTo>
                  <a:cubicBezTo>
                    <a:pt x="70" y="260"/>
                    <a:pt x="86" y="260"/>
                    <a:pt x="98" y="253"/>
                  </a:cubicBezTo>
                  <a:cubicBezTo>
                    <a:pt x="172" y="207"/>
                    <a:pt x="246" y="161"/>
                    <a:pt x="319" y="110"/>
                  </a:cubicBezTo>
                  <a:cubicBezTo>
                    <a:pt x="331" y="101"/>
                    <a:pt x="340" y="70"/>
                    <a:pt x="334" y="52"/>
                  </a:cubicBezTo>
                  <a:cubicBezTo>
                    <a:pt x="330" y="35"/>
                    <a:pt x="309" y="20"/>
                    <a:pt x="29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 rot="10800000">
              <a:off x="6874101" y="735142"/>
              <a:ext cx="11808" cy="11953"/>
            </a:xfrm>
            <a:custGeom>
              <a:avLst/>
              <a:gdLst/>
              <a:ahLst/>
              <a:cxnLst/>
              <a:rect l="l" t="t" r="r" b="b"/>
              <a:pathLst>
                <a:path w="244" h="247" extrusionOk="0">
                  <a:moveTo>
                    <a:pt x="139" y="12"/>
                  </a:moveTo>
                  <a:cubicBezTo>
                    <a:pt x="70" y="52"/>
                    <a:pt x="2" y="100"/>
                    <a:pt x="0" y="247"/>
                  </a:cubicBezTo>
                  <a:cubicBezTo>
                    <a:pt x="95" y="183"/>
                    <a:pt x="157" y="145"/>
                    <a:pt x="215" y="101"/>
                  </a:cubicBezTo>
                  <a:cubicBezTo>
                    <a:pt x="240" y="81"/>
                    <a:pt x="243" y="42"/>
                    <a:pt x="216" y="22"/>
                  </a:cubicBezTo>
                  <a:cubicBezTo>
                    <a:pt x="197" y="8"/>
                    <a:pt x="157" y="1"/>
                    <a:pt x="13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 rot="10800000">
              <a:off x="6698630" y="873448"/>
              <a:ext cx="16115" cy="12824"/>
            </a:xfrm>
            <a:custGeom>
              <a:avLst/>
              <a:gdLst/>
              <a:ahLst/>
              <a:cxnLst/>
              <a:rect l="l" t="t" r="r" b="b"/>
              <a:pathLst>
                <a:path w="333" h="265" extrusionOk="0">
                  <a:moveTo>
                    <a:pt x="152" y="42"/>
                  </a:moveTo>
                  <a:cubicBezTo>
                    <a:pt x="83" y="88"/>
                    <a:pt x="32" y="147"/>
                    <a:pt x="0" y="253"/>
                  </a:cubicBezTo>
                  <a:cubicBezTo>
                    <a:pt x="103" y="264"/>
                    <a:pt x="178" y="246"/>
                    <a:pt x="246" y="197"/>
                  </a:cubicBezTo>
                  <a:cubicBezTo>
                    <a:pt x="309" y="153"/>
                    <a:pt x="333" y="95"/>
                    <a:pt x="309" y="49"/>
                  </a:cubicBezTo>
                  <a:cubicBezTo>
                    <a:pt x="284" y="4"/>
                    <a:pt x="216" y="0"/>
                    <a:pt x="15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 rot="10800000">
              <a:off x="7089351" y="541863"/>
              <a:ext cx="730678" cy="533672"/>
            </a:xfrm>
            <a:custGeom>
              <a:avLst/>
              <a:gdLst/>
              <a:ahLst/>
              <a:cxnLst/>
              <a:rect l="l" t="t" r="r" b="b"/>
              <a:pathLst>
                <a:path w="15099" h="11028" extrusionOk="0">
                  <a:moveTo>
                    <a:pt x="14651" y="6805"/>
                  </a:moveTo>
                  <a:cubicBezTo>
                    <a:pt x="14614" y="6711"/>
                    <a:pt x="14569" y="6620"/>
                    <a:pt x="14519" y="6533"/>
                  </a:cubicBezTo>
                  <a:cubicBezTo>
                    <a:pt x="14389" y="6300"/>
                    <a:pt x="14251" y="6070"/>
                    <a:pt x="14121" y="5837"/>
                  </a:cubicBezTo>
                  <a:cubicBezTo>
                    <a:pt x="14071" y="5749"/>
                    <a:pt x="14026" y="5659"/>
                    <a:pt x="13990" y="5566"/>
                  </a:cubicBezTo>
                  <a:cubicBezTo>
                    <a:pt x="13761" y="4963"/>
                    <a:pt x="13551" y="4355"/>
                    <a:pt x="13244" y="3784"/>
                  </a:cubicBezTo>
                  <a:cubicBezTo>
                    <a:pt x="13107" y="3526"/>
                    <a:pt x="13020" y="3243"/>
                    <a:pt x="12856" y="2997"/>
                  </a:cubicBezTo>
                  <a:cubicBezTo>
                    <a:pt x="12806" y="2921"/>
                    <a:pt x="12777" y="2831"/>
                    <a:pt x="12743" y="2746"/>
                  </a:cubicBezTo>
                  <a:cubicBezTo>
                    <a:pt x="12693" y="2622"/>
                    <a:pt x="12643" y="2497"/>
                    <a:pt x="12599" y="2370"/>
                  </a:cubicBezTo>
                  <a:cubicBezTo>
                    <a:pt x="12437" y="1896"/>
                    <a:pt x="12210" y="1444"/>
                    <a:pt x="12096" y="952"/>
                  </a:cubicBezTo>
                  <a:cubicBezTo>
                    <a:pt x="12091" y="936"/>
                    <a:pt x="12084" y="921"/>
                    <a:pt x="12077" y="906"/>
                  </a:cubicBezTo>
                  <a:cubicBezTo>
                    <a:pt x="12034" y="817"/>
                    <a:pt x="11968" y="789"/>
                    <a:pt x="11872" y="825"/>
                  </a:cubicBezTo>
                  <a:cubicBezTo>
                    <a:pt x="11401" y="1000"/>
                    <a:pt x="10931" y="1175"/>
                    <a:pt x="10461" y="1354"/>
                  </a:cubicBezTo>
                  <a:cubicBezTo>
                    <a:pt x="10352" y="1396"/>
                    <a:pt x="10248" y="1452"/>
                    <a:pt x="10143" y="1502"/>
                  </a:cubicBezTo>
                  <a:cubicBezTo>
                    <a:pt x="9947" y="1597"/>
                    <a:pt x="9757" y="1706"/>
                    <a:pt x="9556" y="1785"/>
                  </a:cubicBezTo>
                  <a:cubicBezTo>
                    <a:pt x="8993" y="2004"/>
                    <a:pt x="8433" y="2224"/>
                    <a:pt x="7902" y="2514"/>
                  </a:cubicBezTo>
                  <a:cubicBezTo>
                    <a:pt x="7758" y="2593"/>
                    <a:pt x="7605" y="2663"/>
                    <a:pt x="7431" y="2691"/>
                  </a:cubicBezTo>
                  <a:cubicBezTo>
                    <a:pt x="7391" y="2632"/>
                    <a:pt x="7348" y="2581"/>
                    <a:pt x="7316" y="2523"/>
                  </a:cubicBezTo>
                  <a:cubicBezTo>
                    <a:pt x="6997" y="1953"/>
                    <a:pt x="6676" y="1385"/>
                    <a:pt x="6364" y="812"/>
                  </a:cubicBezTo>
                  <a:cubicBezTo>
                    <a:pt x="6250" y="605"/>
                    <a:pt x="6121" y="413"/>
                    <a:pt x="5964" y="237"/>
                  </a:cubicBezTo>
                  <a:cubicBezTo>
                    <a:pt x="5813" y="65"/>
                    <a:pt x="5722" y="1"/>
                    <a:pt x="5510" y="205"/>
                  </a:cubicBezTo>
                  <a:cubicBezTo>
                    <a:pt x="5479" y="233"/>
                    <a:pt x="5450" y="263"/>
                    <a:pt x="5416" y="288"/>
                  </a:cubicBezTo>
                  <a:cubicBezTo>
                    <a:pt x="5230" y="429"/>
                    <a:pt x="5042" y="570"/>
                    <a:pt x="4854" y="709"/>
                  </a:cubicBezTo>
                  <a:cubicBezTo>
                    <a:pt x="4699" y="823"/>
                    <a:pt x="4542" y="931"/>
                    <a:pt x="4387" y="1046"/>
                  </a:cubicBezTo>
                  <a:cubicBezTo>
                    <a:pt x="4280" y="1124"/>
                    <a:pt x="4178" y="1213"/>
                    <a:pt x="4070" y="1292"/>
                  </a:cubicBezTo>
                  <a:cubicBezTo>
                    <a:pt x="3472" y="1736"/>
                    <a:pt x="2836" y="2125"/>
                    <a:pt x="2204" y="2516"/>
                  </a:cubicBezTo>
                  <a:cubicBezTo>
                    <a:pt x="1848" y="2736"/>
                    <a:pt x="1492" y="2957"/>
                    <a:pt x="1104" y="3117"/>
                  </a:cubicBezTo>
                  <a:cubicBezTo>
                    <a:pt x="1011" y="3155"/>
                    <a:pt x="927" y="3213"/>
                    <a:pt x="839" y="3261"/>
                  </a:cubicBezTo>
                  <a:cubicBezTo>
                    <a:pt x="795" y="3286"/>
                    <a:pt x="753" y="3320"/>
                    <a:pt x="707" y="3331"/>
                  </a:cubicBezTo>
                  <a:cubicBezTo>
                    <a:pt x="487" y="3382"/>
                    <a:pt x="329" y="3541"/>
                    <a:pt x="140" y="3645"/>
                  </a:cubicBezTo>
                  <a:cubicBezTo>
                    <a:pt x="42" y="3700"/>
                    <a:pt x="1" y="3790"/>
                    <a:pt x="34" y="3902"/>
                  </a:cubicBezTo>
                  <a:cubicBezTo>
                    <a:pt x="75" y="4046"/>
                    <a:pt x="107" y="4194"/>
                    <a:pt x="227" y="4302"/>
                  </a:cubicBezTo>
                  <a:cubicBezTo>
                    <a:pt x="258" y="4329"/>
                    <a:pt x="287" y="4364"/>
                    <a:pt x="301" y="4401"/>
                  </a:cubicBezTo>
                  <a:cubicBezTo>
                    <a:pt x="372" y="4591"/>
                    <a:pt x="547" y="4718"/>
                    <a:pt x="608" y="4915"/>
                  </a:cubicBezTo>
                  <a:cubicBezTo>
                    <a:pt x="616" y="4945"/>
                    <a:pt x="649" y="4968"/>
                    <a:pt x="672" y="4991"/>
                  </a:cubicBezTo>
                  <a:cubicBezTo>
                    <a:pt x="755" y="5073"/>
                    <a:pt x="838" y="5155"/>
                    <a:pt x="924" y="5234"/>
                  </a:cubicBezTo>
                  <a:cubicBezTo>
                    <a:pt x="1051" y="5354"/>
                    <a:pt x="1165" y="5491"/>
                    <a:pt x="1322" y="5576"/>
                  </a:cubicBezTo>
                  <a:cubicBezTo>
                    <a:pt x="1423" y="5630"/>
                    <a:pt x="1484" y="5714"/>
                    <a:pt x="1522" y="5822"/>
                  </a:cubicBezTo>
                  <a:cubicBezTo>
                    <a:pt x="1589" y="6011"/>
                    <a:pt x="1660" y="6200"/>
                    <a:pt x="1733" y="6387"/>
                  </a:cubicBezTo>
                  <a:cubicBezTo>
                    <a:pt x="1805" y="6574"/>
                    <a:pt x="1869" y="6767"/>
                    <a:pt x="1960" y="6944"/>
                  </a:cubicBezTo>
                  <a:cubicBezTo>
                    <a:pt x="2219" y="7453"/>
                    <a:pt x="2517" y="7938"/>
                    <a:pt x="2870" y="8385"/>
                  </a:cubicBezTo>
                  <a:cubicBezTo>
                    <a:pt x="3073" y="8643"/>
                    <a:pt x="3254" y="8912"/>
                    <a:pt x="3417" y="9195"/>
                  </a:cubicBezTo>
                  <a:cubicBezTo>
                    <a:pt x="3545" y="9420"/>
                    <a:pt x="3702" y="9635"/>
                    <a:pt x="3795" y="9873"/>
                  </a:cubicBezTo>
                  <a:cubicBezTo>
                    <a:pt x="3931" y="10227"/>
                    <a:pt x="4166" y="10530"/>
                    <a:pt x="4288" y="10888"/>
                  </a:cubicBezTo>
                  <a:cubicBezTo>
                    <a:pt x="4297" y="10911"/>
                    <a:pt x="4311" y="10932"/>
                    <a:pt x="4327" y="10952"/>
                  </a:cubicBezTo>
                  <a:cubicBezTo>
                    <a:pt x="4370" y="11005"/>
                    <a:pt x="4444" y="11028"/>
                    <a:pt x="4508" y="10996"/>
                  </a:cubicBezTo>
                  <a:cubicBezTo>
                    <a:pt x="4552" y="10975"/>
                    <a:pt x="4590" y="10940"/>
                    <a:pt x="4631" y="10913"/>
                  </a:cubicBezTo>
                  <a:cubicBezTo>
                    <a:pt x="4686" y="10875"/>
                    <a:pt x="4737" y="10831"/>
                    <a:pt x="4797" y="10802"/>
                  </a:cubicBezTo>
                  <a:cubicBezTo>
                    <a:pt x="5171" y="10628"/>
                    <a:pt x="5519" y="10416"/>
                    <a:pt x="5809" y="10119"/>
                  </a:cubicBezTo>
                  <a:cubicBezTo>
                    <a:pt x="5874" y="10052"/>
                    <a:pt x="5950" y="10000"/>
                    <a:pt x="6019" y="9938"/>
                  </a:cubicBezTo>
                  <a:cubicBezTo>
                    <a:pt x="6403" y="9591"/>
                    <a:pt x="6788" y="9243"/>
                    <a:pt x="7172" y="8896"/>
                  </a:cubicBezTo>
                  <a:cubicBezTo>
                    <a:pt x="7196" y="8874"/>
                    <a:pt x="7220" y="8850"/>
                    <a:pt x="7242" y="8826"/>
                  </a:cubicBezTo>
                  <a:cubicBezTo>
                    <a:pt x="7503" y="8539"/>
                    <a:pt x="7825" y="8327"/>
                    <a:pt x="8119" y="8087"/>
                  </a:cubicBezTo>
                  <a:cubicBezTo>
                    <a:pt x="8167" y="8111"/>
                    <a:pt x="8203" y="8129"/>
                    <a:pt x="8243" y="8149"/>
                  </a:cubicBezTo>
                  <a:cubicBezTo>
                    <a:pt x="8288" y="8129"/>
                    <a:pt x="8332" y="8106"/>
                    <a:pt x="8379" y="8088"/>
                  </a:cubicBezTo>
                  <a:cubicBezTo>
                    <a:pt x="8430" y="8068"/>
                    <a:pt x="8485" y="8053"/>
                    <a:pt x="8550" y="8033"/>
                  </a:cubicBezTo>
                  <a:cubicBezTo>
                    <a:pt x="8558" y="8082"/>
                    <a:pt x="8574" y="8114"/>
                    <a:pt x="8568" y="8143"/>
                  </a:cubicBezTo>
                  <a:cubicBezTo>
                    <a:pt x="8547" y="8255"/>
                    <a:pt x="8577" y="8360"/>
                    <a:pt x="8617" y="8462"/>
                  </a:cubicBezTo>
                  <a:cubicBezTo>
                    <a:pt x="8689" y="8640"/>
                    <a:pt x="8769" y="8816"/>
                    <a:pt x="8743" y="9018"/>
                  </a:cubicBezTo>
                  <a:cubicBezTo>
                    <a:pt x="8739" y="9041"/>
                    <a:pt x="8747" y="9069"/>
                    <a:pt x="8757" y="9091"/>
                  </a:cubicBezTo>
                  <a:cubicBezTo>
                    <a:pt x="8799" y="9185"/>
                    <a:pt x="8794" y="9286"/>
                    <a:pt x="8801" y="9386"/>
                  </a:cubicBezTo>
                  <a:cubicBezTo>
                    <a:pt x="8807" y="9460"/>
                    <a:pt x="8825" y="9535"/>
                    <a:pt x="8847" y="9606"/>
                  </a:cubicBezTo>
                  <a:cubicBezTo>
                    <a:pt x="8874" y="9694"/>
                    <a:pt x="8914" y="9778"/>
                    <a:pt x="8942" y="9865"/>
                  </a:cubicBezTo>
                  <a:cubicBezTo>
                    <a:pt x="9025" y="10113"/>
                    <a:pt x="9053" y="10182"/>
                    <a:pt x="9361" y="10058"/>
                  </a:cubicBezTo>
                  <a:cubicBezTo>
                    <a:pt x="9532" y="9989"/>
                    <a:pt x="9700" y="9914"/>
                    <a:pt x="9892" y="9926"/>
                  </a:cubicBezTo>
                  <a:cubicBezTo>
                    <a:pt x="9948" y="9930"/>
                    <a:pt x="10009" y="9907"/>
                    <a:pt x="10062" y="9883"/>
                  </a:cubicBezTo>
                  <a:cubicBezTo>
                    <a:pt x="10455" y="9704"/>
                    <a:pt x="10886" y="9670"/>
                    <a:pt x="11298" y="9567"/>
                  </a:cubicBezTo>
                  <a:cubicBezTo>
                    <a:pt x="11517" y="9514"/>
                    <a:pt x="11747" y="9500"/>
                    <a:pt x="11962" y="9433"/>
                  </a:cubicBezTo>
                  <a:cubicBezTo>
                    <a:pt x="12352" y="9311"/>
                    <a:pt x="12736" y="9164"/>
                    <a:pt x="13120" y="9021"/>
                  </a:cubicBezTo>
                  <a:cubicBezTo>
                    <a:pt x="13230" y="8980"/>
                    <a:pt x="13331" y="8917"/>
                    <a:pt x="13435" y="8863"/>
                  </a:cubicBezTo>
                  <a:cubicBezTo>
                    <a:pt x="13538" y="8810"/>
                    <a:pt x="13638" y="8746"/>
                    <a:pt x="13745" y="8701"/>
                  </a:cubicBezTo>
                  <a:cubicBezTo>
                    <a:pt x="14008" y="8592"/>
                    <a:pt x="14274" y="8493"/>
                    <a:pt x="14539" y="8388"/>
                  </a:cubicBezTo>
                  <a:cubicBezTo>
                    <a:pt x="14633" y="8351"/>
                    <a:pt x="14734" y="8323"/>
                    <a:pt x="14814" y="8267"/>
                  </a:cubicBezTo>
                  <a:cubicBezTo>
                    <a:pt x="15075" y="8081"/>
                    <a:pt x="15098" y="7961"/>
                    <a:pt x="15008" y="7743"/>
                  </a:cubicBezTo>
                  <a:cubicBezTo>
                    <a:pt x="14880" y="7434"/>
                    <a:pt x="14771" y="7117"/>
                    <a:pt x="14651" y="6805"/>
                  </a:cubicBezTo>
                  <a:close/>
                  <a:moveTo>
                    <a:pt x="8328" y="7622"/>
                  </a:moveTo>
                  <a:cubicBezTo>
                    <a:pt x="7997" y="7832"/>
                    <a:pt x="7656" y="8028"/>
                    <a:pt x="7362" y="8293"/>
                  </a:cubicBezTo>
                  <a:cubicBezTo>
                    <a:pt x="7325" y="8327"/>
                    <a:pt x="7291" y="8362"/>
                    <a:pt x="7256" y="8397"/>
                  </a:cubicBezTo>
                  <a:cubicBezTo>
                    <a:pt x="7169" y="8488"/>
                    <a:pt x="7088" y="8585"/>
                    <a:pt x="6996" y="8669"/>
                  </a:cubicBezTo>
                  <a:cubicBezTo>
                    <a:pt x="6619" y="9012"/>
                    <a:pt x="6240" y="9352"/>
                    <a:pt x="5860" y="9691"/>
                  </a:cubicBezTo>
                  <a:cubicBezTo>
                    <a:pt x="5780" y="9764"/>
                    <a:pt x="5688" y="9827"/>
                    <a:pt x="5616" y="9907"/>
                  </a:cubicBezTo>
                  <a:cubicBezTo>
                    <a:pt x="5411" y="10135"/>
                    <a:pt x="5150" y="10286"/>
                    <a:pt x="4892" y="10441"/>
                  </a:cubicBezTo>
                  <a:cubicBezTo>
                    <a:pt x="4779" y="10508"/>
                    <a:pt x="4652" y="10553"/>
                    <a:pt x="4519" y="10614"/>
                  </a:cubicBezTo>
                  <a:cubicBezTo>
                    <a:pt x="4442" y="10527"/>
                    <a:pt x="4399" y="10429"/>
                    <a:pt x="4343" y="10338"/>
                  </a:cubicBezTo>
                  <a:cubicBezTo>
                    <a:pt x="4290" y="10253"/>
                    <a:pt x="4226" y="10171"/>
                    <a:pt x="4196" y="10078"/>
                  </a:cubicBezTo>
                  <a:cubicBezTo>
                    <a:pt x="4086" y="9738"/>
                    <a:pt x="3881" y="9451"/>
                    <a:pt x="3712" y="9143"/>
                  </a:cubicBezTo>
                  <a:cubicBezTo>
                    <a:pt x="3526" y="8807"/>
                    <a:pt x="3310" y="8491"/>
                    <a:pt x="3074" y="8184"/>
                  </a:cubicBezTo>
                  <a:cubicBezTo>
                    <a:pt x="2716" y="7721"/>
                    <a:pt x="2392" y="7231"/>
                    <a:pt x="2159" y="6690"/>
                  </a:cubicBezTo>
                  <a:cubicBezTo>
                    <a:pt x="2029" y="6391"/>
                    <a:pt x="1919" y="6083"/>
                    <a:pt x="1810" y="5776"/>
                  </a:cubicBezTo>
                  <a:cubicBezTo>
                    <a:pt x="1741" y="5577"/>
                    <a:pt x="1628" y="5426"/>
                    <a:pt x="1448" y="5314"/>
                  </a:cubicBezTo>
                  <a:cubicBezTo>
                    <a:pt x="1336" y="5244"/>
                    <a:pt x="1241" y="5144"/>
                    <a:pt x="1145" y="5053"/>
                  </a:cubicBezTo>
                  <a:cubicBezTo>
                    <a:pt x="1054" y="4967"/>
                    <a:pt x="971" y="4873"/>
                    <a:pt x="886" y="4781"/>
                  </a:cubicBezTo>
                  <a:cubicBezTo>
                    <a:pt x="864" y="4757"/>
                    <a:pt x="847" y="4728"/>
                    <a:pt x="829" y="4700"/>
                  </a:cubicBezTo>
                  <a:cubicBezTo>
                    <a:pt x="774" y="4616"/>
                    <a:pt x="719" y="4532"/>
                    <a:pt x="666" y="4448"/>
                  </a:cubicBezTo>
                  <a:cubicBezTo>
                    <a:pt x="635" y="4398"/>
                    <a:pt x="600" y="4351"/>
                    <a:pt x="579" y="4297"/>
                  </a:cubicBezTo>
                  <a:cubicBezTo>
                    <a:pt x="543" y="4211"/>
                    <a:pt x="504" y="4130"/>
                    <a:pt x="424" y="4074"/>
                  </a:cubicBezTo>
                  <a:cubicBezTo>
                    <a:pt x="364" y="4033"/>
                    <a:pt x="350" y="3967"/>
                    <a:pt x="334" y="3898"/>
                  </a:cubicBezTo>
                  <a:cubicBezTo>
                    <a:pt x="516" y="3714"/>
                    <a:pt x="721" y="3579"/>
                    <a:pt x="983" y="3547"/>
                  </a:cubicBezTo>
                  <a:cubicBezTo>
                    <a:pt x="1038" y="3540"/>
                    <a:pt x="1097" y="3517"/>
                    <a:pt x="1148" y="3489"/>
                  </a:cubicBezTo>
                  <a:cubicBezTo>
                    <a:pt x="1664" y="3198"/>
                    <a:pt x="2181" y="2906"/>
                    <a:pt x="2697" y="2612"/>
                  </a:cubicBezTo>
                  <a:cubicBezTo>
                    <a:pt x="2733" y="2592"/>
                    <a:pt x="2771" y="2571"/>
                    <a:pt x="2802" y="2544"/>
                  </a:cubicBezTo>
                  <a:cubicBezTo>
                    <a:pt x="3103" y="2263"/>
                    <a:pt x="3474" y="2079"/>
                    <a:pt x="3808" y="1845"/>
                  </a:cubicBezTo>
                  <a:cubicBezTo>
                    <a:pt x="4047" y="1677"/>
                    <a:pt x="4278" y="1496"/>
                    <a:pt x="4512" y="1321"/>
                  </a:cubicBezTo>
                  <a:cubicBezTo>
                    <a:pt x="4692" y="1185"/>
                    <a:pt x="4872" y="1049"/>
                    <a:pt x="5053" y="915"/>
                  </a:cubicBezTo>
                  <a:cubicBezTo>
                    <a:pt x="5222" y="790"/>
                    <a:pt x="5376" y="650"/>
                    <a:pt x="5503" y="482"/>
                  </a:cubicBezTo>
                  <a:cubicBezTo>
                    <a:pt x="5563" y="403"/>
                    <a:pt x="5633" y="331"/>
                    <a:pt x="5696" y="259"/>
                  </a:cubicBezTo>
                  <a:cubicBezTo>
                    <a:pt x="5829" y="344"/>
                    <a:pt x="5902" y="406"/>
                    <a:pt x="5995" y="564"/>
                  </a:cubicBezTo>
                  <a:cubicBezTo>
                    <a:pt x="6101" y="743"/>
                    <a:pt x="6194" y="931"/>
                    <a:pt x="6291" y="1116"/>
                  </a:cubicBezTo>
                  <a:cubicBezTo>
                    <a:pt x="6462" y="1442"/>
                    <a:pt x="6636" y="1766"/>
                    <a:pt x="6802" y="2096"/>
                  </a:cubicBezTo>
                  <a:cubicBezTo>
                    <a:pt x="6955" y="2402"/>
                    <a:pt x="7137" y="2693"/>
                    <a:pt x="7315" y="2986"/>
                  </a:cubicBezTo>
                  <a:cubicBezTo>
                    <a:pt x="7375" y="3086"/>
                    <a:pt x="7413" y="3199"/>
                    <a:pt x="7471" y="3300"/>
                  </a:cubicBezTo>
                  <a:cubicBezTo>
                    <a:pt x="7642" y="3597"/>
                    <a:pt x="7818" y="3891"/>
                    <a:pt x="7995" y="4185"/>
                  </a:cubicBezTo>
                  <a:cubicBezTo>
                    <a:pt x="8064" y="4300"/>
                    <a:pt x="8147" y="4406"/>
                    <a:pt x="8208" y="4525"/>
                  </a:cubicBezTo>
                  <a:cubicBezTo>
                    <a:pt x="8404" y="4907"/>
                    <a:pt x="8665" y="5243"/>
                    <a:pt x="8934" y="5575"/>
                  </a:cubicBezTo>
                  <a:cubicBezTo>
                    <a:pt x="9139" y="5828"/>
                    <a:pt x="9339" y="6086"/>
                    <a:pt x="9542" y="6341"/>
                  </a:cubicBezTo>
                  <a:cubicBezTo>
                    <a:pt x="9598" y="6412"/>
                    <a:pt x="9656" y="6484"/>
                    <a:pt x="9725" y="6569"/>
                  </a:cubicBezTo>
                  <a:cubicBezTo>
                    <a:pt x="9636" y="6734"/>
                    <a:pt x="9492" y="6808"/>
                    <a:pt x="9354" y="6880"/>
                  </a:cubicBezTo>
                  <a:cubicBezTo>
                    <a:pt x="9288" y="6915"/>
                    <a:pt x="9211" y="6927"/>
                    <a:pt x="9183" y="7010"/>
                  </a:cubicBezTo>
                  <a:cubicBezTo>
                    <a:pt x="9178" y="7023"/>
                    <a:pt x="9162" y="7036"/>
                    <a:pt x="9150" y="7045"/>
                  </a:cubicBezTo>
                  <a:cubicBezTo>
                    <a:pt x="8876" y="7239"/>
                    <a:pt x="8610" y="7442"/>
                    <a:pt x="8328" y="7622"/>
                  </a:cubicBezTo>
                  <a:close/>
                  <a:moveTo>
                    <a:pt x="14763" y="7782"/>
                  </a:moveTo>
                  <a:cubicBezTo>
                    <a:pt x="14780" y="7828"/>
                    <a:pt x="14791" y="7877"/>
                    <a:pt x="14802" y="7916"/>
                  </a:cubicBezTo>
                  <a:cubicBezTo>
                    <a:pt x="14769" y="8023"/>
                    <a:pt x="14695" y="8071"/>
                    <a:pt x="14604" y="8103"/>
                  </a:cubicBezTo>
                  <a:cubicBezTo>
                    <a:pt x="14406" y="8173"/>
                    <a:pt x="14211" y="8250"/>
                    <a:pt x="14013" y="8320"/>
                  </a:cubicBezTo>
                  <a:cubicBezTo>
                    <a:pt x="13745" y="8414"/>
                    <a:pt x="13483" y="8522"/>
                    <a:pt x="13241" y="8676"/>
                  </a:cubicBezTo>
                  <a:cubicBezTo>
                    <a:pt x="13157" y="8729"/>
                    <a:pt x="13061" y="8767"/>
                    <a:pt x="12968" y="8802"/>
                  </a:cubicBezTo>
                  <a:cubicBezTo>
                    <a:pt x="12717" y="8897"/>
                    <a:pt x="12463" y="8980"/>
                    <a:pt x="12213" y="9078"/>
                  </a:cubicBezTo>
                  <a:cubicBezTo>
                    <a:pt x="11922" y="9194"/>
                    <a:pt x="11612" y="9218"/>
                    <a:pt x="11311" y="9287"/>
                  </a:cubicBezTo>
                  <a:cubicBezTo>
                    <a:pt x="10896" y="9382"/>
                    <a:pt x="10467" y="9417"/>
                    <a:pt x="10071" y="9590"/>
                  </a:cubicBezTo>
                  <a:cubicBezTo>
                    <a:pt x="10011" y="9617"/>
                    <a:pt x="9942" y="9643"/>
                    <a:pt x="9878" y="9639"/>
                  </a:cubicBezTo>
                  <a:cubicBezTo>
                    <a:pt x="9686" y="9627"/>
                    <a:pt x="9518" y="9704"/>
                    <a:pt x="9344" y="9761"/>
                  </a:cubicBezTo>
                  <a:cubicBezTo>
                    <a:pt x="9314" y="9771"/>
                    <a:pt x="9280" y="9774"/>
                    <a:pt x="9239" y="9781"/>
                  </a:cubicBezTo>
                  <a:cubicBezTo>
                    <a:pt x="9149" y="9653"/>
                    <a:pt x="9103" y="9513"/>
                    <a:pt x="9079" y="9364"/>
                  </a:cubicBezTo>
                  <a:cubicBezTo>
                    <a:pt x="9065" y="9274"/>
                    <a:pt x="9051" y="9184"/>
                    <a:pt x="9034" y="9094"/>
                  </a:cubicBezTo>
                  <a:cubicBezTo>
                    <a:pt x="9029" y="9061"/>
                    <a:pt x="9009" y="9028"/>
                    <a:pt x="9013" y="8997"/>
                  </a:cubicBezTo>
                  <a:cubicBezTo>
                    <a:pt x="9042" y="8787"/>
                    <a:pt x="8951" y="8604"/>
                    <a:pt x="8884" y="8415"/>
                  </a:cubicBezTo>
                  <a:cubicBezTo>
                    <a:pt x="8852" y="8329"/>
                    <a:pt x="8835" y="8244"/>
                    <a:pt x="8840" y="8148"/>
                  </a:cubicBezTo>
                  <a:cubicBezTo>
                    <a:pt x="8846" y="8052"/>
                    <a:pt x="8809" y="7953"/>
                    <a:pt x="8788" y="7838"/>
                  </a:cubicBezTo>
                  <a:cubicBezTo>
                    <a:pt x="8982" y="7685"/>
                    <a:pt x="9183" y="7526"/>
                    <a:pt x="9375" y="7377"/>
                  </a:cubicBezTo>
                  <a:cubicBezTo>
                    <a:pt x="9472" y="7383"/>
                    <a:pt x="9491" y="7444"/>
                    <a:pt x="9487" y="7501"/>
                  </a:cubicBezTo>
                  <a:cubicBezTo>
                    <a:pt x="9483" y="7581"/>
                    <a:pt x="9517" y="7640"/>
                    <a:pt x="9546" y="7709"/>
                  </a:cubicBezTo>
                  <a:cubicBezTo>
                    <a:pt x="9643" y="7940"/>
                    <a:pt x="9749" y="8168"/>
                    <a:pt x="9762" y="8426"/>
                  </a:cubicBezTo>
                  <a:cubicBezTo>
                    <a:pt x="9770" y="8621"/>
                    <a:pt x="9864" y="8795"/>
                    <a:pt x="9937" y="8974"/>
                  </a:cubicBezTo>
                  <a:cubicBezTo>
                    <a:pt x="9965" y="9044"/>
                    <a:pt x="10027" y="9074"/>
                    <a:pt x="10102" y="9050"/>
                  </a:cubicBezTo>
                  <a:cubicBezTo>
                    <a:pt x="10188" y="9021"/>
                    <a:pt x="10279" y="8991"/>
                    <a:pt x="10352" y="8939"/>
                  </a:cubicBezTo>
                  <a:cubicBezTo>
                    <a:pt x="10554" y="8800"/>
                    <a:pt x="10774" y="8704"/>
                    <a:pt x="11003" y="8621"/>
                  </a:cubicBezTo>
                  <a:cubicBezTo>
                    <a:pt x="11366" y="8491"/>
                    <a:pt x="11725" y="8352"/>
                    <a:pt x="12086" y="8217"/>
                  </a:cubicBezTo>
                  <a:cubicBezTo>
                    <a:pt x="12290" y="8141"/>
                    <a:pt x="12496" y="8074"/>
                    <a:pt x="12716" y="8054"/>
                  </a:cubicBezTo>
                  <a:cubicBezTo>
                    <a:pt x="12774" y="8049"/>
                    <a:pt x="12832" y="8034"/>
                    <a:pt x="12887" y="8014"/>
                  </a:cubicBezTo>
                  <a:cubicBezTo>
                    <a:pt x="13223" y="7887"/>
                    <a:pt x="13559" y="7758"/>
                    <a:pt x="13895" y="7627"/>
                  </a:cubicBezTo>
                  <a:cubicBezTo>
                    <a:pt x="13918" y="7619"/>
                    <a:pt x="13938" y="7602"/>
                    <a:pt x="13965" y="7585"/>
                  </a:cubicBezTo>
                  <a:cubicBezTo>
                    <a:pt x="13983" y="7518"/>
                    <a:pt x="14006" y="7446"/>
                    <a:pt x="14022" y="7374"/>
                  </a:cubicBezTo>
                  <a:cubicBezTo>
                    <a:pt x="14028" y="7343"/>
                    <a:pt x="14030" y="7301"/>
                    <a:pt x="14014" y="7278"/>
                  </a:cubicBezTo>
                  <a:cubicBezTo>
                    <a:pt x="13993" y="7247"/>
                    <a:pt x="13956" y="7220"/>
                    <a:pt x="13920" y="7213"/>
                  </a:cubicBezTo>
                  <a:cubicBezTo>
                    <a:pt x="13901" y="7209"/>
                    <a:pt x="13861" y="7244"/>
                    <a:pt x="13851" y="7270"/>
                  </a:cubicBezTo>
                  <a:cubicBezTo>
                    <a:pt x="13830" y="7323"/>
                    <a:pt x="13823" y="7382"/>
                    <a:pt x="13806" y="7458"/>
                  </a:cubicBezTo>
                  <a:cubicBezTo>
                    <a:pt x="13745" y="7481"/>
                    <a:pt x="13677" y="7507"/>
                    <a:pt x="13607" y="7533"/>
                  </a:cubicBezTo>
                  <a:cubicBezTo>
                    <a:pt x="13418" y="7602"/>
                    <a:pt x="13229" y="7667"/>
                    <a:pt x="13041" y="7741"/>
                  </a:cubicBezTo>
                  <a:cubicBezTo>
                    <a:pt x="12893" y="7799"/>
                    <a:pt x="12741" y="7840"/>
                    <a:pt x="12583" y="7865"/>
                  </a:cubicBezTo>
                  <a:cubicBezTo>
                    <a:pt x="12418" y="7892"/>
                    <a:pt x="12256" y="7938"/>
                    <a:pt x="12100" y="7994"/>
                  </a:cubicBezTo>
                  <a:cubicBezTo>
                    <a:pt x="11682" y="8144"/>
                    <a:pt x="11269" y="8306"/>
                    <a:pt x="10852" y="8458"/>
                  </a:cubicBezTo>
                  <a:cubicBezTo>
                    <a:pt x="10647" y="8534"/>
                    <a:pt x="10451" y="8626"/>
                    <a:pt x="10271" y="8751"/>
                  </a:cubicBezTo>
                  <a:cubicBezTo>
                    <a:pt x="10218" y="8789"/>
                    <a:pt x="10157" y="8815"/>
                    <a:pt x="10071" y="8861"/>
                  </a:cubicBezTo>
                  <a:cubicBezTo>
                    <a:pt x="10031" y="8754"/>
                    <a:pt x="10003" y="8678"/>
                    <a:pt x="9972" y="8595"/>
                  </a:cubicBezTo>
                  <a:cubicBezTo>
                    <a:pt x="10048" y="8587"/>
                    <a:pt x="10114" y="8586"/>
                    <a:pt x="10179" y="8571"/>
                  </a:cubicBezTo>
                  <a:cubicBezTo>
                    <a:pt x="10272" y="8549"/>
                    <a:pt x="10320" y="8490"/>
                    <a:pt x="10309" y="8389"/>
                  </a:cubicBezTo>
                  <a:cubicBezTo>
                    <a:pt x="10301" y="8316"/>
                    <a:pt x="10311" y="8257"/>
                    <a:pt x="10345" y="8198"/>
                  </a:cubicBezTo>
                  <a:cubicBezTo>
                    <a:pt x="10406" y="8088"/>
                    <a:pt x="10461" y="7974"/>
                    <a:pt x="10529" y="7870"/>
                  </a:cubicBezTo>
                  <a:cubicBezTo>
                    <a:pt x="10649" y="7689"/>
                    <a:pt x="10776" y="7514"/>
                    <a:pt x="10904" y="7333"/>
                  </a:cubicBezTo>
                  <a:cubicBezTo>
                    <a:pt x="10952" y="7351"/>
                    <a:pt x="11003" y="7371"/>
                    <a:pt x="11047" y="7387"/>
                  </a:cubicBezTo>
                  <a:cubicBezTo>
                    <a:pt x="11145" y="7336"/>
                    <a:pt x="11101" y="7246"/>
                    <a:pt x="11129" y="7175"/>
                  </a:cubicBezTo>
                  <a:cubicBezTo>
                    <a:pt x="11150" y="7173"/>
                    <a:pt x="11177" y="7163"/>
                    <a:pt x="11196" y="7172"/>
                  </a:cubicBezTo>
                  <a:cubicBezTo>
                    <a:pt x="11380" y="7252"/>
                    <a:pt x="11562" y="7336"/>
                    <a:pt x="11746" y="7416"/>
                  </a:cubicBezTo>
                  <a:cubicBezTo>
                    <a:pt x="11807" y="7442"/>
                    <a:pt x="11870" y="7473"/>
                    <a:pt x="11935" y="7482"/>
                  </a:cubicBezTo>
                  <a:cubicBezTo>
                    <a:pt x="12048" y="7498"/>
                    <a:pt x="12142" y="7410"/>
                    <a:pt x="12108" y="7301"/>
                  </a:cubicBezTo>
                  <a:cubicBezTo>
                    <a:pt x="12047" y="7100"/>
                    <a:pt x="12091" y="6902"/>
                    <a:pt x="12120" y="6705"/>
                  </a:cubicBezTo>
                  <a:cubicBezTo>
                    <a:pt x="12149" y="6507"/>
                    <a:pt x="12193" y="6310"/>
                    <a:pt x="12149" y="6108"/>
                  </a:cubicBezTo>
                  <a:cubicBezTo>
                    <a:pt x="12138" y="6054"/>
                    <a:pt x="12160" y="6010"/>
                    <a:pt x="12224" y="5978"/>
                  </a:cubicBezTo>
                  <a:cubicBezTo>
                    <a:pt x="12365" y="6089"/>
                    <a:pt x="12539" y="6140"/>
                    <a:pt x="12719" y="6179"/>
                  </a:cubicBezTo>
                  <a:cubicBezTo>
                    <a:pt x="12743" y="6169"/>
                    <a:pt x="12765" y="6159"/>
                    <a:pt x="12787" y="6148"/>
                  </a:cubicBezTo>
                  <a:cubicBezTo>
                    <a:pt x="12927" y="6084"/>
                    <a:pt x="12974" y="5993"/>
                    <a:pt x="12939" y="5829"/>
                  </a:cubicBezTo>
                  <a:cubicBezTo>
                    <a:pt x="12912" y="5702"/>
                    <a:pt x="12905" y="5566"/>
                    <a:pt x="12890" y="5435"/>
                  </a:cubicBezTo>
                  <a:cubicBezTo>
                    <a:pt x="12875" y="5312"/>
                    <a:pt x="12894" y="5184"/>
                    <a:pt x="12899" y="5053"/>
                  </a:cubicBezTo>
                  <a:cubicBezTo>
                    <a:pt x="12943" y="5006"/>
                    <a:pt x="12994" y="4961"/>
                    <a:pt x="13033" y="4910"/>
                  </a:cubicBezTo>
                  <a:cubicBezTo>
                    <a:pt x="13113" y="4805"/>
                    <a:pt x="13092" y="4637"/>
                    <a:pt x="12988" y="4548"/>
                  </a:cubicBezTo>
                  <a:cubicBezTo>
                    <a:pt x="12967" y="4529"/>
                    <a:pt x="12923" y="4517"/>
                    <a:pt x="12896" y="4525"/>
                  </a:cubicBezTo>
                  <a:cubicBezTo>
                    <a:pt x="12800" y="4553"/>
                    <a:pt x="12706" y="4586"/>
                    <a:pt x="12639" y="4665"/>
                  </a:cubicBezTo>
                  <a:cubicBezTo>
                    <a:pt x="12624" y="4763"/>
                    <a:pt x="12635" y="4855"/>
                    <a:pt x="12683" y="4935"/>
                  </a:cubicBezTo>
                  <a:cubicBezTo>
                    <a:pt x="12732" y="5015"/>
                    <a:pt x="12727" y="5091"/>
                    <a:pt x="12700" y="5174"/>
                  </a:cubicBezTo>
                  <a:cubicBezTo>
                    <a:pt x="12659" y="5304"/>
                    <a:pt x="12647" y="5436"/>
                    <a:pt x="12686" y="5569"/>
                  </a:cubicBezTo>
                  <a:cubicBezTo>
                    <a:pt x="12717" y="5677"/>
                    <a:pt x="12688" y="5782"/>
                    <a:pt x="12680" y="5885"/>
                  </a:cubicBezTo>
                  <a:cubicBezTo>
                    <a:pt x="12567" y="5898"/>
                    <a:pt x="12482" y="5872"/>
                    <a:pt x="12388" y="5820"/>
                  </a:cubicBezTo>
                  <a:cubicBezTo>
                    <a:pt x="12238" y="5736"/>
                    <a:pt x="12070" y="5682"/>
                    <a:pt x="11908" y="5620"/>
                  </a:cubicBezTo>
                  <a:cubicBezTo>
                    <a:pt x="11866" y="5604"/>
                    <a:pt x="11827" y="5629"/>
                    <a:pt x="11803" y="5669"/>
                  </a:cubicBezTo>
                  <a:cubicBezTo>
                    <a:pt x="11759" y="5743"/>
                    <a:pt x="11753" y="5819"/>
                    <a:pt x="11819" y="5876"/>
                  </a:cubicBezTo>
                  <a:cubicBezTo>
                    <a:pt x="11977" y="6013"/>
                    <a:pt x="11969" y="6193"/>
                    <a:pt x="11967" y="6374"/>
                  </a:cubicBezTo>
                  <a:cubicBezTo>
                    <a:pt x="11966" y="6432"/>
                    <a:pt x="11953" y="6490"/>
                    <a:pt x="11945" y="6548"/>
                  </a:cubicBezTo>
                  <a:cubicBezTo>
                    <a:pt x="11921" y="6714"/>
                    <a:pt x="11898" y="6879"/>
                    <a:pt x="11871" y="7044"/>
                  </a:cubicBezTo>
                  <a:cubicBezTo>
                    <a:pt x="11863" y="7092"/>
                    <a:pt x="11844" y="7136"/>
                    <a:pt x="11834" y="7173"/>
                  </a:cubicBezTo>
                  <a:cubicBezTo>
                    <a:pt x="11745" y="7214"/>
                    <a:pt x="11690" y="7161"/>
                    <a:pt x="11630" y="7139"/>
                  </a:cubicBezTo>
                  <a:cubicBezTo>
                    <a:pt x="11451" y="7071"/>
                    <a:pt x="11273" y="6999"/>
                    <a:pt x="11093" y="6930"/>
                  </a:cubicBezTo>
                  <a:cubicBezTo>
                    <a:pt x="11062" y="6918"/>
                    <a:pt x="11030" y="6909"/>
                    <a:pt x="10996" y="6905"/>
                  </a:cubicBezTo>
                  <a:cubicBezTo>
                    <a:pt x="10885" y="6889"/>
                    <a:pt x="10790" y="6935"/>
                    <a:pt x="10764" y="7047"/>
                  </a:cubicBezTo>
                  <a:cubicBezTo>
                    <a:pt x="10711" y="7276"/>
                    <a:pt x="10571" y="7452"/>
                    <a:pt x="10445" y="7639"/>
                  </a:cubicBezTo>
                  <a:cubicBezTo>
                    <a:pt x="10338" y="7798"/>
                    <a:pt x="10238" y="7962"/>
                    <a:pt x="10127" y="8135"/>
                  </a:cubicBezTo>
                  <a:cubicBezTo>
                    <a:pt x="10090" y="8146"/>
                    <a:pt x="10037" y="8163"/>
                    <a:pt x="9969" y="8184"/>
                  </a:cubicBezTo>
                  <a:cubicBezTo>
                    <a:pt x="9988" y="8240"/>
                    <a:pt x="10013" y="8285"/>
                    <a:pt x="10015" y="8330"/>
                  </a:cubicBezTo>
                  <a:cubicBezTo>
                    <a:pt x="10017" y="8363"/>
                    <a:pt x="9986" y="8396"/>
                    <a:pt x="9966" y="8436"/>
                  </a:cubicBezTo>
                  <a:cubicBezTo>
                    <a:pt x="9944" y="8411"/>
                    <a:pt x="9926" y="8401"/>
                    <a:pt x="9925" y="8389"/>
                  </a:cubicBezTo>
                  <a:cubicBezTo>
                    <a:pt x="9895" y="8074"/>
                    <a:pt x="9769" y="7792"/>
                    <a:pt x="9626" y="7517"/>
                  </a:cubicBezTo>
                  <a:cubicBezTo>
                    <a:pt x="9583" y="7433"/>
                    <a:pt x="9547" y="7352"/>
                    <a:pt x="9562" y="7240"/>
                  </a:cubicBezTo>
                  <a:cubicBezTo>
                    <a:pt x="9602" y="7203"/>
                    <a:pt x="9654" y="7160"/>
                    <a:pt x="9699" y="7113"/>
                  </a:cubicBezTo>
                  <a:cubicBezTo>
                    <a:pt x="9862" y="6944"/>
                    <a:pt x="10027" y="6779"/>
                    <a:pt x="10182" y="6604"/>
                  </a:cubicBezTo>
                  <a:cubicBezTo>
                    <a:pt x="10286" y="6486"/>
                    <a:pt x="10279" y="6427"/>
                    <a:pt x="10186" y="6295"/>
                  </a:cubicBezTo>
                  <a:cubicBezTo>
                    <a:pt x="10152" y="6248"/>
                    <a:pt x="10125" y="6196"/>
                    <a:pt x="10092" y="6148"/>
                  </a:cubicBezTo>
                  <a:cubicBezTo>
                    <a:pt x="10065" y="6106"/>
                    <a:pt x="10043" y="6055"/>
                    <a:pt x="10005" y="6027"/>
                  </a:cubicBezTo>
                  <a:cubicBezTo>
                    <a:pt x="9777" y="5852"/>
                    <a:pt x="9614" y="5616"/>
                    <a:pt x="9415" y="5414"/>
                  </a:cubicBezTo>
                  <a:cubicBezTo>
                    <a:pt x="9303" y="5301"/>
                    <a:pt x="9309" y="5296"/>
                    <a:pt x="9302" y="5116"/>
                  </a:cubicBezTo>
                  <a:cubicBezTo>
                    <a:pt x="9259" y="5110"/>
                    <a:pt x="9213" y="5102"/>
                    <a:pt x="9157" y="5094"/>
                  </a:cubicBezTo>
                  <a:cubicBezTo>
                    <a:pt x="9153" y="5091"/>
                    <a:pt x="9135" y="5085"/>
                    <a:pt x="9126" y="5073"/>
                  </a:cubicBezTo>
                  <a:cubicBezTo>
                    <a:pt x="8904" y="4778"/>
                    <a:pt x="8648" y="4514"/>
                    <a:pt x="8388" y="4253"/>
                  </a:cubicBezTo>
                  <a:cubicBezTo>
                    <a:pt x="8192" y="4056"/>
                    <a:pt x="8056" y="3811"/>
                    <a:pt x="7927" y="3569"/>
                  </a:cubicBezTo>
                  <a:cubicBezTo>
                    <a:pt x="7822" y="3372"/>
                    <a:pt x="7754" y="3155"/>
                    <a:pt x="7664" y="2937"/>
                  </a:cubicBezTo>
                  <a:cubicBezTo>
                    <a:pt x="7726" y="2903"/>
                    <a:pt x="7775" y="2872"/>
                    <a:pt x="7826" y="2851"/>
                  </a:cubicBezTo>
                  <a:cubicBezTo>
                    <a:pt x="8028" y="2769"/>
                    <a:pt x="8230" y="2687"/>
                    <a:pt x="8434" y="2611"/>
                  </a:cubicBezTo>
                  <a:cubicBezTo>
                    <a:pt x="8649" y="2532"/>
                    <a:pt x="8846" y="2424"/>
                    <a:pt x="9016" y="2272"/>
                  </a:cubicBezTo>
                  <a:cubicBezTo>
                    <a:pt x="9100" y="2198"/>
                    <a:pt x="9193" y="2149"/>
                    <a:pt x="9297" y="2112"/>
                  </a:cubicBezTo>
                  <a:cubicBezTo>
                    <a:pt x="9754" y="1948"/>
                    <a:pt x="10209" y="1782"/>
                    <a:pt x="10666" y="1617"/>
                  </a:cubicBezTo>
                  <a:cubicBezTo>
                    <a:pt x="10887" y="1537"/>
                    <a:pt x="11096" y="1435"/>
                    <a:pt x="11290" y="1298"/>
                  </a:cubicBezTo>
                  <a:cubicBezTo>
                    <a:pt x="11363" y="1246"/>
                    <a:pt x="11453" y="1216"/>
                    <a:pt x="11535" y="1176"/>
                  </a:cubicBezTo>
                  <a:cubicBezTo>
                    <a:pt x="11634" y="1128"/>
                    <a:pt x="11728" y="1132"/>
                    <a:pt x="11834" y="1211"/>
                  </a:cubicBezTo>
                  <a:cubicBezTo>
                    <a:pt x="11844" y="1251"/>
                    <a:pt x="11860" y="1306"/>
                    <a:pt x="11871" y="1362"/>
                  </a:cubicBezTo>
                  <a:cubicBezTo>
                    <a:pt x="11943" y="1700"/>
                    <a:pt x="12069" y="2018"/>
                    <a:pt x="12211" y="2331"/>
                  </a:cubicBezTo>
                  <a:cubicBezTo>
                    <a:pt x="12355" y="2651"/>
                    <a:pt x="12543" y="2952"/>
                    <a:pt x="12643" y="3292"/>
                  </a:cubicBezTo>
                  <a:cubicBezTo>
                    <a:pt x="12656" y="3341"/>
                    <a:pt x="12682" y="3386"/>
                    <a:pt x="12741" y="3390"/>
                  </a:cubicBezTo>
                  <a:cubicBezTo>
                    <a:pt x="12799" y="3394"/>
                    <a:pt x="12830" y="3430"/>
                    <a:pt x="12854" y="3476"/>
                  </a:cubicBezTo>
                  <a:cubicBezTo>
                    <a:pt x="12866" y="3498"/>
                    <a:pt x="12876" y="3521"/>
                    <a:pt x="12886" y="3544"/>
                  </a:cubicBezTo>
                  <a:cubicBezTo>
                    <a:pt x="13130" y="4140"/>
                    <a:pt x="13454" y="4701"/>
                    <a:pt x="13646" y="5319"/>
                  </a:cubicBezTo>
                  <a:cubicBezTo>
                    <a:pt x="13785" y="5763"/>
                    <a:pt x="14026" y="6155"/>
                    <a:pt x="14259" y="6553"/>
                  </a:cubicBezTo>
                  <a:cubicBezTo>
                    <a:pt x="14317" y="6653"/>
                    <a:pt x="14375" y="6756"/>
                    <a:pt x="14418" y="6865"/>
                  </a:cubicBezTo>
                  <a:cubicBezTo>
                    <a:pt x="14537" y="7169"/>
                    <a:pt x="14649" y="7476"/>
                    <a:pt x="14763" y="77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 rot="10800000">
              <a:off x="7509253" y="836234"/>
              <a:ext cx="162454" cy="165309"/>
            </a:xfrm>
            <a:custGeom>
              <a:avLst/>
              <a:gdLst/>
              <a:ahLst/>
              <a:cxnLst/>
              <a:rect l="l" t="t" r="r" b="b"/>
              <a:pathLst>
                <a:path w="3357" h="3416" extrusionOk="0">
                  <a:moveTo>
                    <a:pt x="303" y="2066"/>
                  </a:moveTo>
                  <a:cubicBezTo>
                    <a:pt x="377" y="2136"/>
                    <a:pt x="440" y="2210"/>
                    <a:pt x="469" y="2311"/>
                  </a:cubicBezTo>
                  <a:cubicBezTo>
                    <a:pt x="556" y="2620"/>
                    <a:pt x="724" y="2891"/>
                    <a:pt x="882" y="3166"/>
                  </a:cubicBezTo>
                  <a:cubicBezTo>
                    <a:pt x="964" y="3309"/>
                    <a:pt x="1196" y="3416"/>
                    <a:pt x="1357" y="3376"/>
                  </a:cubicBezTo>
                  <a:cubicBezTo>
                    <a:pt x="1479" y="3346"/>
                    <a:pt x="1592" y="3298"/>
                    <a:pt x="1693" y="3217"/>
                  </a:cubicBezTo>
                  <a:cubicBezTo>
                    <a:pt x="1816" y="3118"/>
                    <a:pt x="1948" y="3025"/>
                    <a:pt x="2085" y="2947"/>
                  </a:cubicBezTo>
                  <a:cubicBezTo>
                    <a:pt x="2297" y="2828"/>
                    <a:pt x="2499" y="2697"/>
                    <a:pt x="2687" y="2542"/>
                  </a:cubicBezTo>
                  <a:cubicBezTo>
                    <a:pt x="2783" y="2462"/>
                    <a:pt x="2878" y="2376"/>
                    <a:pt x="2985" y="2314"/>
                  </a:cubicBezTo>
                  <a:cubicBezTo>
                    <a:pt x="3076" y="2262"/>
                    <a:pt x="3137" y="2189"/>
                    <a:pt x="3209" y="2121"/>
                  </a:cubicBezTo>
                  <a:cubicBezTo>
                    <a:pt x="3349" y="1992"/>
                    <a:pt x="3357" y="1852"/>
                    <a:pt x="3294" y="1689"/>
                  </a:cubicBezTo>
                  <a:cubicBezTo>
                    <a:pt x="3241" y="1557"/>
                    <a:pt x="3193" y="1423"/>
                    <a:pt x="3143" y="1289"/>
                  </a:cubicBezTo>
                  <a:cubicBezTo>
                    <a:pt x="3139" y="1290"/>
                    <a:pt x="3136" y="1292"/>
                    <a:pt x="3133" y="1293"/>
                  </a:cubicBezTo>
                  <a:cubicBezTo>
                    <a:pt x="3071" y="1129"/>
                    <a:pt x="3028" y="954"/>
                    <a:pt x="2942" y="803"/>
                  </a:cubicBezTo>
                  <a:cubicBezTo>
                    <a:pt x="2819" y="584"/>
                    <a:pt x="2689" y="371"/>
                    <a:pt x="2612" y="130"/>
                  </a:cubicBezTo>
                  <a:cubicBezTo>
                    <a:pt x="2608" y="114"/>
                    <a:pt x="2597" y="100"/>
                    <a:pt x="2588" y="87"/>
                  </a:cubicBezTo>
                  <a:cubicBezTo>
                    <a:pt x="2553" y="33"/>
                    <a:pt x="2506" y="0"/>
                    <a:pt x="2440" y="14"/>
                  </a:cubicBezTo>
                  <a:cubicBezTo>
                    <a:pt x="2274" y="47"/>
                    <a:pt x="2118" y="96"/>
                    <a:pt x="2000" y="231"/>
                  </a:cubicBezTo>
                  <a:cubicBezTo>
                    <a:pt x="1929" y="312"/>
                    <a:pt x="1850" y="389"/>
                    <a:pt x="1765" y="455"/>
                  </a:cubicBezTo>
                  <a:cubicBezTo>
                    <a:pt x="1613" y="573"/>
                    <a:pt x="1457" y="683"/>
                    <a:pt x="1299" y="792"/>
                  </a:cubicBezTo>
                  <a:cubicBezTo>
                    <a:pt x="1237" y="834"/>
                    <a:pt x="1167" y="865"/>
                    <a:pt x="1098" y="894"/>
                  </a:cubicBezTo>
                  <a:cubicBezTo>
                    <a:pt x="875" y="985"/>
                    <a:pt x="641" y="1057"/>
                    <a:pt x="454" y="1223"/>
                  </a:cubicBezTo>
                  <a:cubicBezTo>
                    <a:pt x="418" y="1255"/>
                    <a:pt x="366" y="1269"/>
                    <a:pt x="320" y="1290"/>
                  </a:cubicBezTo>
                  <a:cubicBezTo>
                    <a:pt x="199" y="1347"/>
                    <a:pt x="127" y="1444"/>
                    <a:pt x="89" y="1570"/>
                  </a:cubicBezTo>
                  <a:cubicBezTo>
                    <a:pt x="81" y="1601"/>
                    <a:pt x="84" y="1645"/>
                    <a:pt x="64" y="1662"/>
                  </a:cubicBezTo>
                  <a:cubicBezTo>
                    <a:pt x="1" y="1714"/>
                    <a:pt x="20" y="1767"/>
                    <a:pt x="60" y="1813"/>
                  </a:cubicBezTo>
                  <a:cubicBezTo>
                    <a:pt x="136" y="1902"/>
                    <a:pt x="217" y="1986"/>
                    <a:pt x="303" y="2066"/>
                  </a:cubicBezTo>
                  <a:close/>
                  <a:moveTo>
                    <a:pt x="344" y="1604"/>
                  </a:moveTo>
                  <a:cubicBezTo>
                    <a:pt x="397" y="1566"/>
                    <a:pt x="454" y="1532"/>
                    <a:pt x="511" y="1500"/>
                  </a:cubicBezTo>
                  <a:cubicBezTo>
                    <a:pt x="547" y="1480"/>
                    <a:pt x="591" y="1469"/>
                    <a:pt x="622" y="1444"/>
                  </a:cubicBezTo>
                  <a:cubicBezTo>
                    <a:pt x="800" y="1298"/>
                    <a:pt x="1007" y="1208"/>
                    <a:pt x="1223" y="1141"/>
                  </a:cubicBezTo>
                  <a:cubicBezTo>
                    <a:pt x="1452" y="1068"/>
                    <a:pt x="1621" y="898"/>
                    <a:pt x="1820" y="776"/>
                  </a:cubicBezTo>
                  <a:cubicBezTo>
                    <a:pt x="1975" y="680"/>
                    <a:pt x="2111" y="557"/>
                    <a:pt x="2230" y="414"/>
                  </a:cubicBezTo>
                  <a:cubicBezTo>
                    <a:pt x="2259" y="379"/>
                    <a:pt x="2308" y="359"/>
                    <a:pt x="2354" y="327"/>
                  </a:cubicBezTo>
                  <a:cubicBezTo>
                    <a:pt x="2482" y="545"/>
                    <a:pt x="2597" y="739"/>
                    <a:pt x="2708" y="935"/>
                  </a:cubicBezTo>
                  <a:cubicBezTo>
                    <a:pt x="2740" y="992"/>
                    <a:pt x="2762" y="1056"/>
                    <a:pt x="2786" y="1119"/>
                  </a:cubicBezTo>
                  <a:cubicBezTo>
                    <a:pt x="2878" y="1361"/>
                    <a:pt x="2968" y="1603"/>
                    <a:pt x="3058" y="1843"/>
                  </a:cubicBezTo>
                  <a:cubicBezTo>
                    <a:pt x="2998" y="1968"/>
                    <a:pt x="2918" y="2059"/>
                    <a:pt x="2805" y="2123"/>
                  </a:cubicBezTo>
                  <a:cubicBezTo>
                    <a:pt x="2769" y="2143"/>
                    <a:pt x="2735" y="2169"/>
                    <a:pt x="2703" y="2196"/>
                  </a:cubicBezTo>
                  <a:cubicBezTo>
                    <a:pt x="2450" y="2414"/>
                    <a:pt x="2183" y="2613"/>
                    <a:pt x="1887" y="2774"/>
                  </a:cubicBezTo>
                  <a:cubicBezTo>
                    <a:pt x="1771" y="2837"/>
                    <a:pt x="1673" y="2934"/>
                    <a:pt x="1566" y="3013"/>
                  </a:cubicBezTo>
                  <a:cubicBezTo>
                    <a:pt x="1506" y="3057"/>
                    <a:pt x="1447" y="3106"/>
                    <a:pt x="1380" y="3137"/>
                  </a:cubicBezTo>
                  <a:cubicBezTo>
                    <a:pt x="1248" y="3196"/>
                    <a:pt x="1113" y="3143"/>
                    <a:pt x="1038" y="3020"/>
                  </a:cubicBezTo>
                  <a:cubicBezTo>
                    <a:pt x="876" y="2756"/>
                    <a:pt x="716" y="2492"/>
                    <a:pt x="624" y="2192"/>
                  </a:cubicBezTo>
                  <a:cubicBezTo>
                    <a:pt x="600" y="2110"/>
                    <a:pt x="551" y="2045"/>
                    <a:pt x="486" y="1988"/>
                  </a:cubicBezTo>
                  <a:cubicBezTo>
                    <a:pt x="392" y="1906"/>
                    <a:pt x="302" y="1820"/>
                    <a:pt x="196" y="1723"/>
                  </a:cubicBezTo>
                  <a:cubicBezTo>
                    <a:pt x="248" y="1681"/>
                    <a:pt x="293" y="1639"/>
                    <a:pt x="344" y="16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 rot="10800000">
              <a:off x="7480992" y="746321"/>
              <a:ext cx="166761" cy="111738"/>
            </a:xfrm>
            <a:custGeom>
              <a:avLst/>
              <a:gdLst/>
              <a:ahLst/>
              <a:cxnLst/>
              <a:rect l="l" t="t" r="r" b="b"/>
              <a:pathLst>
                <a:path w="3446" h="2309" extrusionOk="0">
                  <a:moveTo>
                    <a:pt x="735" y="1924"/>
                  </a:moveTo>
                  <a:cubicBezTo>
                    <a:pt x="841" y="1801"/>
                    <a:pt x="965" y="1707"/>
                    <a:pt x="1123" y="1658"/>
                  </a:cubicBezTo>
                  <a:cubicBezTo>
                    <a:pt x="1203" y="1634"/>
                    <a:pt x="1282" y="1607"/>
                    <a:pt x="1357" y="1571"/>
                  </a:cubicBezTo>
                  <a:cubicBezTo>
                    <a:pt x="1439" y="1531"/>
                    <a:pt x="1523" y="1490"/>
                    <a:pt x="1594" y="1433"/>
                  </a:cubicBezTo>
                  <a:cubicBezTo>
                    <a:pt x="1673" y="1369"/>
                    <a:pt x="1758" y="1322"/>
                    <a:pt x="1853" y="1285"/>
                  </a:cubicBezTo>
                  <a:cubicBezTo>
                    <a:pt x="1905" y="1264"/>
                    <a:pt x="1960" y="1235"/>
                    <a:pt x="2000" y="1196"/>
                  </a:cubicBezTo>
                  <a:cubicBezTo>
                    <a:pt x="2096" y="1104"/>
                    <a:pt x="2188" y="1008"/>
                    <a:pt x="2271" y="904"/>
                  </a:cubicBezTo>
                  <a:cubicBezTo>
                    <a:pt x="2327" y="835"/>
                    <a:pt x="2392" y="792"/>
                    <a:pt x="2476" y="770"/>
                  </a:cubicBezTo>
                  <a:cubicBezTo>
                    <a:pt x="2574" y="743"/>
                    <a:pt x="2653" y="692"/>
                    <a:pt x="2725" y="614"/>
                  </a:cubicBezTo>
                  <a:cubicBezTo>
                    <a:pt x="2808" y="524"/>
                    <a:pt x="2904" y="428"/>
                    <a:pt x="3014" y="384"/>
                  </a:cubicBezTo>
                  <a:cubicBezTo>
                    <a:pt x="3195" y="311"/>
                    <a:pt x="3312" y="178"/>
                    <a:pt x="3446" y="20"/>
                  </a:cubicBezTo>
                  <a:cubicBezTo>
                    <a:pt x="3402" y="11"/>
                    <a:pt x="3386" y="0"/>
                    <a:pt x="3373" y="4"/>
                  </a:cubicBezTo>
                  <a:cubicBezTo>
                    <a:pt x="3242" y="56"/>
                    <a:pt x="3109" y="108"/>
                    <a:pt x="2978" y="165"/>
                  </a:cubicBezTo>
                  <a:cubicBezTo>
                    <a:pt x="2919" y="192"/>
                    <a:pt x="2862" y="229"/>
                    <a:pt x="2809" y="270"/>
                  </a:cubicBezTo>
                  <a:cubicBezTo>
                    <a:pt x="2640" y="401"/>
                    <a:pt x="2495" y="564"/>
                    <a:pt x="2285" y="642"/>
                  </a:cubicBezTo>
                  <a:cubicBezTo>
                    <a:pt x="2235" y="662"/>
                    <a:pt x="2198" y="718"/>
                    <a:pt x="2154" y="755"/>
                  </a:cubicBezTo>
                  <a:cubicBezTo>
                    <a:pt x="1978" y="904"/>
                    <a:pt x="1844" y="1106"/>
                    <a:pt x="1608" y="1179"/>
                  </a:cubicBezTo>
                  <a:cubicBezTo>
                    <a:pt x="1578" y="1188"/>
                    <a:pt x="1551" y="1213"/>
                    <a:pt x="1527" y="1236"/>
                  </a:cubicBezTo>
                  <a:cubicBezTo>
                    <a:pt x="1434" y="1326"/>
                    <a:pt x="1323" y="1382"/>
                    <a:pt x="1202" y="1418"/>
                  </a:cubicBezTo>
                  <a:cubicBezTo>
                    <a:pt x="940" y="1499"/>
                    <a:pt x="714" y="1637"/>
                    <a:pt x="535" y="1846"/>
                  </a:cubicBezTo>
                  <a:cubicBezTo>
                    <a:pt x="416" y="1982"/>
                    <a:pt x="273" y="2078"/>
                    <a:pt x="85" y="2092"/>
                  </a:cubicBezTo>
                  <a:cubicBezTo>
                    <a:pt x="39" y="2095"/>
                    <a:pt x="5" y="2119"/>
                    <a:pt x="3" y="2169"/>
                  </a:cubicBezTo>
                  <a:cubicBezTo>
                    <a:pt x="0" y="2222"/>
                    <a:pt x="20" y="2274"/>
                    <a:pt x="72" y="2290"/>
                  </a:cubicBezTo>
                  <a:cubicBezTo>
                    <a:pt x="118" y="2304"/>
                    <a:pt x="172" y="2308"/>
                    <a:pt x="218" y="2299"/>
                  </a:cubicBezTo>
                  <a:cubicBezTo>
                    <a:pt x="351" y="2271"/>
                    <a:pt x="469" y="2206"/>
                    <a:pt x="566" y="2111"/>
                  </a:cubicBezTo>
                  <a:cubicBezTo>
                    <a:pt x="626" y="2052"/>
                    <a:pt x="682" y="1989"/>
                    <a:pt x="735" y="19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 rot="10800000">
              <a:off x="7463377" y="720818"/>
              <a:ext cx="152727" cy="92430"/>
            </a:xfrm>
            <a:custGeom>
              <a:avLst/>
              <a:gdLst/>
              <a:ahLst/>
              <a:cxnLst/>
              <a:rect l="l" t="t" r="r" b="b"/>
              <a:pathLst>
                <a:path w="3156" h="1910" extrusionOk="0">
                  <a:moveTo>
                    <a:pt x="1245" y="1408"/>
                  </a:moveTo>
                  <a:cubicBezTo>
                    <a:pt x="1366" y="1368"/>
                    <a:pt x="1468" y="1300"/>
                    <a:pt x="1560" y="1211"/>
                  </a:cubicBezTo>
                  <a:cubicBezTo>
                    <a:pt x="1637" y="1136"/>
                    <a:pt x="1721" y="1058"/>
                    <a:pt x="1815" y="1011"/>
                  </a:cubicBezTo>
                  <a:cubicBezTo>
                    <a:pt x="2016" y="908"/>
                    <a:pt x="2207" y="789"/>
                    <a:pt x="2394" y="665"/>
                  </a:cubicBezTo>
                  <a:cubicBezTo>
                    <a:pt x="2483" y="605"/>
                    <a:pt x="2570" y="530"/>
                    <a:pt x="2669" y="493"/>
                  </a:cubicBezTo>
                  <a:cubicBezTo>
                    <a:pt x="2897" y="407"/>
                    <a:pt x="3006" y="208"/>
                    <a:pt x="3156" y="45"/>
                  </a:cubicBezTo>
                  <a:cubicBezTo>
                    <a:pt x="3147" y="31"/>
                    <a:pt x="3139" y="15"/>
                    <a:pt x="3130" y="0"/>
                  </a:cubicBezTo>
                  <a:cubicBezTo>
                    <a:pt x="3103" y="8"/>
                    <a:pt x="3069" y="10"/>
                    <a:pt x="3047" y="25"/>
                  </a:cubicBezTo>
                  <a:cubicBezTo>
                    <a:pt x="2940" y="102"/>
                    <a:pt x="2842" y="198"/>
                    <a:pt x="2726" y="262"/>
                  </a:cubicBezTo>
                  <a:cubicBezTo>
                    <a:pt x="2369" y="459"/>
                    <a:pt x="2056" y="728"/>
                    <a:pt x="1685" y="903"/>
                  </a:cubicBezTo>
                  <a:cubicBezTo>
                    <a:pt x="1626" y="931"/>
                    <a:pt x="1570" y="973"/>
                    <a:pt x="1522" y="1018"/>
                  </a:cubicBezTo>
                  <a:cubicBezTo>
                    <a:pt x="1383" y="1147"/>
                    <a:pt x="1216" y="1215"/>
                    <a:pt x="1042" y="1281"/>
                  </a:cubicBezTo>
                  <a:cubicBezTo>
                    <a:pt x="919" y="1328"/>
                    <a:pt x="795" y="1382"/>
                    <a:pt x="682" y="1451"/>
                  </a:cubicBezTo>
                  <a:cubicBezTo>
                    <a:pt x="517" y="1551"/>
                    <a:pt x="353" y="1649"/>
                    <a:pt x="169" y="1710"/>
                  </a:cubicBezTo>
                  <a:cubicBezTo>
                    <a:pt x="115" y="1728"/>
                    <a:pt x="68" y="1764"/>
                    <a:pt x="22" y="1799"/>
                  </a:cubicBezTo>
                  <a:cubicBezTo>
                    <a:pt x="7" y="1810"/>
                    <a:pt x="0" y="1845"/>
                    <a:pt x="6" y="1864"/>
                  </a:cubicBezTo>
                  <a:cubicBezTo>
                    <a:pt x="12" y="1883"/>
                    <a:pt x="38" y="1907"/>
                    <a:pt x="57" y="1907"/>
                  </a:cubicBezTo>
                  <a:cubicBezTo>
                    <a:pt x="107" y="1910"/>
                    <a:pt x="159" y="1910"/>
                    <a:pt x="205" y="1893"/>
                  </a:cubicBezTo>
                  <a:cubicBezTo>
                    <a:pt x="336" y="1840"/>
                    <a:pt x="473" y="1793"/>
                    <a:pt x="591" y="1718"/>
                  </a:cubicBezTo>
                  <a:cubicBezTo>
                    <a:pt x="798" y="1589"/>
                    <a:pt x="1014" y="1483"/>
                    <a:pt x="1245" y="1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 rot="10800000">
              <a:off x="7426405" y="670296"/>
              <a:ext cx="152049" cy="97704"/>
            </a:xfrm>
            <a:custGeom>
              <a:avLst/>
              <a:gdLst/>
              <a:ahLst/>
              <a:cxnLst/>
              <a:rect l="l" t="t" r="r" b="b"/>
              <a:pathLst>
                <a:path w="3142" h="2019" extrusionOk="0">
                  <a:moveTo>
                    <a:pt x="3069" y="1"/>
                  </a:moveTo>
                  <a:cubicBezTo>
                    <a:pt x="2997" y="0"/>
                    <a:pt x="2946" y="40"/>
                    <a:pt x="2899" y="93"/>
                  </a:cubicBezTo>
                  <a:cubicBezTo>
                    <a:pt x="2735" y="281"/>
                    <a:pt x="2533" y="430"/>
                    <a:pt x="2324" y="554"/>
                  </a:cubicBezTo>
                  <a:cubicBezTo>
                    <a:pt x="2115" y="678"/>
                    <a:pt x="1929" y="827"/>
                    <a:pt x="1757" y="990"/>
                  </a:cubicBezTo>
                  <a:cubicBezTo>
                    <a:pt x="1663" y="1079"/>
                    <a:pt x="1569" y="1148"/>
                    <a:pt x="1448" y="1186"/>
                  </a:cubicBezTo>
                  <a:cubicBezTo>
                    <a:pt x="1376" y="1208"/>
                    <a:pt x="1305" y="1233"/>
                    <a:pt x="1235" y="1263"/>
                  </a:cubicBezTo>
                  <a:cubicBezTo>
                    <a:pt x="1182" y="1286"/>
                    <a:pt x="1127" y="1310"/>
                    <a:pt x="1086" y="1349"/>
                  </a:cubicBezTo>
                  <a:cubicBezTo>
                    <a:pt x="1006" y="1425"/>
                    <a:pt x="916" y="1481"/>
                    <a:pt x="812" y="1517"/>
                  </a:cubicBezTo>
                  <a:cubicBezTo>
                    <a:pt x="757" y="1536"/>
                    <a:pt x="711" y="1574"/>
                    <a:pt x="661" y="1604"/>
                  </a:cubicBezTo>
                  <a:cubicBezTo>
                    <a:pt x="553" y="1666"/>
                    <a:pt x="447" y="1732"/>
                    <a:pt x="337" y="1789"/>
                  </a:cubicBezTo>
                  <a:cubicBezTo>
                    <a:pt x="227" y="1846"/>
                    <a:pt x="105" y="1877"/>
                    <a:pt x="1" y="1959"/>
                  </a:cubicBezTo>
                  <a:cubicBezTo>
                    <a:pt x="17" y="1993"/>
                    <a:pt x="20" y="2005"/>
                    <a:pt x="24" y="2006"/>
                  </a:cubicBezTo>
                  <a:cubicBezTo>
                    <a:pt x="56" y="2010"/>
                    <a:pt x="88" y="2018"/>
                    <a:pt x="119" y="2014"/>
                  </a:cubicBezTo>
                  <a:cubicBezTo>
                    <a:pt x="499" y="1968"/>
                    <a:pt x="773" y="1700"/>
                    <a:pt x="1103" y="1547"/>
                  </a:cubicBezTo>
                  <a:cubicBezTo>
                    <a:pt x="1109" y="1543"/>
                    <a:pt x="1115" y="1535"/>
                    <a:pt x="1119" y="1529"/>
                  </a:cubicBezTo>
                  <a:cubicBezTo>
                    <a:pt x="1187" y="1435"/>
                    <a:pt x="1288" y="1395"/>
                    <a:pt x="1391" y="1359"/>
                  </a:cubicBezTo>
                  <a:cubicBezTo>
                    <a:pt x="1484" y="1324"/>
                    <a:pt x="1578" y="1288"/>
                    <a:pt x="1672" y="1252"/>
                  </a:cubicBezTo>
                  <a:cubicBezTo>
                    <a:pt x="1735" y="1229"/>
                    <a:pt x="1784" y="1197"/>
                    <a:pt x="1828" y="1139"/>
                  </a:cubicBezTo>
                  <a:cubicBezTo>
                    <a:pt x="1902" y="1040"/>
                    <a:pt x="1993" y="958"/>
                    <a:pt x="2100" y="888"/>
                  </a:cubicBezTo>
                  <a:cubicBezTo>
                    <a:pt x="2217" y="814"/>
                    <a:pt x="2316" y="709"/>
                    <a:pt x="2454" y="668"/>
                  </a:cubicBezTo>
                  <a:cubicBezTo>
                    <a:pt x="2477" y="662"/>
                    <a:pt x="2495" y="640"/>
                    <a:pt x="2513" y="622"/>
                  </a:cubicBezTo>
                  <a:cubicBezTo>
                    <a:pt x="2627" y="503"/>
                    <a:pt x="2800" y="457"/>
                    <a:pt x="2897" y="318"/>
                  </a:cubicBezTo>
                  <a:cubicBezTo>
                    <a:pt x="3017" y="293"/>
                    <a:pt x="3043" y="163"/>
                    <a:pt x="3130" y="102"/>
                  </a:cubicBezTo>
                  <a:cubicBezTo>
                    <a:pt x="3141" y="95"/>
                    <a:pt x="3140" y="53"/>
                    <a:pt x="3130" y="36"/>
                  </a:cubicBezTo>
                  <a:cubicBezTo>
                    <a:pt x="3119" y="18"/>
                    <a:pt x="3090" y="1"/>
                    <a:pt x="3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 rot="10800000">
              <a:off x="7652253" y="816006"/>
              <a:ext cx="47134" cy="26277"/>
            </a:xfrm>
            <a:custGeom>
              <a:avLst/>
              <a:gdLst/>
              <a:ahLst/>
              <a:cxnLst/>
              <a:rect l="l" t="t" r="r" b="b"/>
              <a:pathLst>
                <a:path w="974" h="543" extrusionOk="0">
                  <a:moveTo>
                    <a:pt x="955" y="105"/>
                  </a:moveTo>
                  <a:cubicBezTo>
                    <a:pt x="968" y="90"/>
                    <a:pt x="973" y="54"/>
                    <a:pt x="964" y="36"/>
                  </a:cubicBezTo>
                  <a:cubicBezTo>
                    <a:pt x="956" y="19"/>
                    <a:pt x="922" y="0"/>
                    <a:pt x="904" y="5"/>
                  </a:cubicBezTo>
                  <a:cubicBezTo>
                    <a:pt x="841" y="20"/>
                    <a:pt x="761" y="28"/>
                    <a:pt x="722" y="71"/>
                  </a:cubicBezTo>
                  <a:cubicBezTo>
                    <a:pt x="638" y="163"/>
                    <a:pt x="528" y="195"/>
                    <a:pt x="420" y="237"/>
                  </a:cubicBezTo>
                  <a:cubicBezTo>
                    <a:pt x="326" y="273"/>
                    <a:pt x="232" y="304"/>
                    <a:pt x="141" y="346"/>
                  </a:cubicBezTo>
                  <a:cubicBezTo>
                    <a:pt x="98" y="366"/>
                    <a:pt x="62" y="404"/>
                    <a:pt x="28" y="439"/>
                  </a:cubicBezTo>
                  <a:cubicBezTo>
                    <a:pt x="0" y="467"/>
                    <a:pt x="28" y="533"/>
                    <a:pt x="68" y="536"/>
                  </a:cubicBezTo>
                  <a:cubicBezTo>
                    <a:pt x="108" y="539"/>
                    <a:pt x="152" y="542"/>
                    <a:pt x="190" y="530"/>
                  </a:cubicBezTo>
                  <a:cubicBezTo>
                    <a:pt x="277" y="503"/>
                    <a:pt x="361" y="467"/>
                    <a:pt x="447" y="435"/>
                  </a:cubicBezTo>
                  <a:cubicBezTo>
                    <a:pt x="447" y="436"/>
                    <a:pt x="447" y="437"/>
                    <a:pt x="448" y="437"/>
                  </a:cubicBezTo>
                  <a:cubicBezTo>
                    <a:pt x="472" y="429"/>
                    <a:pt x="495" y="416"/>
                    <a:pt x="519" y="412"/>
                  </a:cubicBezTo>
                  <a:cubicBezTo>
                    <a:pt x="711" y="376"/>
                    <a:pt x="829" y="235"/>
                    <a:pt x="95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 rot="10800000">
              <a:off x="7658350" y="848526"/>
              <a:ext cx="42489" cy="27003"/>
            </a:xfrm>
            <a:custGeom>
              <a:avLst/>
              <a:gdLst/>
              <a:ahLst/>
              <a:cxnLst/>
              <a:rect l="l" t="t" r="r" b="b"/>
              <a:pathLst>
                <a:path w="878" h="558" extrusionOk="0">
                  <a:moveTo>
                    <a:pt x="49" y="552"/>
                  </a:moveTo>
                  <a:cubicBezTo>
                    <a:pt x="161" y="558"/>
                    <a:pt x="243" y="496"/>
                    <a:pt x="303" y="416"/>
                  </a:cubicBezTo>
                  <a:cubicBezTo>
                    <a:pt x="428" y="251"/>
                    <a:pt x="583" y="160"/>
                    <a:pt x="795" y="180"/>
                  </a:cubicBezTo>
                  <a:cubicBezTo>
                    <a:pt x="816" y="181"/>
                    <a:pt x="841" y="164"/>
                    <a:pt x="860" y="150"/>
                  </a:cubicBezTo>
                  <a:cubicBezTo>
                    <a:pt x="870" y="141"/>
                    <a:pt x="868" y="120"/>
                    <a:pt x="877" y="82"/>
                  </a:cubicBezTo>
                  <a:cubicBezTo>
                    <a:pt x="627" y="0"/>
                    <a:pt x="425" y="52"/>
                    <a:pt x="256" y="240"/>
                  </a:cubicBezTo>
                  <a:cubicBezTo>
                    <a:pt x="202" y="302"/>
                    <a:pt x="135" y="354"/>
                    <a:pt x="74" y="412"/>
                  </a:cubicBezTo>
                  <a:cubicBezTo>
                    <a:pt x="51" y="434"/>
                    <a:pt x="27" y="457"/>
                    <a:pt x="7" y="482"/>
                  </a:cubicBezTo>
                  <a:cubicBezTo>
                    <a:pt x="1" y="493"/>
                    <a:pt x="1" y="516"/>
                    <a:pt x="8" y="527"/>
                  </a:cubicBezTo>
                  <a:cubicBezTo>
                    <a:pt x="17" y="539"/>
                    <a:pt x="34" y="552"/>
                    <a:pt x="49" y="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rot="10800000">
              <a:off x="7268742" y="913711"/>
              <a:ext cx="133563" cy="40698"/>
            </a:xfrm>
            <a:custGeom>
              <a:avLst/>
              <a:gdLst/>
              <a:ahLst/>
              <a:cxnLst/>
              <a:rect l="l" t="t" r="r" b="b"/>
              <a:pathLst>
                <a:path w="2760" h="841" extrusionOk="0">
                  <a:moveTo>
                    <a:pt x="900" y="540"/>
                  </a:moveTo>
                  <a:cubicBezTo>
                    <a:pt x="1091" y="693"/>
                    <a:pt x="1283" y="665"/>
                    <a:pt x="1488" y="566"/>
                  </a:cubicBezTo>
                  <a:cubicBezTo>
                    <a:pt x="1676" y="476"/>
                    <a:pt x="1876" y="408"/>
                    <a:pt x="2073" y="337"/>
                  </a:cubicBezTo>
                  <a:cubicBezTo>
                    <a:pt x="2261" y="271"/>
                    <a:pt x="2443" y="183"/>
                    <a:pt x="2646" y="156"/>
                  </a:cubicBezTo>
                  <a:cubicBezTo>
                    <a:pt x="2677" y="153"/>
                    <a:pt x="2706" y="131"/>
                    <a:pt x="2734" y="115"/>
                  </a:cubicBezTo>
                  <a:cubicBezTo>
                    <a:pt x="2760" y="101"/>
                    <a:pt x="2755" y="41"/>
                    <a:pt x="2728" y="30"/>
                  </a:cubicBezTo>
                  <a:cubicBezTo>
                    <a:pt x="2698" y="19"/>
                    <a:pt x="2664" y="1"/>
                    <a:pt x="2634" y="6"/>
                  </a:cubicBezTo>
                  <a:cubicBezTo>
                    <a:pt x="2511" y="30"/>
                    <a:pt x="2387" y="50"/>
                    <a:pt x="2269" y="90"/>
                  </a:cubicBezTo>
                  <a:cubicBezTo>
                    <a:pt x="1976" y="191"/>
                    <a:pt x="1687" y="299"/>
                    <a:pt x="1396" y="408"/>
                  </a:cubicBezTo>
                  <a:cubicBezTo>
                    <a:pt x="1284" y="450"/>
                    <a:pt x="1173" y="478"/>
                    <a:pt x="1056" y="423"/>
                  </a:cubicBezTo>
                  <a:cubicBezTo>
                    <a:pt x="967" y="379"/>
                    <a:pt x="878" y="395"/>
                    <a:pt x="789" y="431"/>
                  </a:cubicBezTo>
                  <a:cubicBezTo>
                    <a:pt x="563" y="520"/>
                    <a:pt x="337" y="608"/>
                    <a:pt x="112" y="698"/>
                  </a:cubicBezTo>
                  <a:cubicBezTo>
                    <a:pt x="74" y="713"/>
                    <a:pt x="40" y="741"/>
                    <a:pt x="9" y="768"/>
                  </a:cubicBezTo>
                  <a:cubicBezTo>
                    <a:pt x="1" y="774"/>
                    <a:pt x="0" y="800"/>
                    <a:pt x="6" y="813"/>
                  </a:cubicBezTo>
                  <a:cubicBezTo>
                    <a:pt x="13" y="824"/>
                    <a:pt x="34" y="840"/>
                    <a:pt x="45" y="837"/>
                  </a:cubicBezTo>
                  <a:cubicBezTo>
                    <a:pt x="110" y="823"/>
                    <a:pt x="176" y="810"/>
                    <a:pt x="238" y="788"/>
                  </a:cubicBezTo>
                  <a:cubicBezTo>
                    <a:pt x="449" y="711"/>
                    <a:pt x="661" y="630"/>
                    <a:pt x="900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rot="10800000">
              <a:off x="7225334" y="837250"/>
              <a:ext cx="101915" cy="34697"/>
            </a:xfrm>
            <a:custGeom>
              <a:avLst/>
              <a:gdLst/>
              <a:ahLst/>
              <a:cxnLst/>
              <a:rect l="l" t="t" r="r" b="b"/>
              <a:pathLst>
                <a:path w="2106" h="717" extrusionOk="0">
                  <a:moveTo>
                    <a:pt x="2070" y="2"/>
                  </a:moveTo>
                  <a:cubicBezTo>
                    <a:pt x="2015" y="9"/>
                    <a:pt x="1956" y="16"/>
                    <a:pt x="1903" y="36"/>
                  </a:cubicBezTo>
                  <a:cubicBezTo>
                    <a:pt x="1761" y="89"/>
                    <a:pt x="1621" y="134"/>
                    <a:pt x="1464" y="110"/>
                  </a:cubicBezTo>
                  <a:cubicBezTo>
                    <a:pt x="1393" y="100"/>
                    <a:pt x="1311" y="110"/>
                    <a:pt x="1242" y="136"/>
                  </a:cubicBezTo>
                  <a:cubicBezTo>
                    <a:pt x="858" y="277"/>
                    <a:pt x="476" y="425"/>
                    <a:pt x="95" y="572"/>
                  </a:cubicBezTo>
                  <a:cubicBezTo>
                    <a:pt x="64" y="584"/>
                    <a:pt x="35" y="605"/>
                    <a:pt x="12" y="629"/>
                  </a:cubicBezTo>
                  <a:cubicBezTo>
                    <a:pt x="1" y="643"/>
                    <a:pt x="1" y="672"/>
                    <a:pt x="4" y="693"/>
                  </a:cubicBezTo>
                  <a:cubicBezTo>
                    <a:pt x="6" y="703"/>
                    <a:pt x="30" y="716"/>
                    <a:pt x="43" y="715"/>
                  </a:cubicBezTo>
                  <a:cubicBezTo>
                    <a:pt x="84" y="710"/>
                    <a:pt x="126" y="704"/>
                    <a:pt x="164" y="688"/>
                  </a:cubicBezTo>
                  <a:cubicBezTo>
                    <a:pt x="359" y="613"/>
                    <a:pt x="552" y="533"/>
                    <a:pt x="747" y="457"/>
                  </a:cubicBezTo>
                  <a:cubicBezTo>
                    <a:pt x="926" y="386"/>
                    <a:pt x="1105" y="316"/>
                    <a:pt x="1284" y="249"/>
                  </a:cubicBezTo>
                  <a:cubicBezTo>
                    <a:pt x="1389" y="210"/>
                    <a:pt x="1495" y="201"/>
                    <a:pt x="1597" y="262"/>
                  </a:cubicBezTo>
                  <a:cubicBezTo>
                    <a:pt x="1633" y="284"/>
                    <a:pt x="1668" y="302"/>
                    <a:pt x="1717" y="328"/>
                  </a:cubicBezTo>
                  <a:cubicBezTo>
                    <a:pt x="1830" y="187"/>
                    <a:pt x="1832" y="188"/>
                    <a:pt x="1963" y="140"/>
                  </a:cubicBezTo>
                  <a:cubicBezTo>
                    <a:pt x="2008" y="124"/>
                    <a:pt x="2052" y="102"/>
                    <a:pt x="2095" y="79"/>
                  </a:cubicBezTo>
                  <a:cubicBezTo>
                    <a:pt x="2103" y="75"/>
                    <a:pt x="2105" y="47"/>
                    <a:pt x="2101" y="34"/>
                  </a:cubicBezTo>
                  <a:cubicBezTo>
                    <a:pt x="2098" y="21"/>
                    <a:pt x="2080" y="0"/>
                    <a:pt x="207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rot="10800000">
              <a:off x="7285292" y="869577"/>
              <a:ext cx="90494" cy="30632"/>
            </a:xfrm>
            <a:custGeom>
              <a:avLst/>
              <a:gdLst/>
              <a:ahLst/>
              <a:cxnLst/>
              <a:rect l="l" t="t" r="r" b="b"/>
              <a:pathLst>
                <a:path w="1870" h="633" extrusionOk="0">
                  <a:moveTo>
                    <a:pt x="1123" y="279"/>
                  </a:moveTo>
                  <a:cubicBezTo>
                    <a:pt x="1209" y="245"/>
                    <a:pt x="1300" y="213"/>
                    <a:pt x="1390" y="238"/>
                  </a:cubicBezTo>
                  <a:cubicBezTo>
                    <a:pt x="1599" y="298"/>
                    <a:pt x="1724" y="160"/>
                    <a:pt x="1870" y="62"/>
                  </a:cubicBezTo>
                  <a:cubicBezTo>
                    <a:pt x="1830" y="0"/>
                    <a:pt x="1789" y="24"/>
                    <a:pt x="1750" y="32"/>
                  </a:cubicBezTo>
                  <a:cubicBezTo>
                    <a:pt x="1652" y="51"/>
                    <a:pt x="1554" y="87"/>
                    <a:pt x="1457" y="85"/>
                  </a:cubicBezTo>
                  <a:cubicBezTo>
                    <a:pt x="1269" y="81"/>
                    <a:pt x="1093" y="117"/>
                    <a:pt x="919" y="178"/>
                  </a:cubicBezTo>
                  <a:cubicBezTo>
                    <a:pt x="872" y="195"/>
                    <a:pt x="823" y="204"/>
                    <a:pt x="774" y="211"/>
                  </a:cubicBezTo>
                  <a:cubicBezTo>
                    <a:pt x="502" y="245"/>
                    <a:pt x="269" y="371"/>
                    <a:pt x="39" y="509"/>
                  </a:cubicBezTo>
                  <a:cubicBezTo>
                    <a:pt x="19" y="522"/>
                    <a:pt x="0" y="572"/>
                    <a:pt x="10" y="589"/>
                  </a:cubicBezTo>
                  <a:cubicBezTo>
                    <a:pt x="21" y="611"/>
                    <a:pt x="69" y="632"/>
                    <a:pt x="91" y="625"/>
                  </a:cubicBezTo>
                  <a:cubicBezTo>
                    <a:pt x="193" y="592"/>
                    <a:pt x="291" y="549"/>
                    <a:pt x="391" y="509"/>
                  </a:cubicBezTo>
                  <a:cubicBezTo>
                    <a:pt x="498" y="466"/>
                    <a:pt x="603" y="403"/>
                    <a:pt x="715" y="386"/>
                  </a:cubicBezTo>
                  <a:cubicBezTo>
                    <a:pt x="857" y="366"/>
                    <a:pt x="990" y="330"/>
                    <a:pt x="1123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 rot="10800000">
              <a:off x="7252724" y="897789"/>
              <a:ext cx="25600" cy="11130"/>
            </a:xfrm>
            <a:custGeom>
              <a:avLst/>
              <a:gdLst/>
              <a:ahLst/>
              <a:cxnLst/>
              <a:rect l="l" t="t" r="r" b="b"/>
              <a:pathLst>
                <a:path w="529" h="230" extrusionOk="0">
                  <a:moveTo>
                    <a:pt x="466" y="3"/>
                  </a:moveTo>
                  <a:cubicBezTo>
                    <a:pt x="306" y="0"/>
                    <a:pt x="155" y="31"/>
                    <a:pt x="1" y="111"/>
                  </a:cubicBezTo>
                  <a:cubicBezTo>
                    <a:pt x="22" y="211"/>
                    <a:pt x="72" y="230"/>
                    <a:pt x="137" y="221"/>
                  </a:cubicBezTo>
                  <a:cubicBezTo>
                    <a:pt x="261" y="205"/>
                    <a:pt x="357" y="97"/>
                    <a:pt x="490" y="110"/>
                  </a:cubicBezTo>
                  <a:cubicBezTo>
                    <a:pt x="499" y="111"/>
                    <a:pt x="509" y="86"/>
                    <a:pt x="528" y="62"/>
                  </a:cubicBezTo>
                  <a:cubicBezTo>
                    <a:pt x="508" y="42"/>
                    <a:pt x="487" y="4"/>
                    <a:pt x="46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 rot="10800000">
              <a:off x="7338186" y="830330"/>
              <a:ext cx="22793" cy="12195"/>
            </a:xfrm>
            <a:custGeom>
              <a:avLst/>
              <a:gdLst/>
              <a:ahLst/>
              <a:cxnLst/>
              <a:rect l="l" t="t" r="r" b="b"/>
              <a:pathLst>
                <a:path w="471" h="252" extrusionOk="0">
                  <a:moveTo>
                    <a:pt x="62" y="101"/>
                  </a:moveTo>
                  <a:cubicBezTo>
                    <a:pt x="24" y="120"/>
                    <a:pt x="0" y="167"/>
                    <a:pt x="26" y="203"/>
                  </a:cubicBezTo>
                  <a:cubicBezTo>
                    <a:pt x="46" y="228"/>
                    <a:pt x="99" y="252"/>
                    <a:pt x="129" y="243"/>
                  </a:cubicBezTo>
                  <a:cubicBezTo>
                    <a:pt x="254" y="208"/>
                    <a:pt x="373" y="156"/>
                    <a:pt x="471" y="35"/>
                  </a:cubicBezTo>
                  <a:cubicBezTo>
                    <a:pt x="313" y="0"/>
                    <a:pt x="184" y="39"/>
                    <a:pt x="62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0"/>
          <p:cNvGrpSpPr/>
          <p:nvPr/>
        </p:nvGrpSpPr>
        <p:grpSpPr>
          <a:xfrm>
            <a:off x="749038" y="3549823"/>
            <a:ext cx="523510" cy="1048617"/>
            <a:chOff x="749038" y="3549823"/>
            <a:chExt cx="523510" cy="1048617"/>
          </a:xfrm>
        </p:grpSpPr>
        <p:sp>
          <p:nvSpPr>
            <p:cNvPr id="710" name="Google Shape;710;p30"/>
            <p:cNvSpPr/>
            <p:nvPr/>
          </p:nvSpPr>
          <p:spPr>
            <a:xfrm>
              <a:off x="749038" y="3549823"/>
              <a:ext cx="523510" cy="1048617"/>
            </a:xfrm>
            <a:custGeom>
              <a:avLst/>
              <a:gdLst/>
              <a:ahLst/>
              <a:cxnLst/>
              <a:rect l="l" t="t" r="r" b="b"/>
              <a:pathLst>
                <a:path w="10818" h="21669" extrusionOk="0">
                  <a:moveTo>
                    <a:pt x="10596" y="3315"/>
                  </a:moveTo>
                  <a:cubicBezTo>
                    <a:pt x="10572" y="3298"/>
                    <a:pt x="10551" y="3274"/>
                    <a:pt x="10536" y="3249"/>
                  </a:cubicBezTo>
                  <a:cubicBezTo>
                    <a:pt x="10493" y="3174"/>
                    <a:pt x="10425" y="3158"/>
                    <a:pt x="10346" y="3162"/>
                  </a:cubicBezTo>
                  <a:cubicBezTo>
                    <a:pt x="9995" y="3180"/>
                    <a:pt x="9676" y="3290"/>
                    <a:pt x="9402" y="3513"/>
                  </a:cubicBezTo>
                  <a:cubicBezTo>
                    <a:pt x="9282" y="3612"/>
                    <a:pt x="9175" y="3726"/>
                    <a:pt x="9067" y="3838"/>
                  </a:cubicBezTo>
                  <a:cubicBezTo>
                    <a:pt x="8984" y="3922"/>
                    <a:pt x="8918" y="4024"/>
                    <a:pt x="8829" y="4101"/>
                  </a:cubicBezTo>
                  <a:cubicBezTo>
                    <a:pt x="8737" y="4178"/>
                    <a:pt x="8696" y="4272"/>
                    <a:pt x="8660" y="4380"/>
                  </a:cubicBezTo>
                  <a:cubicBezTo>
                    <a:pt x="8605" y="4542"/>
                    <a:pt x="8536" y="4699"/>
                    <a:pt x="8469" y="4855"/>
                  </a:cubicBezTo>
                  <a:cubicBezTo>
                    <a:pt x="8413" y="4982"/>
                    <a:pt x="8325" y="5051"/>
                    <a:pt x="8185" y="5084"/>
                  </a:cubicBezTo>
                  <a:cubicBezTo>
                    <a:pt x="8170" y="4951"/>
                    <a:pt x="8166" y="4816"/>
                    <a:pt x="8139" y="4687"/>
                  </a:cubicBezTo>
                  <a:cubicBezTo>
                    <a:pt x="8087" y="4445"/>
                    <a:pt x="8135" y="4214"/>
                    <a:pt x="8206" y="3986"/>
                  </a:cubicBezTo>
                  <a:cubicBezTo>
                    <a:pt x="8236" y="3895"/>
                    <a:pt x="8273" y="3808"/>
                    <a:pt x="8346" y="3737"/>
                  </a:cubicBezTo>
                  <a:cubicBezTo>
                    <a:pt x="8398" y="3685"/>
                    <a:pt x="8438" y="3619"/>
                    <a:pt x="8470" y="3553"/>
                  </a:cubicBezTo>
                  <a:cubicBezTo>
                    <a:pt x="8605" y="3278"/>
                    <a:pt x="8767" y="3024"/>
                    <a:pt x="8991" y="2811"/>
                  </a:cubicBezTo>
                  <a:cubicBezTo>
                    <a:pt x="9049" y="2756"/>
                    <a:pt x="9090" y="2681"/>
                    <a:pt x="9131" y="2612"/>
                  </a:cubicBezTo>
                  <a:cubicBezTo>
                    <a:pt x="9260" y="2395"/>
                    <a:pt x="9383" y="2175"/>
                    <a:pt x="9514" y="1959"/>
                  </a:cubicBezTo>
                  <a:cubicBezTo>
                    <a:pt x="9621" y="1781"/>
                    <a:pt x="9703" y="1592"/>
                    <a:pt x="9793" y="1405"/>
                  </a:cubicBezTo>
                  <a:cubicBezTo>
                    <a:pt x="9855" y="1272"/>
                    <a:pt x="9851" y="1131"/>
                    <a:pt x="9876" y="993"/>
                  </a:cubicBezTo>
                  <a:cubicBezTo>
                    <a:pt x="9919" y="759"/>
                    <a:pt x="9878" y="531"/>
                    <a:pt x="9814" y="311"/>
                  </a:cubicBezTo>
                  <a:cubicBezTo>
                    <a:pt x="9740" y="58"/>
                    <a:pt x="9510" y="1"/>
                    <a:pt x="9285" y="157"/>
                  </a:cubicBezTo>
                  <a:cubicBezTo>
                    <a:pt x="9242" y="186"/>
                    <a:pt x="9197" y="219"/>
                    <a:pt x="9149" y="230"/>
                  </a:cubicBezTo>
                  <a:cubicBezTo>
                    <a:pt x="8992" y="268"/>
                    <a:pt x="8884" y="388"/>
                    <a:pt x="8745" y="457"/>
                  </a:cubicBezTo>
                  <a:cubicBezTo>
                    <a:pt x="8714" y="473"/>
                    <a:pt x="8693" y="510"/>
                    <a:pt x="8671" y="539"/>
                  </a:cubicBezTo>
                  <a:cubicBezTo>
                    <a:pt x="8600" y="633"/>
                    <a:pt x="8519" y="724"/>
                    <a:pt x="8460" y="826"/>
                  </a:cubicBezTo>
                  <a:cubicBezTo>
                    <a:pt x="8340" y="1036"/>
                    <a:pt x="8151" y="1058"/>
                    <a:pt x="7941" y="1035"/>
                  </a:cubicBezTo>
                  <a:cubicBezTo>
                    <a:pt x="7934" y="1034"/>
                    <a:pt x="7927" y="1030"/>
                    <a:pt x="7920" y="1029"/>
                  </a:cubicBezTo>
                  <a:cubicBezTo>
                    <a:pt x="7677" y="1010"/>
                    <a:pt x="7450" y="1029"/>
                    <a:pt x="7256" y="1211"/>
                  </a:cubicBezTo>
                  <a:cubicBezTo>
                    <a:pt x="7144" y="1316"/>
                    <a:pt x="7006" y="1397"/>
                    <a:pt x="6876" y="1482"/>
                  </a:cubicBezTo>
                  <a:cubicBezTo>
                    <a:pt x="6817" y="1521"/>
                    <a:pt x="6769" y="1562"/>
                    <a:pt x="6741" y="1625"/>
                  </a:cubicBezTo>
                  <a:cubicBezTo>
                    <a:pt x="6689" y="1743"/>
                    <a:pt x="6603" y="1834"/>
                    <a:pt x="6531" y="1923"/>
                  </a:cubicBezTo>
                  <a:cubicBezTo>
                    <a:pt x="6215" y="1947"/>
                    <a:pt x="6063" y="2001"/>
                    <a:pt x="5825" y="2191"/>
                  </a:cubicBezTo>
                  <a:cubicBezTo>
                    <a:pt x="5568" y="2396"/>
                    <a:pt x="5346" y="2633"/>
                    <a:pt x="5215" y="2943"/>
                  </a:cubicBezTo>
                  <a:cubicBezTo>
                    <a:pt x="5193" y="2998"/>
                    <a:pt x="5157" y="3047"/>
                    <a:pt x="5119" y="3111"/>
                  </a:cubicBezTo>
                  <a:cubicBezTo>
                    <a:pt x="5000" y="3120"/>
                    <a:pt x="4889" y="3133"/>
                    <a:pt x="4827" y="3228"/>
                  </a:cubicBezTo>
                  <a:cubicBezTo>
                    <a:pt x="4729" y="3376"/>
                    <a:pt x="4592" y="3473"/>
                    <a:pt x="4445" y="3561"/>
                  </a:cubicBezTo>
                  <a:cubicBezTo>
                    <a:pt x="4385" y="3598"/>
                    <a:pt x="4352" y="3653"/>
                    <a:pt x="4328" y="3718"/>
                  </a:cubicBezTo>
                  <a:cubicBezTo>
                    <a:pt x="4248" y="3926"/>
                    <a:pt x="4174" y="4133"/>
                    <a:pt x="4154" y="4360"/>
                  </a:cubicBezTo>
                  <a:cubicBezTo>
                    <a:pt x="4139" y="4514"/>
                    <a:pt x="4095" y="4665"/>
                    <a:pt x="4123" y="4822"/>
                  </a:cubicBezTo>
                  <a:cubicBezTo>
                    <a:pt x="4127" y="4843"/>
                    <a:pt x="4124" y="4868"/>
                    <a:pt x="4118" y="4889"/>
                  </a:cubicBezTo>
                  <a:cubicBezTo>
                    <a:pt x="4064" y="5057"/>
                    <a:pt x="4098" y="5228"/>
                    <a:pt x="4110" y="5397"/>
                  </a:cubicBezTo>
                  <a:cubicBezTo>
                    <a:pt x="4120" y="5522"/>
                    <a:pt x="4133" y="5650"/>
                    <a:pt x="4116" y="5774"/>
                  </a:cubicBezTo>
                  <a:cubicBezTo>
                    <a:pt x="4100" y="5893"/>
                    <a:pt x="4099" y="6010"/>
                    <a:pt x="4113" y="6128"/>
                  </a:cubicBezTo>
                  <a:cubicBezTo>
                    <a:pt x="4189" y="6808"/>
                    <a:pt x="4262" y="7487"/>
                    <a:pt x="4343" y="8167"/>
                  </a:cubicBezTo>
                  <a:cubicBezTo>
                    <a:pt x="4380" y="8476"/>
                    <a:pt x="4405" y="8787"/>
                    <a:pt x="4479" y="9093"/>
                  </a:cubicBezTo>
                  <a:cubicBezTo>
                    <a:pt x="4523" y="9278"/>
                    <a:pt x="4528" y="9474"/>
                    <a:pt x="4515" y="9675"/>
                  </a:cubicBezTo>
                  <a:cubicBezTo>
                    <a:pt x="4454" y="9690"/>
                    <a:pt x="4398" y="9704"/>
                    <a:pt x="4342" y="9719"/>
                  </a:cubicBezTo>
                  <a:cubicBezTo>
                    <a:pt x="4278" y="9737"/>
                    <a:pt x="4234" y="9781"/>
                    <a:pt x="4234" y="9845"/>
                  </a:cubicBezTo>
                  <a:cubicBezTo>
                    <a:pt x="4234" y="9995"/>
                    <a:pt x="4144" y="10108"/>
                    <a:pt x="4090" y="10239"/>
                  </a:cubicBezTo>
                  <a:cubicBezTo>
                    <a:pt x="4046" y="10241"/>
                    <a:pt x="4009" y="10244"/>
                    <a:pt x="3974" y="10244"/>
                  </a:cubicBezTo>
                  <a:cubicBezTo>
                    <a:pt x="3794" y="10242"/>
                    <a:pt x="3658" y="10315"/>
                    <a:pt x="3570" y="10472"/>
                  </a:cubicBezTo>
                  <a:cubicBezTo>
                    <a:pt x="3500" y="10595"/>
                    <a:pt x="3431" y="10718"/>
                    <a:pt x="3366" y="10842"/>
                  </a:cubicBezTo>
                  <a:cubicBezTo>
                    <a:pt x="3175" y="11206"/>
                    <a:pt x="3027" y="11584"/>
                    <a:pt x="2928" y="11984"/>
                  </a:cubicBezTo>
                  <a:cubicBezTo>
                    <a:pt x="2727" y="12799"/>
                    <a:pt x="2509" y="13610"/>
                    <a:pt x="2218" y="14398"/>
                  </a:cubicBezTo>
                  <a:cubicBezTo>
                    <a:pt x="2145" y="14594"/>
                    <a:pt x="2077" y="14791"/>
                    <a:pt x="2014" y="14989"/>
                  </a:cubicBezTo>
                  <a:cubicBezTo>
                    <a:pt x="1870" y="15443"/>
                    <a:pt x="1674" y="15875"/>
                    <a:pt x="1455" y="16299"/>
                  </a:cubicBezTo>
                  <a:cubicBezTo>
                    <a:pt x="1278" y="16642"/>
                    <a:pt x="1095" y="16983"/>
                    <a:pt x="938" y="17336"/>
                  </a:cubicBezTo>
                  <a:cubicBezTo>
                    <a:pt x="542" y="18227"/>
                    <a:pt x="211" y="19141"/>
                    <a:pt x="19" y="20101"/>
                  </a:cubicBezTo>
                  <a:cubicBezTo>
                    <a:pt x="12" y="20136"/>
                    <a:pt x="0" y="20176"/>
                    <a:pt x="11" y="20208"/>
                  </a:cubicBezTo>
                  <a:cubicBezTo>
                    <a:pt x="20" y="20238"/>
                    <a:pt x="52" y="20275"/>
                    <a:pt x="80" y="20284"/>
                  </a:cubicBezTo>
                  <a:cubicBezTo>
                    <a:pt x="107" y="20291"/>
                    <a:pt x="161" y="20273"/>
                    <a:pt x="175" y="20251"/>
                  </a:cubicBezTo>
                  <a:cubicBezTo>
                    <a:pt x="207" y="20194"/>
                    <a:pt x="228" y="20129"/>
                    <a:pt x="245" y="20066"/>
                  </a:cubicBezTo>
                  <a:cubicBezTo>
                    <a:pt x="331" y="19727"/>
                    <a:pt x="418" y="19388"/>
                    <a:pt x="550" y="19064"/>
                  </a:cubicBezTo>
                  <a:cubicBezTo>
                    <a:pt x="756" y="18562"/>
                    <a:pt x="962" y="18061"/>
                    <a:pt x="1178" y="17563"/>
                  </a:cubicBezTo>
                  <a:cubicBezTo>
                    <a:pt x="1297" y="17292"/>
                    <a:pt x="1438" y="17029"/>
                    <a:pt x="1569" y="16762"/>
                  </a:cubicBezTo>
                  <a:cubicBezTo>
                    <a:pt x="1722" y="16449"/>
                    <a:pt x="1881" y="16137"/>
                    <a:pt x="2029" y="15822"/>
                  </a:cubicBezTo>
                  <a:cubicBezTo>
                    <a:pt x="2168" y="15525"/>
                    <a:pt x="2263" y="15212"/>
                    <a:pt x="2376" y="14904"/>
                  </a:cubicBezTo>
                  <a:cubicBezTo>
                    <a:pt x="2719" y="13969"/>
                    <a:pt x="3003" y="13015"/>
                    <a:pt x="3234" y="12046"/>
                  </a:cubicBezTo>
                  <a:cubicBezTo>
                    <a:pt x="3305" y="11749"/>
                    <a:pt x="3406" y="11462"/>
                    <a:pt x="3533" y="11184"/>
                  </a:cubicBezTo>
                  <a:cubicBezTo>
                    <a:pt x="3603" y="11029"/>
                    <a:pt x="3679" y="10876"/>
                    <a:pt x="3755" y="10722"/>
                  </a:cubicBezTo>
                  <a:cubicBezTo>
                    <a:pt x="3772" y="10689"/>
                    <a:pt x="3793" y="10658"/>
                    <a:pt x="3814" y="10628"/>
                  </a:cubicBezTo>
                  <a:cubicBezTo>
                    <a:pt x="3868" y="10547"/>
                    <a:pt x="3939" y="10504"/>
                    <a:pt x="4042" y="10534"/>
                  </a:cubicBezTo>
                  <a:cubicBezTo>
                    <a:pt x="4069" y="10567"/>
                    <a:pt x="4094" y="10605"/>
                    <a:pt x="4126" y="10633"/>
                  </a:cubicBezTo>
                  <a:cubicBezTo>
                    <a:pt x="4166" y="10667"/>
                    <a:pt x="4209" y="10701"/>
                    <a:pt x="4257" y="10718"/>
                  </a:cubicBezTo>
                  <a:cubicBezTo>
                    <a:pt x="4461" y="10787"/>
                    <a:pt x="4664" y="10857"/>
                    <a:pt x="4872" y="10911"/>
                  </a:cubicBezTo>
                  <a:cubicBezTo>
                    <a:pt x="5023" y="10950"/>
                    <a:pt x="5178" y="10965"/>
                    <a:pt x="5333" y="10988"/>
                  </a:cubicBezTo>
                  <a:cubicBezTo>
                    <a:pt x="5480" y="11009"/>
                    <a:pt x="5628" y="11025"/>
                    <a:pt x="5775" y="11041"/>
                  </a:cubicBezTo>
                  <a:cubicBezTo>
                    <a:pt x="5907" y="11055"/>
                    <a:pt x="6041" y="11060"/>
                    <a:pt x="6174" y="11075"/>
                  </a:cubicBezTo>
                  <a:cubicBezTo>
                    <a:pt x="6373" y="11097"/>
                    <a:pt x="6571" y="11133"/>
                    <a:pt x="6773" y="11115"/>
                  </a:cubicBezTo>
                  <a:cubicBezTo>
                    <a:pt x="6817" y="11111"/>
                    <a:pt x="6862" y="11121"/>
                    <a:pt x="6906" y="11124"/>
                  </a:cubicBezTo>
                  <a:cubicBezTo>
                    <a:pt x="7106" y="11140"/>
                    <a:pt x="7306" y="11163"/>
                    <a:pt x="7505" y="11169"/>
                  </a:cubicBezTo>
                  <a:cubicBezTo>
                    <a:pt x="7638" y="11172"/>
                    <a:pt x="7772" y="11153"/>
                    <a:pt x="7903" y="11133"/>
                  </a:cubicBezTo>
                  <a:cubicBezTo>
                    <a:pt x="7975" y="11122"/>
                    <a:pt x="8045" y="11119"/>
                    <a:pt x="8093" y="11169"/>
                  </a:cubicBezTo>
                  <a:cubicBezTo>
                    <a:pt x="8188" y="11266"/>
                    <a:pt x="8315" y="11312"/>
                    <a:pt x="8429" y="11377"/>
                  </a:cubicBezTo>
                  <a:cubicBezTo>
                    <a:pt x="8439" y="11457"/>
                    <a:pt x="8453" y="11530"/>
                    <a:pt x="8452" y="11603"/>
                  </a:cubicBezTo>
                  <a:cubicBezTo>
                    <a:pt x="8452" y="11669"/>
                    <a:pt x="8440" y="11737"/>
                    <a:pt x="8423" y="11802"/>
                  </a:cubicBezTo>
                  <a:cubicBezTo>
                    <a:pt x="8344" y="12126"/>
                    <a:pt x="8255" y="12448"/>
                    <a:pt x="8181" y="12774"/>
                  </a:cubicBezTo>
                  <a:cubicBezTo>
                    <a:pt x="8103" y="13122"/>
                    <a:pt x="8035" y="13472"/>
                    <a:pt x="7970" y="13823"/>
                  </a:cubicBezTo>
                  <a:cubicBezTo>
                    <a:pt x="7881" y="14305"/>
                    <a:pt x="7791" y="14787"/>
                    <a:pt x="7718" y="15272"/>
                  </a:cubicBezTo>
                  <a:cubicBezTo>
                    <a:pt x="7628" y="15881"/>
                    <a:pt x="7559" y="16494"/>
                    <a:pt x="7474" y="17104"/>
                  </a:cubicBezTo>
                  <a:cubicBezTo>
                    <a:pt x="7401" y="17627"/>
                    <a:pt x="7355" y="18153"/>
                    <a:pt x="7245" y="18670"/>
                  </a:cubicBezTo>
                  <a:cubicBezTo>
                    <a:pt x="7222" y="18771"/>
                    <a:pt x="7201" y="18873"/>
                    <a:pt x="7189" y="18976"/>
                  </a:cubicBezTo>
                  <a:cubicBezTo>
                    <a:pt x="7132" y="19435"/>
                    <a:pt x="7048" y="19886"/>
                    <a:pt x="6911" y="20328"/>
                  </a:cubicBezTo>
                  <a:cubicBezTo>
                    <a:pt x="6843" y="20548"/>
                    <a:pt x="6794" y="20774"/>
                    <a:pt x="6788" y="21005"/>
                  </a:cubicBezTo>
                  <a:cubicBezTo>
                    <a:pt x="6784" y="21163"/>
                    <a:pt x="6762" y="21316"/>
                    <a:pt x="6706" y="21464"/>
                  </a:cubicBezTo>
                  <a:cubicBezTo>
                    <a:pt x="6693" y="21496"/>
                    <a:pt x="6694" y="21534"/>
                    <a:pt x="6688" y="21579"/>
                  </a:cubicBezTo>
                  <a:cubicBezTo>
                    <a:pt x="6750" y="21597"/>
                    <a:pt x="6810" y="21580"/>
                    <a:pt x="6857" y="21628"/>
                  </a:cubicBezTo>
                  <a:cubicBezTo>
                    <a:pt x="6895" y="21668"/>
                    <a:pt x="6948" y="21646"/>
                    <a:pt x="6953" y="21593"/>
                  </a:cubicBezTo>
                  <a:cubicBezTo>
                    <a:pt x="6962" y="21520"/>
                    <a:pt x="6965" y="21445"/>
                    <a:pt x="6959" y="21373"/>
                  </a:cubicBezTo>
                  <a:cubicBezTo>
                    <a:pt x="6945" y="21178"/>
                    <a:pt x="6965" y="20990"/>
                    <a:pt x="7022" y="20800"/>
                  </a:cubicBezTo>
                  <a:cubicBezTo>
                    <a:pt x="7113" y="20495"/>
                    <a:pt x="7193" y="20186"/>
                    <a:pt x="7271" y="19875"/>
                  </a:cubicBezTo>
                  <a:cubicBezTo>
                    <a:pt x="7344" y="19581"/>
                    <a:pt x="7414" y="19283"/>
                    <a:pt x="7476" y="18985"/>
                  </a:cubicBezTo>
                  <a:cubicBezTo>
                    <a:pt x="7537" y="18695"/>
                    <a:pt x="7598" y="18404"/>
                    <a:pt x="7641" y="18110"/>
                  </a:cubicBezTo>
                  <a:cubicBezTo>
                    <a:pt x="7737" y="17463"/>
                    <a:pt x="7822" y="16815"/>
                    <a:pt x="7911" y="16168"/>
                  </a:cubicBezTo>
                  <a:cubicBezTo>
                    <a:pt x="7960" y="15800"/>
                    <a:pt x="7997" y="15430"/>
                    <a:pt x="8056" y="15063"/>
                  </a:cubicBezTo>
                  <a:cubicBezTo>
                    <a:pt x="8129" y="14601"/>
                    <a:pt x="8215" y="14142"/>
                    <a:pt x="8304" y="13682"/>
                  </a:cubicBezTo>
                  <a:cubicBezTo>
                    <a:pt x="8391" y="13238"/>
                    <a:pt x="8465" y="12791"/>
                    <a:pt x="8595" y="12355"/>
                  </a:cubicBezTo>
                  <a:cubicBezTo>
                    <a:pt x="8646" y="12185"/>
                    <a:pt x="8674" y="12007"/>
                    <a:pt x="8714" y="11833"/>
                  </a:cubicBezTo>
                  <a:cubicBezTo>
                    <a:pt x="8751" y="11671"/>
                    <a:pt x="8737" y="11509"/>
                    <a:pt x="8717" y="11346"/>
                  </a:cubicBezTo>
                  <a:cubicBezTo>
                    <a:pt x="8702" y="11224"/>
                    <a:pt x="8647" y="11133"/>
                    <a:pt x="8527" y="11097"/>
                  </a:cubicBezTo>
                  <a:cubicBezTo>
                    <a:pt x="8385" y="11056"/>
                    <a:pt x="8287" y="10958"/>
                    <a:pt x="8187" y="10874"/>
                  </a:cubicBezTo>
                  <a:cubicBezTo>
                    <a:pt x="8197" y="10627"/>
                    <a:pt x="8308" y="10435"/>
                    <a:pt x="8431" y="10247"/>
                  </a:cubicBezTo>
                  <a:cubicBezTo>
                    <a:pt x="8471" y="10185"/>
                    <a:pt x="8516" y="10125"/>
                    <a:pt x="8548" y="10059"/>
                  </a:cubicBezTo>
                  <a:cubicBezTo>
                    <a:pt x="8643" y="9863"/>
                    <a:pt x="8620" y="9809"/>
                    <a:pt x="8420" y="9728"/>
                  </a:cubicBezTo>
                  <a:cubicBezTo>
                    <a:pt x="8394" y="9656"/>
                    <a:pt x="8437" y="9600"/>
                    <a:pt x="8466" y="9541"/>
                  </a:cubicBezTo>
                  <a:cubicBezTo>
                    <a:pt x="8588" y="9302"/>
                    <a:pt x="8712" y="9065"/>
                    <a:pt x="8831" y="8826"/>
                  </a:cubicBezTo>
                  <a:cubicBezTo>
                    <a:pt x="8957" y="8570"/>
                    <a:pt x="9128" y="8345"/>
                    <a:pt x="9312" y="8131"/>
                  </a:cubicBezTo>
                  <a:cubicBezTo>
                    <a:pt x="9412" y="8018"/>
                    <a:pt x="9497" y="7899"/>
                    <a:pt x="9552" y="7761"/>
                  </a:cubicBezTo>
                  <a:cubicBezTo>
                    <a:pt x="9610" y="7614"/>
                    <a:pt x="9751" y="7517"/>
                    <a:pt x="9782" y="7357"/>
                  </a:cubicBezTo>
                  <a:cubicBezTo>
                    <a:pt x="9784" y="7350"/>
                    <a:pt x="9785" y="7342"/>
                    <a:pt x="9788" y="7336"/>
                  </a:cubicBezTo>
                  <a:cubicBezTo>
                    <a:pt x="9807" y="7296"/>
                    <a:pt x="9822" y="7251"/>
                    <a:pt x="9848" y="7217"/>
                  </a:cubicBezTo>
                  <a:cubicBezTo>
                    <a:pt x="9910" y="7137"/>
                    <a:pt x="9934" y="7047"/>
                    <a:pt x="9952" y="6951"/>
                  </a:cubicBezTo>
                  <a:cubicBezTo>
                    <a:pt x="9963" y="6893"/>
                    <a:pt x="9984" y="6836"/>
                    <a:pt x="10001" y="6779"/>
                  </a:cubicBezTo>
                  <a:cubicBezTo>
                    <a:pt x="10060" y="6596"/>
                    <a:pt x="10129" y="6417"/>
                    <a:pt x="10122" y="6218"/>
                  </a:cubicBezTo>
                  <a:cubicBezTo>
                    <a:pt x="10119" y="6138"/>
                    <a:pt x="10149" y="6058"/>
                    <a:pt x="10165" y="5977"/>
                  </a:cubicBezTo>
                  <a:cubicBezTo>
                    <a:pt x="10199" y="5803"/>
                    <a:pt x="10251" y="5629"/>
                    <a:pt x="10264" y="5455"/>
                  </a:cubicBezTo>
                  <a:cubicBezTo>
                    <a:pt x="10283" y="5182"/>
                    <a:pt x="10397" y="4939"/>
                    <a:pt x="10467" y="4683"/>
                  </a:cubicBezTo>
                  <a:cubicBezTo>
                    <a:pt x="10484" y="4620"/>
                    <a:pt x="10536" y="4568"/>
                    <a:pt x="10559" y="4506"/>
                  </a:cubicBezTo>
                  <a:cubicBezTo>
                    <a:pt x="10629" y="4311"/>
                    <a:pt x="10707" y="4117"/>
                    <a:pt x="10755" y="3916"/>
                  </a:cubicBezTo>
                  <a:cubicBezTo>
                    <a:pt x="10807" y="3695"/>
                    <a:pt x="10817" y="3471"/>
                    <a:pt x="10596" y="3315"/>
                  </a:cubicBezTo>
                  <a:close/>
                  <a:moveTo>
                    <a:pt x="8015" y="10390"/>
                  </a:moveTo>
                  <a:cubicBezTo>
                    <a:pt x="7973" y="10508"/>
                    <a:pt x="7939" y="10630"/>
                    <a:pt x="7897" y="10765"/>
                  </a:cubicBezTo>
                  <a:cubicBezTo>
                    <a:pt x="7791" y="10869"/>
                    <a:pt x="7649" y="10882"/>
                    <a:pt x="7496" y="10870"/>
                  </a:cubicBezTo>
                  <a:cubicBezTo>
                    <a:pt x="7253" y="10849"/>
                    <a:pt x="7009" y="10832"/>
                    <a:pt x="6765" y="10815"/>
                  </a:cubicBezTo>
                  <a:cubicBezTo>
                    <a:pt x="6632" y="10806"/>
                    <a:pt x="6499" y="10802"/>
                    <a:pt x="6365" y="10793"/>
                  </a:cubicBezTo>
                  <a:cubicBezTo>
                    <a:pt x="6144" y="10776"/>
                    <a:pt x="5922" y="10756"/>
                    <a:pt x="5701" y="10736"/>
                  </a:cubicBezTo>
                  <a:cubicBezTo>
                    <a:pt x="5613" y="10728"/>
                    <a:pt x="5523" y="10717"/>
                    <a:pt x="5436" y="10704"/>
                  </a:cubicBezTo>
                  <a:cubicBezTo>
                    <a:pt x="5253" y="10675"/>
                    <a:pt x="5070" y="10646"/>
                    <a:pt x="4887" y="10611"/>
                  </a:cubicBezTo>
                  <a:cubicBezTo>
                    <a:pt x="4699" y="10576"/>
                    <a:pt x="4513" y="10526"/>
                    <a:pt x="4336" y="10441"/>
                  </a:cubicBezTo>
                  <a:cubicBezTo>
                    <a:pt x="4310" y="10350"/>
                    <a:pt x="4356" y="10278"/>
                    <a:pt x="4384" y="10204"/>
                  </a:cubicBezTo>
                  <a:cubicBezTo>
                    <a:pt x="4409" y="10135"/>
                    <a:pt x="4441" y="10068"/>
                    <a:pt x="4471" y="9995"/>
                  </a:cubicBezTo>
                  <a:cubicBezTo>
                    <a:pt x="4514" y="9990"/>
                    <a:pt x="4562" y="9972"/>
                    <a:pt x="4599" y="9984"/>
                  </a:cubicBezTo>
                  <a:cubicBezTo>
                    <a:pt x="4725" y="10022"/>
                    <a:pt x="4860" y="10034"/>
                    <a:pt x="4973" y="10116"/>
                  </a:cubicBezTo>
                  <a:cubicBezTo>
                    <a:pt x="5030" y="10156"/>
                    <a:pt x="5112" y="10163"/>
                    <a:pt x="5184" y="10179"/>
                  </a:cubicBezTo>
                  <a:cubicBezTo>
                    <a:pt x="5439" y="10235"/>
                    <a:pt x="5696" y="10252"/>
                    <a:pt x="5956" y="10220"/>
                  </a:cubicBezTo>
                  <a:cubicBezTo>
                    <a:pt x="6044" y="10208"/>
                    <a:pt x="6133" y="10200"/>
                    <a:pt x="6221" y="10188"/>
                  </a:cubicBezTo>
                  <a:cubicBezTo>
                    <a:pt x="6347" y="10172"/>
                    <a:pt x="6471" y="10168"/>
                    <a:pt x="6599" y="10182"/>
                  </a:cubicBezTo>
                  <a:cubicBezTo>
                    <a:pt x="6708" y="10193"/>
                    <a:pt x="6822" y="10188"/>
                    <a:pt x="6931" y="10177"/>
                  </a:cubicBezTo>
                  <a:cubicBezTo>
                    <a:pt x="7197" y="10152"/>
                    <a:pt x="7463" y="10120"/>
                    <a:pt x="7729" y="10090"/>
                  </a:cubicBezTo>
                  <a:cubicBezTo>
                    <a:pt x="7810" y="10082"/>
                    <a:pt x="7889" y="10072"/>
                    <a:pt x="7983" y="10062"/>
                  </a:cubicBezTo>
                  <a:cubicBezTo>
                    <a:pt x="8041" y="10188"/>
                    <a:pt x="8053" y="10285"/>
                    <a:pt x="8015" y="10390"/>
                  </a:cubicBezTo>
                  <a:close/>
                  <a:moveTo>
                    <a:pt x="10450" y="4070"/>
                  </a:moveTo>
                  <a:cubicBezTo>
                    <a:pt x="10422" y="4102"/>
                    <a:pt x="10395" y="4141"/>
                    <a:pt x="10382" y="4181"/>
                  </a:cubicBezTo>
                  <a:cubicBezTo>
                    <a:pt x="10330" y="4320"/>
                    <a:pt x="10286" y="4462"/>
                    <a:pt x="10238" y="4602"/>
                  </a:cubicBezTo>
                  <a:cubicBezTo>
                    <a:pt x="10231" y="4620"/>
                    <a:pt x="10220" y="4637"/>
                    <a:pt x="10204" y="4669"/>
                  </a:cubicBezTo>
                  <a:cubicBezTo>
                    <a:pt x="10125" y="4602"/>
                    <a:pt x="10054" y="4541"/>
                    <a:pt x="9974" y="4472"/>
                  </a:cubicBezTo>
                  <a:cubicBezTo>
                    <a:pt x="10015" y="4202"/>
                    <a:pt x="10233" y="4006"/>
                    <a:pt x="10312" y="3750"/>
                  </a:cubicBezTo>
                  <a:cubicBezTo>
                    <a:pt x="10265" y="3716"/>
                    <a:pt x="10230" y="3742"/>
                    <a:pt x="10205" y="3763"/>
                  </a:cubicBezTo>
                  <a:cubicBezTo>
                    <a:pt x="10142" y="3814"/>
                    <a:pt x="10068" y="3861"/>
                    <a:pt x="10028" y="3928"/>
                  </a:cubicBezTo>
                  <a:cubicBezTo>
                    <a:pt x="9941" y="4072"/>
                    <a:pt x="9843" y="4219"/>
                    <a:pt x="9889" y="4407"/>
                  </a:cubicBezTo>
                  <a:cubicBezTo>
                    <a:pt x="9900" y="4446"/>
                    <a:pt x="9881" y="4493"/>
                    <a:pt x="9877" y="4531"/>
                  </a:cubicBezTo>
                  <a:cubicBezTo>
                    <a:pt x="10014" y="4710"/>
                    <a:pt x="10014" y="4710"/>
                    <a:pt x="10184" y="4784"/>
                  </a:cubicBezTo>
                  <a:cubicBezTo>
                    <a:pt x="10149" y="4919"/>
                    <a:pt x="10115" y="5056"/>
                    <a:pt x="10080" y="5192"/>
                  </a:cubicBezTo>
                  <a:cubicBezTo>
                    <a:pt x="10056" y="5285"/>
                    <a:pt x="10037" y="5380"/>
                    <a:pt x="10009" y="5473"/>
                  </a:cubicBezTo>
                  <a:cubicBezTo>
                    <a:pt x="9962" y="5628"/>
                    <a:pt x="9908" y="5782"/>
                    <a:pt x="9861" y="5939"/>
                  </a:cubicBezTo>
                  <a:cubicBezTo>
                    <a:pt x="9844" y="5994"/>
                    <a:pt x="9827" y="6054"/>
                    <a:pt x="9831" y="6111"/>
                  </a:cubicBezTo>
                  <a:cubicBezTo>
                    <a:pt x="9845" y="6414"/>
                    <a:pt x="9758" y="6698"/>
                    <a:pt x="9686" y="6986"/>
                  </a:cubicBezTo>
                  <a:cubicBezTo>
                    <a:pt x="9605" y="7099"/>
                    <a:pt x="9583" y="7247"/>
                    <a:pt x="9470" y="7342"/>
                  </a:cubicBezTo>
                  <a:cubicBezTo>
                    <a:pt x="9436" y="7370"/>
                    <a:pt x="9413" y="7411"/>
                    <a:pt x="9390" y="7448"/>
                  </a:cubicBezTo>
                  <a:cubicBezTo>
                    <a:pt x="9255" y="7670"/>
                    <a:pt x="9100" y="7880"/>
                    <a:pt x="8996" y="8121"/>
                  </a:cubicBezTo>
                  <a:cubicBezTo>
                    <a:pt x="8952" y="8221"/>
                    <a:pt x="8882" y="8311"/>
                    <a:pt x="8813" y="8399"/>
                  </a:cubicBezTo>
                  <a:cubicBezTo>
                    <a:pt x="8706" y="8540"/>
                    <a:pt x="8590" y="8675"/>
                    <a:pt x="8480" y="8815"/>
                  </a:cubicBezTo>
                  <a:cubicBezTo>
                    <a:pt x="8463" y="8836"/>
                    <a:pt x="8453" y="8868"/>
                    <a:pt x="8451" y="8895"/>
                  </a:cubicBezTo>
                  <a:cubicBezTo>
                    <a:pt x="8442" y="9043"/>
                    <a:pt x="8376" y="9164"/>
                    <a:pt x="8284" y="9275"/>
                  </a:cubicBezTo>
                  <a:cubicBezTo>
                    <a:pt x="8250" y="9315"/>
                    <a:pt x="8216" y="9355"/>
                    <a:pt x="8189" y="9399"/>
                  </a:cubicBezTo>
                  <a:cubicBezTo>
                    <a:pt x="8098" y="9554"/>
                    <a:pt x="7952" y="9622"/>
                    <a:pt x="7785" y="9643"/>
                  </a:cubicBezTo>
                  <a:cubicBezTo>
                    <a:pt x="7306" y="9703"/>
                    <a:pt x="6825" y="9755"/>
                    <a:pt x="6344" y="9808"/>
                  </a:cubicBezTo>
                  <a:cubicBezTo>
                    <a:pt x="6302" y="9813"/>
                    <a:pt x="6244" y="9823"/>
                    <a:pt x="6216" y="9801"/>
                  </a:cubicBezTo>
                  <a:cubicBezTo>
                    <a:pt x="6145" y="9747"/>
                    <a:pt x="6074" y="9768"/>
                    <a:pt x="6002" y="9776"/>
                  </a:cubicBezTo>
                  <a:cubicBezTo>
                    <a:pt x="5832" y="9793"/>
                    <a:pt x="5661" y="9809"/>
                    <a:pt x="5492" y="9835"/>
                  </a:cubicBezTo>
                  <a:cubicBezTo>
                    <a:pt x="5328" y="9859"/>
                    <a:pt x="5168" y="9858"/>
                    <a:pt x="5003" y="9791"/>
                  </a:cubicBezTo>
                  <a:cubicBezTo>
                    <a:pt x="4971" y="9678"/>
                    <a:pt x="4933" y="9559"/>
                    <a:pt x="4904" y="9438"/>
                  </a:cubicBezTo>
                  <a:cubicBezTo>
                    <a:pt x="4842" y="9186"/>
                    <a:pt x="4773" y="8936"/>
                    <a:pt x="4727" y="8681"/>
                  </a:cubicBezTo>
                  <a:cubicBezTo>
                    <a:pt x="4598" y="7972"/>
                    <a:pt x="4558" y="7251"/>
                    <a:pt x="4465" y="6536"/>
                  </a:cubicBezTo>
                  <a:cubicBezTo>
                    <a:pt x="4446" y="6389"/>
                    <a:pt x="4460" y="6242"/>
                    <a:pt x="4468" y="6093"/>
                  </a:cubicBezTo>
                  <a:cubicBezTo>
                    <a:pt x="4483" y="5844"/>
                    <a:pt x="4530" y="5593"/>
                    <a:pt x="4473" y="5341"/>
                  </a:cubicBezTo>
                  <a:cubicBezTo>
                    <a:pt x="4432" y="5155"/>
                    <a:pt x="4408" y="4969"/>
                    <a:pt x="4412" y="4774"/>
                  </a:cubicBezTo>
                  <a:cubicBezTo>
                    <a:pt x="4414" y="4644"/>
                    <a:pt x="4432" y="4525"/>
                    <a:pt x="4480" y="4408"/>
                  </a:cubicBezTo>
                  <a:cubicBezTo>
                    <a:pt x="4566" y="4196"/>
                    <a:pt x="4656" y="3986"/>
                    <a:pt x="4745" y="3775"/>
                  </a:cubicBezTo>
                  <a:cubicBezTo>
                    <a:pt x="4750" y="3761"/>
                    <a:pt x="4752" y="3743"/>
                    <a:pt x="4762" y="3734"/>
                  </a:cubicBezTo>
                  <a:cubicBezTo>
                    <a:pt x="4941" y="3572"/>
                    <a:pt x="5063" y="3341"/>
                    <a:pt x="5331" y="3278"/>
                  </a:cubicBezTo>
                  <a:cubicBezTo>
                    <a:pt x="5409" y="2999"/>
                    <a:pt x="5541" y="2752"/>
                    <a:pt x="5742" y="2548"/>
                  </a:cubicBezTo>
                  <a:cubicBezTo>
                    <a:pt x="5851" y="2437"/>
                    <a:pt x="5970" y="2335"/>
                    <a:pt x="6096" y="2243"/>
                  </a:cubicBezTo>
                  <a:cubicBezTo>
                    <a:pt x="6178" y="2182"/>
                    <a:pt x="6277" y="2142"/>
                    <a:pt x="6369" y="2097"/>
                  </a:cubicBezTo>
                  <a:cubicBezTo>
                    <a:pt x="6386" y="2088"/>
                    <a:pt x="6411" y="2099"/>
                    <a:pt x="6440" y="2101"/>
                  </a:cubicBezTo>
                  <a:cubicBezTo>
                    <a:pt x="6406" y="2229"/>
                    <a:pt x="6348" y="2343"/>
                    <a:pt x="6276" y="2445"/>
                  </a:cubicBezTo>
                  <a:cubicBezTo>
                    <a:pt x="6161" y="2605"/>
                    <a:pt x="6071" y="2772"/>
                    <a:pt x="6045" y="2970"/>
                  </a:cubicBezTo>
                  <a:cubicBezTo>
                    <a:pt x="6039" y="3018"/>
                    <a:pt x="6016" y="3066"/>
                    <a:pt x="6002" y="3104"/>
                  </a:cubicBezTo>
                  <a:cubicBezTo>
                    <a:pt x="6046" y="3168"/>
                    <a:pt x="6090" y="3163"/>
                    <a:pt x="6120" y="3120"/>
                  </a:cubicBezTo>
                  <a:cubicBezTo>
                    <a:pt x="6170" y="3048"/>
                    <a:pt x="6212" y="2969"/>
                    <a:pt x="6256" y="2891"/>
                  </a:cubicBezTo>
                  <a:cubicBezTo>
                    <a:pt x="6306" y="2800"/>
                    <a:pt x="6354" y="2709"/>
                    <a:pt x="6406" y="2618"/>
                  </a:cubicBezTo>
                  <a:cubicBezTo>
                    <a:pt x="6451" y="2542"/>
                    <a:pt x="6509" y="2471"/>
                    <a:pt x="6543" y="2390"/>
                  </a:cubicBezTo>
                  <a:cubicBezTo>
                    <a:pt x="6642" y="2155"/>
                    <a:pt x="6777" y="1944"/>
                    <a:pt x="6919" y="1735"/>
                  </a:cubicBezTo>
                  <a:cubicBezTo>
                    <a:pt x="6935" y="1710"/>
                    <a:pt x="6950" y="1682"/>
                    <a:pt x="6973" y="1665"/>
                  </a:cubicBezTo>
                  <a:cubicBezTo>
                    <a:pt x="7164" y="1523"/>
                    <a:pt x="7355" y="1383"/>
                    <a:pt x="7535" y="1252"/>
                  </a:cubicBezTo>
                  <a:cubicBezTo>
                    <a:pt x="7693" y="1250"/>
                    <a:pt x="7839" y="1246"/>
                    <a:pt x="7983" y="1244"/>
                  </a:cubicBezTo>
                  <a:cubicBezTo>
                    <a:pt x="8006" y="1373"/>
                    <a:pt x="7961" y="1474"/>
                    <a:pt x="7879" y="1569"/>
                  </a:cubicBezTo>
                  <a:cubicBezTo>
                    <a:pt x="7729" y="1745"/>
                    <a:pt x="7586" y="1926"/>
                    <a:pt x="7443" y="2107"/>
                  </a:cubicBezTo>
                  <a:cubicBezTo>
                    <a:pt x="7379" y="2189"/>
                    <a:pt x="7316" y="2272"/>
                    <a:pt x="7263" y="2362"/>
                  </a:cubicBezTo>
                  <a:cubicBezTo>
                    <a:pt x="7211" y="2452"/>
                    <a:pt x="7157" y="2539"/>
                    <a:pt x="7070" y="2603"/>
                  </a:cubicBezTo>
                  <a:cubicBezTo>
                    <a:pt x="7007" y="2648"/>
                    <a:pt x="6972" y="2712"/>
                    <a:pt x="6948" y="2785"/>
                  </a:cubicBezTo>
                  <a:cubicBezTo>
                    <a:pt x="6886" y="2975"/>
                    <a:pt x="6848" y="3168"/>
                    <a:pt x="6872" y="3379"/>
                  </a:cubicBezTo>
                  <a:cubicBezTo>
                    <a:pt x="7031" y="3264"/>
                    <a:pt x="7057" y="3222"/>
                    <a:pt x="7093" y="3091"/>
                  </a:cubicBezTo>
                  <a:cubicBezTo>
                    <a:pt x="7132" y="2948"/>
                    <a:pt x="7173" y="2806"/>
                    <a:pt x="7288" y="2697"/>
                  </a:cubicBezTo>
                  <a:cubicBezTo>
                    <a:pt x="7340" y="2647"/>
                    <a:pt x="7374" y="2576"/>
                    <a:pt x="7417" y="2516"/>
                  </a:cubicBezTo>
                  <a:cubicBezTo>
                    <a:pt x="7578" y="2294"/>
                    <a:pt x="7727" y="2065"/>
                    <a:pt x="7948" y="1890"/>
                  </a:cubicBezTo>
                  <a:cubicBezTo>
                    <a:pt x="8142" y="1737"/>
                    <a:pt x="8262" y="1517"/>
                    <a:pt x="8406" y="1319"/>
                  </a:cubicBezTo>
                  <a:cubicBezTo>
                    <a:pt x="8563" y="1103"/>
                    <a:pt x="8711" y="881"/>
                    <a:pt x="8864" y="663"/>
                  </a:cubicBezTo>
                  <a:cubicBezTo>
                    <a:pt x="8868" y="656"/>
                    <a:pt x="8872" y="649"/>
                    <a:pt x="8877" y="646"/>
                  </a:cubicBezTo>
                  <a:cubicBezTo>
                    <a:pt x="9047" y="559"/>
                    <a:pt x="9186" y="410"/>
                    <a:pt x="9390" y="397"/>
                  </a:cubicBezTo>
                  <a:cubicBezTo>
                    <a:pt x="9555" y="387"/>
                    <a:pt x="9641" y="451"/>
                    <a:pt x="9669" y="615"/>
                  </a:cubicBezTo>
                  <a:cubicBezTo>
                    <a:pt x="9684" y="710"/>
                    <a:pt x="9691" y="806"/>
                    <a:pt x="9702" y="900"/>
                  </a:cubicBezTo>
                  <a:cubicBezTo>
                    <a:pt x="9552" y="1047"/>
                    <a:pt x="9492" y="1230"/>
                    <a:pt x="9429" y="1413"/>
                  </a:cubicBezTo>
                  <a:cubicBezTo>
                    <a:pt x="9315" y="1743"/>
                    <a:pt x="9182" y="2063"/>
                    <a:pt x="8949" y="2333"/>
                  </a:cubicBezTo>
                  <a:cubicBezTo>
                    <a:pt x="8785" y="2524"/>
                    <a:pt x="8643" y="2731"/>
                    <a:pt x="8511" y="2948"/>
                  </a:cubicBezTo>
                  <a:cubicBezTo>
                    <a:pt x="8401" y="3132"/>
                    <a:pt x="8276" y="3307"/>
                    <a:pt x="8179" y="3501"/>
                  </a:cubicBezTo>
                  <a:cubicBezTo>
                    <a:pt x="8163" y="3534"/>
                    <a:pt x="8136" y="3561"/>
                    <a:pt x="8109" y="3586"/>
                  </a:cubicBezTo>
                  <a:cubicBezTo>
                    <a:pt x="8043" y="3650"/>
                    <a:pt x="8007" y="3730"/>
                    <a:pt x="7978" y="3816"/>
                  </a:cubicBezTo>
                  <a:cubicBezTo>
                    <a:pt x="7948" y="3907"/>
                    <a:pt x="7903" y="3993"/>
                    <a:pt x="7875" y="4085"/>
                  </a:cubicBezTo>
                  <a:cubicBezTo>
                    <a:pt x="7858" y="4140"/>
                    <a:pt x="7852" y="4201"/>
                    <a:pt x="7856" y="4259"/>
                  </a:cubicBezTo>
                  <a:cubicBezTo>
                    <a:pt x="7875" y="4541"/>
                    <a:pt x="7898" y="4821"/>
                    <a:pt x="7922" y="5103"/>
                  </a:cubicBezTo>
                  <a:cubicBezTo>
                    <a:pt x="7930" y="5214"/>
                    <a:pt x="7945" y="5324"/>
                    <a:pt x="7958" y="5436"/>
                  </a:cubicBezTo>
                  <a:cubicBezTo>
                    <a:pt x="7965" y="5502"/>
                    <a:pt x="7973" y="5566"/>
                    <a:pt x="7932" y="5629"/>
                  </a:cubicBezTo>
                  <a:cubicBezTo>
                    <a:pt x="7882" y="5705"/>
                    <a:pt x="7896" y="5784"/>
                    <a:pt x="7932" y="5863"/>
                  </a:cubicBezTo>
                  <a:cubicBezTo>
                    <a:pt x="7970" y="5950"/>
                    <a:pt x="8008" y="6038"/>
                    <a:pt x="8055" y="6144"/>
                  </a:cubicBezTo>
                  <a:cubicBezTo>
                    <a:pt x="8077" y="6113"/>
                    <a:pt x="8099" y="6094"/>
                    <a:pt x="8103" y="6072"/>
                  </a:cubicBezTo>
                  <a:cubicBezTo>
                    <a:pt x="8116" y="6016"/>
                    <a:pt x="8122" y="5957"/>
                    <a:pt x="8129" y="5898"/>
                  </a:cubicBezTo>
                  <a:cubicBezTo>
                    <a:pt x="8141" y="5806"/>
                    <a:pt x="8182" y="5737"/>
                    <a:pt x="8248" y="5668"/>
                  </a:cubicBezTo>
                  <a:cubicBezTo>
                    <a:pt x="8329" y="5584"/>
                    <a:pt x="8385" y="5475"/>
                    <a:pt x="8448" y="5375"/>
                  </a:cubicBezTo>
                  <a:cubicBezTo>
                    <a:pt x="8520" y="5262"/>
                    <a:pt x="8593" y="5151"/>
                    <a:pt x="8656" y="5033"/>
                  </a:cubicBezTo>
                  <a:cubicBezTo>
                    <a:pt x="8712" y="4929"/>
                    <a:pt x="8757" y="4819"/>
                    <a:pt x="8804" y="4710"/>
                  </a:cubicBezTo>
                  <a:cubicBezTo>
                    <a:pt x="8829" y="4649"/>
                    <a:pt x="8844" y="4583"/>
                    <a:pt x="8869" y="4522"/>
                  </a:cubicBezTo>
                  <a:cubicBezTo>
                    <a:pt x="8885" y="4481"/>
                    <a:pt x="8904" y="4434"/>
                    <a:pt x="8934" y="4406"/>
                  </a:cubicBezTo>
                  <a:cubicBezTo>
                    <a:pt x="9110" y="4241"/>
                    <a:pt x="9167" y="3991"/>
                    <a:pt x="9352" y="3834"/>
                  </a:cubicBezTo>
                  <a:cubicBezTo>
                    <a:pt x="9477" y="3727"/>
                    <a:pt x="9610" y="3642"/>
                    <a:pt x="9768" y="3585"/>
                  </a:cubicBezTo>
                  <a:cubicBezTo>
                    <a:pt x="9954" y="3520"/>
                    <a:pt x="10143" y="3498"/>
                    <a:pt x="10336" y="3478"/>
                  </a:cubicBezTo>
                  <a:cubicBezTo>
                    <a:pt x="10504" y="3461"/>
                    <a:pt x="10562" y="3513"/>
                    <a:pt x="10578" y="3685"/>
                  </a:cubicBezTo>
                  <a:cubicBezTo>
                    <a:pt x="10592" y="3831"/>
                    <a:pt x="10550" y="3960"/>
                    <a:pt x="10450" y="40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068380" y="4153664"/>
              <a:ext cx="34310" cy="50328"/>
            </a:xfrm>
            <a:custGeom>
              <a:avLst/>
              <a:gdLst/>
              <a:ahLst/>
              <a:cxnLst/>
              <a:rect l="l" t="t" r="r" b="b"/>
              <a:pathLst>
                <a:path w="709" h="1040" extrusionOk="0">
                  <a:moveTo>
                    <a:pt x="703" y="85"/>
                  </a:moveTo>
                  <a:cubicBezTo>
                    <a:pt x="702" y="58"/>
                    <a:pt x="669" y="34"/>
                    <a:pt x="646" y="0"/>
                  </a:cubicBezTo>
                  <a:cubicBezTo>
                    <a:pt x="621" y="33"/>
                    <a:pt x="601" y="49"/>
                    <a:pt x="597" y="68"/>
                  </a:cubicBezTo>
                  <a:cubicBezTo>
                    <a:pt x="576" y="182"/>
                    <a:pt x="506" y="265"/>
                    <a:pt x="428" y="346"/>
                  </a:cubicBezTo>
                  <a:cubicBezTo>
                    <a:pt x="335" y="442"/>
                    <a:pt x="244" y="539"/>
                    <a:pt x="165" y="645"/>
                  </a:cubicBezTo>
                  <a:cubicBezTo>
                    <a:pt x="104" y="726"/>
                    <a:pt x="58" y="821"/>
                    <a:pt x="13" y="913"/>
                  </a:cubicBezTo>
                  <a:cubicBezTo>
                    <a:pt x="1" y="940"/>
                    <a:pt x="14" y="980"/>
                    <a:pt x="17" y="1040"/>
                  </a:cubicBezTo>
                  <a:cubicBezTo>
                    <a:pt x="56" y="1001"/>
                    <a:pt x="80" y="984"/>
                    <a:pt x="96" y="962"/>
                  </a:cubicBezTo>
                  <a:cubicBezTo>
                    <a:pt x="194" y="834"/>
                    <a:pt x="289" y="701"/>
                    <a:pt x="390" y="575"/>
                  </a:cubicBezTo>
                  <a:cubicBezTo>
                    <a:pt x="450" y="499"/>
                    <a:pt x="519" y="433"/>
                    <a:pt x="582" y="360"/>
                  </a:cubicBezTo>
                  <a:cubicBezTo>
                    <a:pt x="652" y="281"/>
                    <a:pt x="709" y="194"/>
                    <a:pt x="703" y="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077139" y="4274404"/>
              <a:ext cx="23712" cy="27100"/>
            </a:xfrm>
            <a:custGeom>
              <a:avLst/>
              <a:gdLst/>
              <a:ahLst/>
              <a:cxnLst/>
              <a:rect l="l" t="t" r="r" b="b"/>
              <a:pathLst>
                <a:path w="490" h="560" extrusionOk="0">
                  <a:moveTo>
                    <a:pt x="408" y="3"/>
                  </a:moveTo>
                  <a:cubicBezTo>
                    <a:pt x="337" y="10"/>
                    <a:pt x="283" y="50"/>
                    <a:pt x="246" y="107"/>
                  </a:cubicBezTo>
                  <a:cubicBezTo>
                    <a:pt x="170" y="225"/>
                    <a:pt x="95" y="345"/>
                    <a:pt x="28" y="468"/>
                  </a:cubicBezTo>
                  <a:cubicBezTo>
                    <a:pt x="1" y="517"/>
                    <a:pt x="36" y="550"/>
                    <a:pt x="99" y="560"/>
                  </a:cubicBezTo>
                  <a:cubicBezTo>
                    <a:pt x="260" y="432"/>
                    <a:pt x="351" y="242"/>
                    <a:pt x="481" y="83"/>
                  </a:cubicBezTo>
                  <a:cubicBezTo>
                    <a:pt x="490" y="73"/>
                    <a:pt x="479" y="39"/>
                    <a:pt x="467" y="25"/>
                  </a:cubicBezTo>
                  <a:cubicBezTo>
                    <a:pt x="454" y="11"/>
                    <a:pt x="428" y="1"/>
                    <a:pt x="40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059476" y="4147615"/>
              <a:ext cx="26132" cy="21728"/>
            </a:xfrm>
            <a:custGeom>
              <a:avLst/>
              <a:gdLst/>
              <a:ahLst/>
              <a:cxnLst/>
              <a:rect l="l" t="t" r="r" b="b"/>
              <a:pathLst>
                <a:path w="540" h="449" extrusionOk="0">
                  <a:moveTo>
                    <a:pt x="497" y="2"/>
                  </a:moveTo>
                  <a:cubicBezTo>
                    <a:pt x="476" y="1"/>
                    <a:pt x="449" y="0"/>
                    <a:pt x="433" y="12"/>
                  </a:cubicBezTo>
                  <a:cubicBezTo>
                    <a:pt x="314" y="100"/>
                    <a:pt x="193" y="186"/>
                    <a:pt x="82" y="283"/>
                  </a:cubicBezTo>
                  <a:cubicBezTo>
                    <a:pt x="42" y="317"/>
                    <a:pt x="1" y="372"/>
                    <a:pt x="39" y="443"/>
                  </a:cubicBezTo>
                  <a:cubicBezTo>
                    <a:pt x="60" y="442"/>
                    <a:pt x="86" y="448"/>
                    <a:pt x="102" y="440"/>
                  </a:cubicBezTo>
                  <a:cubicBezTo>
                    <a:pt x="267" y="349"/>
                    <a:pt x="392" y="212"/>
                    <a:pt x="528" y="85"/>
                  </a:cubicBezTo>
                  <a:cubicBezTo>
                    <a:pt x="533" y="81"/>
                    <a:pt x="536" y="73"/>
                    <a:pt x="536" y="65"/>
                  </a:cubicBezTo>
                  <a:cubicBezTo>
                    <a:pt x="536" y="51"/>
                    <a:pt x="539" y="34"/>
                    <a:pt x="533" y="23"/>
                  </a:cubicBezTo>
                  <a:cubicBezTo>
                    <a:pt x="527" y="13"/>
                    <a:pt x="510" y="2"/>
                    <a:pt x="49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059476" y="4506833"/>
              <a:ext cx="6001" cy="9775"/>
            </a:xfrm>
            <a:custGeom>
              <a:avLst/>
              <a:gdLst/>
              <a:ahLst/>
              <a:cxnLst/>
              <a:rect l="l" t="t" r="r" b="b"/>
              <a:pathLst>
                <a:path w="124" h="202" extrusionOk="0">
                  <a:moveTo>
                    <a:pt x="67" y="1"/>
                  </a:moveTo>
                  <a:cubicBezTo>
                    <a:pt x="1" y="52"/>
                    <a:pt x="33" y="104"/>
                    <a:pt x="40" y="149"/>
                  </a:cubicBezTo>
                  <a:cubicBezTo>
                    <a:pt x="43" y="165"/>
                    <a:pt x="64" y="177"/>
                    <a:pt x="86" y="202"/>
                  </a:cubicBezTo>
                  <a:cubicBezTo>
                    <a:pt x="124" y="126"/>
                    <a:pt x="122" y="68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138404" y="3907105"/>
              <a:ext cx="16018" cy="23035"/>
            </a:xfrm>
            <a:custGeom>
              <a:avLst/>
              <a:gdLst/>
              <a:ahLst/>
              <a:cxnLst/>
              <a:rect l="l" t="t" r="r" b="b"/>
              <a:pathLst>
                <a:path w="331" h="476" extrusionOk="0">
                  <a:moveTo>
                    <a:pt x="327" y="122"/>
                  </a:moveTo>
                  <a:cubicBezTo>
                    <a:pt x="331" y="109"/>
                    <a:pt x="327" y="94"/>
                    <a:pt x="327" y="66"/>
                  </a:cubicBezTo>
                  <a:cubicBezTo>
                    <a:pt x="314" y="54"/>
                    <a:pt x="297" y="28"/>
                    <a:pt x="274" y="17"/>
                  </a:cubicBezTo>
                  <a:cubicBezTo>
                    <a:pt x="235" y="0"/>
                    <a:pt x="202" y="20"/>
                    <a:pt x="182" y="55"/>
                  </a:cubicBezTo>
                  <a:cubicBezTo>
                    <a:pt x="132" y="143"/>
                    <a:pt x="82" y="233"/>
                    <a:pt x="34" y="323"/>
                  </a:cubicBezTo>
                  <a:cubicBezTo>
                    <a:pt x="20" y="348"/>
                    <a:pt x="7" y="376"/>
                    <a:pt x="2" y="403"/>
                  </a:cubicBezTo>
                  <a:cubicBezTo>
                    <a:pt x="0" y="421"/>
                    <a:pt x="11" y="447"/>
                    <a:pt x="24" y="459"/>
                  </a:cubicBezTo>
                  <a:cubicBezTo>
                    <a:pt x="39" y="469"/>
                    <a:pt x="70" y="476"/>
                    <a:pt x="83" y="467"/>
                  </a:cubicBezTo>
                  <a:cubicBezTo>
                    <a:pt x="214" y="388"/>
                    <a:pt x="302" y="277"/>
                    <a:pt x="327" y="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1146050" y="3926897"/>
              <a:ext cx="12195" cy="16647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0" y="343"/>
                  </a:moveTo>
                  <a:cubicBezTo>
                    <a:pt x="129" y="311"/>
                    <a:pt x="202" y="226"/>
                    <a:pt x="244" y="112"/>
                  </a:cubicBezTo>
                  <a:cubicBezTo>
                    <a:pt x="251" y="92"/>
                    <a:pt x="237" y="64"/>
                    <a:pt x="226" y="0"/>
                  </a:cubicBezTo>
                  <a:cubicBezTo>
                    <a:pt x="140" y="137"/>
                    <a:pt x="52" y="226"/>
                    <a:pt x="0" y="3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MAIN_POINT_1_1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31"/>
          <p:cNvSpPr txBox="1">
            <a:spLocks noGrp="1"/>
          </p:cNvSpPr>
          <p:nvPr>
            <p:ph type="subTitle" idx="1"/>
          </p:nvPr>
        </p:nvSpPr>
        <p:spPr>
          <a:xfrm>
            <a:off x="2575322" y="2934900"/>
            <a:ext cx="399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1"/>
          <p:cNvSpPr txBox="1">
            <a:spLocks noGrp="1"/>
          </p:cNvSpPr>
          <p:nvPr>
            <p:ph type="title"/>
          </p:nvPr>
        </p:nvSpPr>
        <p:spPr>
          <a:xfrm>
            <a:off x="1732425" y="1158450"/>
            <a:ext cx="56793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41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1"/>
          <p:cNvSpPr txBox="1">
            <a:spLocks noGrp="1"/>
          </p:cNvSpPr>
          <p:nvPr>
            <p:ph type="title"/>
          </p:nvPr>
        </p:nvSpPr>
        <p:spPr>
          <a:xfrm>
            <a:off x="5053525" y="876780"/>
            <a:ext cx="2918700" cy="393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3" name="Google Shape;913;p41"/>
          <p:cNvSpPr txBox="1">
            <a:spLocks noGrp="1"/>
          </p:cNvSpPr>
          <p:nvPr>
            <p:ph type="subTitle" idx="1"/>
          </p:nvPr>
        </p:nvSpPr>
        <p:spPr>
          <a:xfrm>
            <a:off x="5055825" y="2485116"/>
            <a:ext cx="2916900" cy="5670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41"/>
          <p:cNvSpPr txBox="1">
            <a:spLocks noGrp="1"/>
          </p:cNvSpPr>
          <p:nvPr>
            <p:ph type="title" idx="2"/>
          </p:nvPr>
        </p:nvSpPr>
        <p:spPr>
          <a:xfrm>
            <a:off x="5083309" y="3304654"/>
            <a:ext cx="2888700" cy="393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5" name="Google Shape;915;p41"/>
          <p:cNvSpPr txBox="1">
            <a:spLocks noGrp="1"/>
          </p:cNvSpPr>
          <p:nvPr>
            <p:ph type="subTitle" idx="3"/>
          </p:nvPr>
        </p:nvSpPr>
        <p:spPr>
          <a:xfrm>
            <a:off x="5083300" y="3697950"/>
            <a:ext cx="2888700" cy="5643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41"/>
          <p:cNvSpPr txBox="1">
            <a:spLocks noGrp="1"/>
          </p:cNvSpPr>
          <p:nvPr>
            <p:ph type="title" idx="4"/>
          </p:nvPr>
        </p:nvSpPr>
        <p:spPr>
          <a:xfrm>
            <a:off x="5055825" y="2091813"/>
            <a:ext cx="2916900" cy="393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7" name="Google Shape;917;p41"/>
          <p:cNvSpPr txBox="1">
            <a:spLocks noGrp="1"/>
          </p:cNvSpPr>
          <p:nvPr>
            <p:ph type="subTitle" idx="5"/>
          </p:nvPr>
        </p:nvSpPr>
        <p:spPr>
          <a:xfrm>
            <a:off x="5056275" y="1269780"/>
            <a:ext cx="2916000" cy="5643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41"/>
          <p:cNvSpPr txBox="1">
            <a:spLocks noGrp="1"/>
          </p:cNvSpPr>
          <p:nvPr>
            <p:ph type="title" idx="6"/>
          </p:nvPr>
        </p:nvSpPr>
        <p:spPr>
          <a:xfrm>
            <a:off x="1104900" y="881975"/>
            <a:ext cx="30894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55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7"/>
          <p:cNvSpPr txBox="1">
            <a:spLocks noGrp="1"/>
          </p:cNvSpPr>
          <p:nvPr>
            <p:ph type="subTitle" idx="1"/>
          </p:nvPr>
        </p:nvSpPr>
        <p:spPr>
          <a:xfrm rot="-350">
            <a:off x="1130200" y="2905198"/>
            <a:ext cx="29445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1130200" y="1167738"/>
            <a:ext cx="294450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1465600" y="1580700"/>
            <a:ext cx="6212700" cy="19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7456948" y="446658"/>
            <a:ext cx="922777" cy="1103565"/>
          </a:xfrm>
          <a:custGeom>
            <a:avLst/>
            <a:gdLst/>
            <a:ahLst/>
            <a:cxnLst/>
            <a:rect l="l" t="t" r="r" b="b"/>
            <a:pathLst>
              <a:path w="17885" h="21389" extrusionOk="0">
                <a:moveTo>
                  <a:pt x="2650" y="14521"/>
                </a:moveTo>
                <a:cubicBezTo>
                  <a:pt x="2604" y="14711"/>
                  <a:pt x="2511" y="14879"/>
                  <a:pt x="2389" y="15034"/>
                </a:cubicBezTo>
                <a:cubicBezTo>
                  <a:pt x="2205" y="15268"/>
                  <a:pt x="2033" y="15512"/>
                  <a:pt x="1856" y="15752"/>
                </a:cubicBezTo>
                <a:cubicBezTo>
                  <a:pt x="1673" y="16000"/>
                  <a:pt x="1494" y="16249"/>
                  <a:pt x="1307" y="16492"/>
                </a:cubicBezTo>
                <a:cubicBezTo>
                  <a:pt x="1214" y="16612"/>
                  <a:pt x="1164" y="16742"/>
                  <a:pt x="1148" y="16890"/>
                </a:cubicBezTo>
                <a:cubicBezTo>
                  <a:pt x="1121" y="17124"/>
                  <a:pt x="1215" y="17264"/>
                  <a:pt x="1448" y="17304"/>
                </a:cubicBezTo>
                <a:cubicBezTo>
                  <a:pt x="1574" y="17325"/>
                  <a:pt x="1704" y="17318"/>
                  <a:pt x="1833" y="17324"/>
                </a:cubicBezTo>
                <a:cubicBezTo>
                  <a:pt x="1869" y="17325"/>
                  <a:pt x="1904" y="17328"/>
                  <a:pt x="1949" y="17330"/>
                </a:cubicBezTo>
                <a:cubicBezTo>
                  <a:pt x="1916" y="17406"/>
                  <a:pt x="1878" y="17462"/>
                  <a:pt x="1869" y="17522"/>
                </a:cubicBezTo>
                <a:cubicBezTo>
                  <a:pt x="1852" y="17631"/>
                  <a:pt x="1796" y="17720"/>
                  <a:pt x="1736" y="17804"/>
                </a:cubicBezTo>
                <a:cubicBezTo>
                  <a:pt x="1470" y="18179"/>
                  <a:pt x="1210" y="18560"/>
                  <a:pt x="929" y="18923"/>
                </a:cubicBezTo>
                <a:cubicBezTo>
                  <a:pt x="670" y="19258"/>
                  <a:pt x="479" y="19629"/>
                  <a:pt x="283" y="20001"/>
                </a:cubicBezTo>
                <a:cubicBezTo>
                  <a:pt x="267" y="20029"/>
                  <a:pt x="257" y="20059"/>
                  <a:pt x="249" y="20091"/>
                </a:cubicBezTo>
                <a:cubicBezTo>
                  <a:pt x="217" y="20241"/>
                  <a:pt x="173" y="20386"/>
                  <a:pt x="105" y="20526"/>
                </a:cubicBezTo>
                <a:cubicBezTo>
                  <a:pt x="0" y="20741"/>
                  <a:pt x="104" y="20932"/>
                  <a:pt x="204" y="21117"/>
                </a:cubicBezTo>
                <a:cubicBezTo>
                  <a:pt x="218" y="21142"/>
                  <a:pt x="253" y="21171"/>
                  <a:pt x="279" y="21174"/>
                </a:cubicBezTo>
                <a:cubicBezTo>
                  <a:pt x="402" y="21184"/>
                  <a:pt x="481" y="21268"/>
                  <a:pt x="572" y="21331"/>
                </a:cubicBezTo>
                <a:cubicBezTo>
                  <a:pt x="644" y="21380"/>
                  <a:pt x="718" y="21388"/>
                  <a:pt x="802" y="21367"/>
                </a:cubicBezTo>
                <a:cubicBezTo>
                  <a:pt x="1025" y="21315"/>
                  <a:pt x="1199" y="21196"/>
                  <a:pt x="1333" y="21012"/>
                </a:cubicBezTo>
                <a:cubicBezTo>
                  <a:pt x="1409" y="20907"/>
                  <a:pt x="1476" y="20792"/>
                  <a:pt x="1573" y="20710"/>
                </a:cubicBezTo>
                <a:cubicBezTo>
                  <a:pt x="1680" y="20619"/>
                  <a:pt x="1764" y="20515"/>
                  <a:pt x="1845" y="20405"/>
                </a:cubicBezTo>
                <a:cubicBezTo>
                  <a:pt x="1932" y="20287"/>
                  <a:pt x="2025" y="20179"/>
                  <a:pt x="2139" y="20085"/>
                </a:cubicBezTo>
                <a:cubicBezTo>
                  <a:pt x="2237" y="20003"/>
                  <a:pt x="2320" y="19901"/>
                  <a:pt x="2400" y="19800"/>
                </a:cubicBezTo>
                <a:cubicBezTo>
                  <a:pt x="2515" y="19654"/>
                  <a:pt x="2620" y="19501"/>
                  <a:pt x="2731" y="19352"/>
                </a:cubicBezTo>
                <a:cubicBezTo>
                  <a:pt x="2770" y="19301"/>
                  <a:pt x="2805" y="19238"/>
                  <a:pt x="2857" y="19207"/>
                </a:cubicBezTo>
                <a:cubicBezTo>
                  <a:pt x="2996" y="19127"/>
                  <a:pt x="3075" y="18995"/>
                  <a:pt x="3173" y="18878"/>
                </a:cubicBezTo>
                <a:cubicBezTo>
                  <a:pt x="3296" y="18731"/>
                  <a:pt x="3419" y="18582"/>
                  <a:pt x="3549" y="18426"/>
                </a:cubicBezTo>
                <a:cubicBezTo>
                  <a:pt x="3629" y="18474"/>
                  <a:pt x="3709" y="18493"/>
                  <a:pt x="3738" y="18578"/>
                </a:cubicBezTo>
                <a:cubicBezTo>
                  <a:pt x="3725" y="18617"/>
                  <a:pt x="3713" y="18654"/>
                  <a:pt x="3696" y="18703"/>
                </a:cubicBezTo>
                <a:cubicBezTo>
                  <a:pt x="3842" y="18814"/>
                  <a:pt x="3985" y="18917"/>
                  <a:pt x="4124" y="19025"/>
                </a:cubicBezTo>
                <a:cubicBezTo>
                  <a:pt x="4220" y="19100"/>
                  <a:pt x="4317" y="19097"/>
                  <a:pt x="4419" y="19046"/>
                </a:cubicBezTo>
                <a:cubicBezTo>
                  <a:pt x="4475" y="19018"/>
                  <a:pt x="4529" y="18984"/>
                  <a:pt x="4589" y="18951"/>
                </a:cubicBezTo>
                <a:cubicBezTo>
                  <a:pt x="4758" y="19072"/>
                  <a:pt x="4918" y="19195"/>
                  <a:pt x="5123" y="19233"/>
                </a:cubicBezTo>
                <a:cubicBezTo>
                  <a:pt x="5137" y="19236"/>
                  <a:pt x="5151" y="19247"/>
                  <a:pt x="5165" y="19257"/>
                </a:cubicBezTo>
                <a:cubicBezTo>
                  <a:pt x="5306" y="19365"/>
                  <a:pt x="5458" y="19347"/>
                  <a:pt x="5594" y="19262"/>
                </a:cubicBezTo>
                <a:cubicBezTo>
                  <a:pt x="5722" y="19181"/>
                  <a:pt x="5856" y="19189"/>
                  <a:pt x="5988" y="19205"/>
                </a:cubicBezTo>
                <a:cubicBezTo>
                  <a:pt x="6132" y="19223"/>
                  <a:pt x="6270" y="19270"/>
                  <a:pt x="6411" y="19301"/>
                </a:cubicBezTo>
                <a:cubicBezTo>
                  <a:pt x="6458" y="19311"/>
                  <a:pt x="6508" y="19317"/>
                  <a:pt x="6554" y="19311"/>
                </a:cubicBezTo>
                <a:cubicBezTo>
                  <a:pt x="6683" y="19296"/>
                  <a:pt x="6810" y="19274"/>
                  <a:pt x="6937" y="19254"/>
                </a:cubicBezTo>
                <a:cubicBezTo>
                  <a:pt x="7022" y="19240"/>
                  <a:pt x="7087" y="19199"/>
                  <a:pt x="7136" y="19128"/>
                </a:cubicBezTo>
                <a:cubicBezTo>
                  <a:pt x="7227" y="18995"/>
                  <a:pt x="7324" y="18865"/>
                  <a:pt x="7412" y="18731"/>
                </a:cubicBezTo>
                <a:cubicBezTo>
                  <a:pt x="7484" y="18622"/>
                  <a:pt x="7561" y="18527"/>
                  <a:pt x="7679" y="18458"/>
                </a:cubicBezTo>
                <a:cubicBezTo>
                  <a:pt x="7824" y="18375"/>
                  <a:pt x="7908" y="18236"/>
                  <a:pt x="7959" y="18077"/>
                </a:cubicBezTo>
                <a:cubicBezTo>
                  <a:pt x="8001" y="17947"/>
                  <a:pt x="8039" y="17815"/>
                  <a:pt x="8086" y="17687"/>
                </a:cubicBezTo>
                <a:cubicBezTo>
                  <a:pt x="8207" y="17362"/>
                  <a:pt x="8335" y="17040"/>
                  <a:pt x="8456" y="16715"/>
                </a:cubicBezTo>
                <a:cubicBezTo>
                  <a:pt x="8587" y="16360"/>
                  <a:pt x="8703" y="15997"/>
                  <a:pt x="8850" y="15649"/>
                </a:cubicBezTo>
                <a:cubicBezTo>
                  <a:pt x="8983" y="15340"/>
                  <a:pt x="9017" y="15031"/>
                  <a:pt x="8950" y="14704"/>
                </a:cubicBezTo>
                <a:cubicBezTo>
                  <a:pt x="8897" y="14451"/>
                  <a:pt x="8932" y="14206"/>
                  <a:pt x="9024" y="13968"/>
                </a:cubicBezTo>
                <a:cubicBezTo>
                  <a:pt x="9129" y="13697"/>
                  <a:pt x="9268" y="13441"/>
                  <a:pt x="9413" y="13189"/>
                </a:cubicBezTo>
                <a:cubicBezTo>
                  <a:pt x="9464" y="13100"/>
                  <a:pt x="9517" y="13011"/>
                  <a:pt x="9569" y="12923"/>
                </a:cubicBezTo>
                <a:cubicBezTo>
                  <a:pt x="9623" y="12926"/>
                  <a:pt x="9664" y="12924"/>
                  <a:pt x="9703" y="12932"/>
                </a:cubicBezTo>
                <a:cubicBezTo>
                  <a:pt x="9822" y="12952"/>
                  <a:pt x="9921" y="12914"/>
                  <a:pt x="10020" y="12846"/>
                </a:cubicBezTo>
                <a:cubicBezTo>
                  <a:pt x="10136" y="12767"/>
                  <a:pt x="10225" y="12667"/>
                  <a:pt x="10307" y="12556"/>
                </a:cubicBezTo>
                <a:cubicBezTo>
                  <a:pt x="10777" y="11920"/>
                  <a:pt x="11247" y="11282"/>
                  <a:pt x="11720" y="10648"/>
                </a:cubicBezTo>
                <a:cubicBezTo>
                  <a:pt x="11806" y="10532"/>
                  <a:pt x="11902" y="10420"/>
                  <a:pt x="12010" y="10326"/>
                </a:cubicBezTo>
                <a:cubicBezTo>
                  <a:pt x="12128" y="10225"/>
                  <a:pt x="12227" y="10110"/>
                  <a:pt x="12318" y="9986"/>
                </a:cubicBezTo>
                <a:cubicBezTo>
                  <a:pt x="12476" y="9772"/>
                  <a:pt x="12619" y="9545"/>
                  <a:pt x="12838" y="9385"/>
                </a:cubicBezTo>
                <a:cubicBezTo>
                  <a:pt x="12871" y="9362"/>
                  <a:pt x="12899" y="9330"/>
                  <a:pt x="12923" y="9298"/>
                </a:cubicBezTo>
                <a:cubicBezTo>
                  <a:pt x="13070" y="9094"/>
                  <a:pt x="13253" y="8924"/>
                  <a:pt x="13444" y="8762"/>
                </a:cubicBezTo>
                <a:cubicBezTo>
                  <a:pt x="13481" y="8731"/>
                  <a:pt x="13512" y="8693"/>
                  <a:pt x="13545" y="8657"/>
                </a:cubicBezTo>
                <a:cubicBezTo>
                  <a:pt x="13707" y="8489"/>
                  <a:pt x="13856" y="8305"/>
                  <a:pt x="14035" y="8156"/>
                </a:cubicBezTo>
                <a:cubicBezTo>
                  <a:pt x="14384" y="7866"/>
                  <a:pt x="14681" y="7525"/>
                  <a:pt x="15000" y="7206"/>
                </a:cubicBezTo>
                <a:cubicBezTo>
                  <a:pt x="15057" y="7151"/>
                  <a:pt x="15104" y="7083"/>
                  <a:pt x="15156" y="7021"/>
                </a:cubicBezTo>
                <a:cubicBezTo>
                  <a:pt x="15202" y="6965"/>
                  <a:pt x="15242" y="6901"/>
                  <a:pt x="15298" y="6858"/>
                </a:cubicBezTo>
                <a:cubicBezTo>
                  <a:pt x="15475" y="6723"/>
                  <a:pt x="15608" y="6551"/>
                  <a:pt x="15732" y="6371"/>
                </a:cubicBezTo>
                <a:cubicBezTo>
                  <a:pt x="15953" y="6050"/>
                  <a:pt x="16227" y="5776"/>
                  <a:pt x="16510" y="5511"/>
                </a:cubicBezTo>
                <a:cubicBezTo>
                  <a:pt x="16676" y="5357"/>
                  <a:pt x="16830" y="5194"/>
                  <a:pt x="16964" y="5010"/>
                </a:cubicBezTo>
                <a:cubicBezTo>
                  <a:pt x="17039" y="4905"/>
                  <a:pt x="17111" y="4789"/>
                  <a:pt x="17210" y="4713"/>
                </a:cubicBezTo>
                <a:cubicBezTo>
                  <a:pt x="17439" y="4536"/>
                  <a:pt x="17597" y="4304"/>
                  <a:pt x="17764" y="4077"/>
                </a:cubicBezTo>
                <a:cubicBezTo>
                  <a:pt x="17794" y="4039"/>
                  <a:pt x="17822" y="3999"/>
                  <a:pt x="17844" y="3955"/>
                </a:cubicBezTo>
                <a:cubicBezTo>
                  <a:pt x="17884" y="3878"/>
                  <a:pt x="17883" y="3800"/>
                  <a:pt x="17822" y="3730"/>
                </a:cubicBezTo>
                <a:cubicBezTo>
                  <a:pt x="17798" y="3701"/>
                  <a:pt x="17768" y="3676"/>
                  <a:pt x="17736" y="3641"/>
                </a:cubicBezTo>
                <a:cubicBezTo>
                  <a:pt x="17686" y="3680"/>
                  <a:pt x="17639" y="3710"/>
                  <a:pt x="17601" y="3750"/>
                </a:cubicBezTo>
                <a:cubicBezTo>
                  <a:pt x="17551" y="3803"/>
                  <a:pt x="17506" y="3861"/>
                  <a:pt x="17463" y="3920"/>
                </a:cubicBezTo>
                <a:cubicBezTo>
                  <a:pt x="17336" y="4095"/>
                  <a:pt x="17202" y="4266"/>
                  <a:pt x="17040" y="4415"/>
                </a:cubicBezTo>
                <a:cubicBezTo>
                  <a:pt x="16923" y="4524"/>
                  <a:pt x="16825" y="4655"/>
                  <a:pt x="16721" y="4777"/>
                </a:cubicBezTo>
                <a:cubicBezTo>
                  <a:pt x="16657" y="4851"/>
                  <a:pt x="16603" y="4932"/>
                  <a:pt x="16535" y="5001"/>
                </a:cubicBezTo>
                <a:cubicBezTo>
                  <a:pt x="16328" y="5216"/>
                  <a:pt x="16116" y="5426"/>
                  <a:pt x="15906" y="5639"/>
                </a:cubicBezTo>
                <a:cubicBezTo>
                  <a:pt x="15771" y="5777"/>
                  <a:pt x="15623" y="5906"/>
                  <a:pt x="15505" y="6059"/>
                </a:cubicBezTo>
                <a:cubicBezTo>
                  <a:pt x="15323" y="6294"/>
                  <a:pt x="15152" y="6537"/>
                  <a:pt x="14949" y="6758"/>
                </a:cubicBezTo>
                <a:cubicBezTo>
                  <a:pt x="14807" y="6912"/>
                  <a:pt x="14680" y="7078"/>
                  <a:pt x="14518" y="7215"/>
                </a:cubicBezTo>
                <a:cubicBezTo>
                  <a:pt x="14481" y="7245"/>
                  <a:pt x="14447" y="7282"/>
                  <a:pt x="14419" y="7320"/>
                </a:cubicBezTo>
                <a:cubicBezTo>
                  <a:pt x="14266" y="7522"/>
                  <a:pt x="14068" y="7676"/>
                  <a:pt x="13882" y="7843"/>
                </a:cubicBezTo>
                <a:cubicBezTo>
                  <a:pt x="13774" y="7939"/>
                  <a:pt x="13671" y="8042"/>
                  <a:pt x="13569" y="8145"/>
                </a:cubicBezTo>
                <a:cubicBezTo>
                  <a:pt x="13489" y="8225"/>
                  <a:pt x="13414" y="8309"/>
                  <a:pt x="13336" y="8391"/>
                </a:cubicBezTo>
                <a:cubicBezTo>
                  <a:pt x="13115" y="8626"/>
                  <a:pt x="12846" y="8812"/>
                  <a:pt x="12662" y="9082"/>
                </a:cubicBezTo>
                <a:cubicBezTo>
                  <a:pt x="12627" y="9135"/>
                  <a:pt x="12573" y="9178"/>
                  <a:pt x="12522" y="9216"/>
                </a:cubicBezTo>
                <a:cubicBezTo>
                  <a:pt x="12409" y="9299"/>
                  <a:pt x="12323" y="9404"/>
                  <a:pt x="12243" y="9516"/>
                </a:cubicBezTo>
                <a:cubicBezTo>
                  <a:pt x="12158" y="9633"/>
                  <a:pt x="12072" y="9750"/>
                  <a:pt x="11983" y="9866"/>
                </a:cubicBezTo>
                <a:cubicBezTo>
                  <a:pt x="11944" y="9918"/>
                  <a:pt x="11904" y="9971"/>
                  <a:pt x="11855" y="10010"/>
                </a:cubicBezTo>
                <a:cubicBezTo>
                  <a:pt x="11664" y="10153"/>
                  <a:pt x="11522" y="10338"/>
                  <a:pt x="11383" y="10528"/>
                </a:cubicBezTo>
                <a:cubicBezTo>
                  <a:pt x="10938" y="11133"/>
                  <a:pt x="10492" y="11737"/>
                  <a:pt x="10045" y="12340"/>
                </a:cubicBezTo>
                <a:cubicBezTo>
                  <a:pt x="10007" y="12392"/>
                  <a:pt x="9971" y="12447"/>
                  <a:pt x="9925" y="12492"/>
                </a:cubicBezTo>
                <a:cubicBezTo>
                  <a:pt x="9815" y="12602"/>
                  <a:pt x="9734" y="12611"/>
                  <a:pt x="9608" y="12519"/>
                </a:cubicBezTo>
                <a:cubicBezTo>
                  <a:pt x="9489" y="12434"/>
                  <a:pt x="9372" y="12353"/>
                  <a:pt x="9221" y="12327"/>
                </a:cubicBezTo>
                <a:cubicBezTo>
                  <a:pt x="9170" y="12317"/>
                  <a:pt x="9120" y="12278"/>
                  <a:pt x="9077" y="12245"/>
                </a:cubicBezTo>
                <a:cubicBezTo>
                  <a:pt x="8843" y="12055"/>
                  <a:pt x="8570" y="11927"/>
                  <a:pt x="8304" y="11797"/>
                </a:cubicBezTo>
                <a:cubicBezTo>
                  <a:pt x="8092" y="11693"/>
                  <a:pt x="7893" y="11578"/>
                  <a:pt x="7705" y="11435"/>
                </a:cubicBezTo>
                <a:cubicBezTo>
                  <a:pt x="7616" y="11366"/>
                  <a:pt x="7528" y="11297"/>
                  <a:pt x="7413" y="11270"/>
                </a:cubicBezTo>
                <a:cubicBezTo>
                  <a:pt x="7306" y="11245"/>
                  <a:pt x="7235" y="11163"/>
                  <a:pt x="7160" y="11090"/>
                </a:cubicBezTo>
                <a:cubicBezTo>
                  <a:pt x="7118" y="11047"/>
                  <a:pt x="7098" y="10997"/>
                  <a:pt x="7106" y="10936"/>
                </a:cubicBezTo>
                <a:cubicBezTo>
                  <a:pt x="7129" y="10735"/>
                  <a:pt x="7152" y="10535"/>
                  <a:pt x="7266" y="10358"/>
                </a:cubicBezTo>
                <a:cubicBezTo>
                  <a:pt x="7322" y="10270"/>
                  <a:pt x="7377" y="10179"/>
                  <a:pt x="7420" y="10085"/>
                </a:cubicBezTo>
                <a:cubicBezTo>
                  <a:pt x="7509" y="9890"/>
                  <a:pt x="7637" y="9728"/>
                  <a:pt x="7778" y="9570"/>
                </a:cubicBezTo>
                <a:cubicBezTo>
                  <a:pt x="7864" y="9476"/>
                  <a:pt x="7934" y="9365"/>
                  <a:pt x="8006" y="9258"/>
                </a:cubicBezTo>
                <a:cubicBezTo>
                  <a:pt x="8093" y="9132"/>
                  <a:pt x="8168" y="8998"/>
                  <a:pt x="8258" y="8874"/>
                </a:cubicBezTo>
                <a:cubicBezTo>
                  <a:pt x="8655" y="8325"/>
                  <a:pt x="9058" y="7779"/>
                  <a:pt x="9454" y="7228"/>
                </a:cubicBezTo>
                <a:cubicBezTo>
                  <a:pt x="9610" y="7012"/>
                  <a:pt x="9755" y="6789"/>
                  <a:pt x="9900" y="6566"/>
                </a:cubicBezTo>
                <a:cubicBezTo>
                  <a:pt x="9983" y="6436"/>
                  <a:pt x="10056" y="6302"/>
                  <a:pt x="10135" y="6169"/>
                </a:cubicBezTo>
                <a:cubicBezTo>
                  <a:pt x="10358" y="5796"/>
                  <a:pt x="10577" y="5419"/>
                  <a:pt x="10806" y="5047"/>
                </a:cubicBezTo>
                <a:cubicBezTo>
                  <a:pt x="10975" y="4773"/>
                  <a:pt x="11152" y="4504"/>
                  <a:pt x="11335" y="4236"/>
                </a:cubicBezTo>
                <a:cubicBezTo>
                  <a:pt x="11480" y="4024"/>
                  <a:pt x="11641" y="3821"/>
                  <a:pt x="11792" y="3610"/>
                </a:cubicBezTo>
                <a:cubicBezTo>
                  <a:pt x="11895" y="3466"/>
                  <a:pt x="11993" y="3318"/>
                  <a:pt x="12090" y="3170"/>
                </a:cubicBezTo>
                <a:cubicBezTo>
                  <a:pt x="12188" y="3021"/>
                  <a:pt x="12276" y="2867"/>
                  <a:pt x="12380" y="2722"/>
                </a:cubicBezTo>
                <a:cubicBezTo>
                  <a:pt x="12766" y="2185"/>
                  <a:pt x="13153" y="1647"/>
                  <a:pt x="13549" y="1117"/>
                </a:cubicBezTo>
                <a:cubicBezTo>
                  <a:pt x="13678" y="943"/>
                  <a:pt x="13836" y="790"/>
                  <a:pt x="13977" y="625"/>
                </a:cubicBezTo>
                <a:cubicBezTo>
                  <a:pt x="14066" y="521"/>
                  <a:pt x="14150" y="413"/>
                  <a:pt x="14236" y="305"/>
                </a:cubicBezTo>
                <a:cubicBezTo>
                  <a:pt x="14277" y="251"/>
                  <a:pt x="14289" y="189"/>
                  <a:pt x="14280" y="122"/>
                </a:cubicBezTo>
                <a:cubicBezTo>
                  <a:pt x="14269" y="53"/>
                  <a:pt x="14205" y="1"/>
                  <a:pt x="14141" y="23"/>
                </a:cubicBezTo>
                <a:cubicBezTo>
                  <a:pt x="14082" y="43"/>
                  <a:pt x="14020" y="73"/>
                  <a:pt x="13977" y="116"/>
                </a:cubicBezTo>
                <a:cubicBezTo>
                  <a:pt x="13819" y="277"/>
                  <a:pt x="13654" y="435"/>
                  <a:pt x="13517" y="613"/>
                </a:cubicBezTo>
                <a:cubicBezTo>
                  <a:pt x="13113" y="1138"/>
                  <a:pt x="12713" y="1666"/>
                  <a:pt x="12327" y="2203"/>
                </a:cubicBezTo>
                <a:cubicBezTo>
                  <a:pt x="12087" y="2537"/>
                  <a:pt x="11879" y="2894"/>
                  <a:pt x="11645" y="3233"/>
                </a:cubicBezTo>
                <a:cubicBezTo>
                  <a:pt x="11394" y="3599"/>
                  <a:pt x="11127" y="3953"/>
                  <a:pt x="10872" y="4317"/>
                </a:cubicBezTo>
                <a:cubicBezTo>
                  <a:pt x="10705" y="4555"/>
                  <a:pt x="10546" y="4798"/>
                  <a:pt x="10387" y="5041"/>
                </a:cubicBezTo>
                <a:cubicBezTo>
                  <a:pt x="10304" y="5170"/>
                  <a:pt x="10234" y="5306"/>
                  <a:pt x="10149" y="5434"/>
                </a:cubicBezTo>
                <a:cubicBezTo>
                  <a:pt x="9822" y="5924"/>
                  <a:pt x="9472" y="6399"/>
                  <a:pt x="9209" y="6929"/>
                </a:cubicBezTo>
                <a:cubicBezTo>
                  <a:pt x="9145" y="7058"/>
                  <a:pt x="9070" y="7185"/>
                  <a:pt x="8985" y="7301"/>
                </a:cubicBezTo>
                <a:cubicBezTo>
                  <a:pt x="8550" y="7894"/>
                  <a:pt x="8113" y="8485"/>
                  <a:pt x="7674" y="9075"/>
                </a:cubicBezTo>
                <a:cubicBezTo>
                  <a:pt x="7414" y="9424"/>
                  <a:pt x="7162" y="9779"/>
                  <a:pt x="6973" y="10175"/>
                </a:cubicBezTo>
                <a:cubicBezTo>
                  <a:pt x="6890" y="10350"/>
                  <a:pt x="6812" y="10526"/>
                  <a:pt x="6758" y="10712"/>
                </a:cubicBezTo>
                <a:cubicBezTo>
                  <a:pt x="6723" y="10825"/>
                  <a:pt x="6683" y="10944"/>
                  <a:pt x="6617" y="11041"/>
                </a:cubicBezTo>
                <a:cubicBezTo>
                  <a:pt x="6468" y="11263"/>
                  <a:pt x="6303" y="11472"/>
                  <a:pt x="6144" y="11686"/>
                </a:cubicBezTo>
                <a:cubicBezTo>
                  <a:pt x="6109" y="11730"/>
                  <a:pt x="6076" y="11780"/>
                  <a:pt x="6032" y="11811"/>
                </a:cubicBezTo>
                <a:cubicBezTo>
                  <a:pt x="5911" y="11896"/>
                  <a:pt x="5819" y="12008"/>
                  <a:pt x="5726" y="12121"/>
                </a:cubicBezTo>
                <a:cubicBezTo>
                  <a:pt x="5610" y="12263"/>
                  <a:pt x="5441" y="12329"/>
                  <a:pt x="5283" y="12407"/>
                </a:cubicBezTo>
                <a:cubicBezTo>
                  <a:pt x="5263" y="12417"/>
                  <a:pt x="5233" y="12422"/>
                  <a:pt x="5213" y="12416"/>
                </a:cubicBezTo>
                <a:cubicBezTo>
                  <a:pt x="5024" y="12356"/>
                  <a:pt x="4843" y="12411"/>
                  <a:pt x="4666" y="12464"/>
                </a:cubicBezTo>
                <a:cubicBezTo>
                  <a:pt x="4433" y="12533"/>
                  <a:pt x="4210" y="12634"/>
                  <a:pt x="4027" y="12796"/>
                </a:cubicBezTo>
                <a:cubicBezTo>
                  <a:pt x="3773" y="13019"/>
                  <a:pt x="3546" y="13272"/>
                  <a:pt x="3335" y="13536"/>
                </a:cubicBezTo>
                <a:cubicBezTo>
                  <a:pt x="3185" y="13725"/>
                  <a:pt x="3037" y="13916"/>
                  <a:pt x="2880" y="14101"/>
                </a:cubicBezTo>
                <a:cubicBezTo>
                  <a:pt x="2774" y="14224"/>
                  <a:pt x="2690" y="14358"/>
                  <a:pt x="2650" y="14521"/>
                </a:cubicBezTo>
                <a:close/>
                <a:moveTo>
                  <a:pt x="3671" y="13685"/>
                </a:moveTo>
                <a:cubicBezTo>
                  <a:pt x="3812" y="13496"/>
                  <a:pt x="3979" y="13335"/>
                  <a:pt x="4160" y="13184"/>
                </a:cubicBezTo>
                <a:cubicBezTo>
                  <a:pt x="4240" y="13118"/>
                  <a:pt x="4314" y="13041"/>
                  <a:pt x="4396" y="12977"/>
                </a:cubicBezTo>
                <a:cubicBezTo>
                  <a:pt x="4508" y="12891"/>
                  <a:pt x="4618" y="12783"/>
                  <a:pt x="4783" y="12839"/>
                </a:cubicBezTo>
                <a:cubicBezTo>
                  <a:pt x="5172" y="12815"/>
                  <a:pt x="5516" y="12664"/>
                  <a:pt x="5838" y="12454"/>
                </a:cubicBezTo>
                <a:cubicBezTo>
                  <a:pt x="6020" y="12216"/>
                  <a:pt x="6286" y="12062"/>
                  <a:pt x="6460" y="11817"/>
                </a:cubicBezTo>
                <a:cubicBezTo>
                  <a:pt x="6544" y="11697"/>
                  <a:pt x="6631" y="11581"/>
                  <a:pt x="6719" y="11465"/>
                </a:cubicBezTo>
                <a:cubicBezTo>
                  <a:pt x="6752" y="11421"/>
                  <a:pt x="6792" y="11382"/>
                  <a:pt x="6823" y="11348"/>
                </a:cubicBezTo>
                <a:cubicBezTo>
                  <a:pt x="6925" y="11383"/>
                  <a:pt x="7016" y="11411"/>
                  <a:pt x="7106" y="11447"/>
                </a:cubicBezTo>
                <a:cubicBezTo>
                  <a:pt x="7165" y="11470"/>
                  <a:pt x="7224" y="11498"/>
                  <a:pt x="7276" y="11533"/>
                </a:cubicBezTo>
                <a:cubicBezTo>
                  <a:pt x="7389" y="11611"/>
                  <a:pt x="7499" y="11693"/>
                  <a:pt x="7608" y="11778"/>
                </a:cubicBezTo>
                <a:cubicBezTo>
                  <a:pt x="7775" y="11906"/>
                  <a:pt x="7959" y="12000"/>
                  <a:pt x="8148" y="12091"/>
                </a:cubicBezTo>
                <a:cubicBezTo>
                  <a:pt x="8525" y="12274"/>
                  <a:pt x="8897" y="12471"/>
                  <a:pt x="9225" y="12738"/>
                </a:cubicBezTo>
                <a:cubicBezTo>
                  <a:pt x="9236" y="12748"/>
                  <a:pt x="9240" y="12764"/>
                  <a:pt x="9257" y="12794"/>
                </a:cubicBezTo>
                <a:cubicBezTo>
                  <a:pt x="9240" y="12826"/>
                  <a:pt x="9220" y="12869"/>
                  <a:pt x="9199" y="12911"/>
                </a:cubicBezTo>
                <a:cubicBezTo>
                  <a:pt x="9057" y="13183"/>
                  <a:pt x="8907" y="13450"/>
                  <a:pt x="8776" y="13728"/>
                </a:cubicBezTo>
                <a:cubicBezTo>
                  <a:pt x="8614" y="14073"/>
                  <a:pt x="8580" y="14438"/>
                  <a:pt x="8643" y="14815"/>
                </a:cubicBezTo>
                <a:cubicBezTo>
                  <a:pt x="8678" y="15025"/>
                  <a:pt x="8666" y="15232"/>
                  <a:pt x="8585" y="15434"/>
                </a:cubicBezTo>
                <a:cubicBezTo>
                  <a:pt x="8483" y="15687"/>
                  <a:pt x="8384" y="15944"/>
                  <a:pt x="8286" y="16199"/>
                </a:cubicBezTo>
                <a:cubicBezTo>
                  <a:pt x="8260" y="16267"/>
                  <a:pt x="8241" y="16337"/>
                  <a:pt x="8222" y="16408"/>
                </a:cubicBezTo>
                <a:cubicBezTo>
                  <a:pt x="8143" y="16707"/>
                  <a:pt x="8024" y="16987"/>
                  <a:pt x="7862" y="17250"/>
                </a:cubicBezTo>
                <a:cubicBezTo>
                  <a:pt x="7802" y="17348"/>
                  <a:pt x="7771" y="17448"/>
                  <a:pt x="7759" y="17566"/>
                </a:cubicBezTo>
                <a:cubicBezTo>
                  <a:pt x="7742" y="17732"/>
                  <a:pt x="7694" y="17896"/>
                  <a:pt x="7651" y="18059"/>
                </a:cubicBezTo>
                <a:cubicBezTo>
                  <a:pt x="7633" y="18131"/>
                  <a:pt x="7580" y="18188"/>
                  <a:pt x="7512" y="18219"/>
                </a:cubicBezTo>
                <a:cubicBezTo>
                  <a:pt x="7412" y="18267"/>
                  <a:pt x="7350" y="18350"/>
                  <a:pt x="7287" y="18434"/>
                </a:cubicBezTo>
                <a:cubicBezTo>
                  <a:pt x="7174" y="18581"/>
                  <a:pt x="7057" y="18726"/>
                  <a:pt x="6944" y="18874"/>
                </a:cubicBezTo>
                <a:cubicBezTo>
                  <a:pt x="6908" y="18920"/>
                  <a:pt x="6865" y="18953"/>
                  <a:pt x="6806" y="18961"/>
                </a:cubicBezTo>
                <a:cubicBezTo>
                  <a:pt x="6679" y="18980"/>
                  <a:pt x="6556" y="19006"/>
                  <a:pt x="6423" y="18968"/>
                </a:cubicBezTo>
                <a:cubicBezTo>
                  <a:pt x="6285" y="18931"/>
                  <a:pt x="6134" y="18942"/>
                  <a:pt x="6007" y="18857"/>
                </a:cubicBezTo>
                <a:cubicBezTo>
                  <a:pt x="5996" y="18850"/>
                  <a:pt x="5974" y="18846"/>
                  <a:pt x="5961" y="18852"/>
                </a:cubicBezTo>
                <a:cubicBezTo>
                  <a:pt x="5803" y="18913"/>
                  <a:pt x="5618" y="18844"/>
                  <a:pt x="5472" y="18955"/>
                </a:cubicBezTo>
                <a:cubicBezTo>
                  <a:pt x="5406" y="19005"/>
                  <a:pt x="5344" y="18992"/>
                  <a:pt x="5270" y="18962"/>
                </a:cubicBezTo>
                <a:cubicBezTo>
                  <a:pt x="5090" y="18889"/>
                  <a:pt x="4910" y="18820"/>
                  <a:pt x="4762" y="18689"/>
                </a:cubicBezTo>
                <a:cubicBezTo>
                  <a:pt x="4674" y="18610"/>
                  <a:pt x="4576" y="18600"/>
                  <a:pt x="4471" y="18657"/>
                </a:cubicBezTo>
                <a:cubicBezTo>
                  <a:pt x="4408" y="18691"/>
                  <a:pt x="4344" y="18722"/>
                  <a:pt x="4270" y="18759"/>
                </a:cubicBezTo>
                <a:cubicBezTo>
                  <a:pt x="4248" y="18731"/>
                  <a:pt x="4221" y="18711"/>
                  <a:pt x="4213" y="18684"/>
                </a:cubicBezTo>
                <a:cubicBezTo>
                  <a:pt x="4183" y="18595"/>
                  <a:pt x="4125" y="18532"/>
                  <a:pt x="4053" y="18477"/>
                </a:cubicBezTo>
                <a:cubicBezTo>
                  <a:pt x="3976" y="18418"/>
                  <a:pt x="3900" y="18356"/>
                  <a:pt x="3829" y="18292"/>
                </a:cubicBezTo>
                <a:cubicBezTo>
                  <a:pt x="3766" y="18235"/>
                  <a:pt x="3766" y="18185"/>
                  <a:pt x="3825" y="18127"/>
                </a:cubicBezTo>
                <a:cubicBezTo>
                  <a:pt x="3911" y="18044"/>
                  <a:pt x="3999" y="17963"/>
                  <a:pt x="4101" y="17866"/>
                </a:cubicBezTo>
                <a:cubicBezTo>
                  <a:pt x="4008" y="17843"/>
                  <a:pt x="3939" y="17826"/>
                  <a:pt x="3864" y="17807"/>
                </a:cubicBezTo>
                <a:cubicBezTo>
                  <a:pt x="3785" y="17870"/>
                  <a:pt x="3712" y="17931"/>
                  <a:pt x="3635" y="17989"/>
                </a:cubicBezTo>
                <a:cubicBezTo>
                  <a:pt x="3487" y="18099"/>
                  <a:pt x="3339" y="18213"/>
                  <a:pt x="3186" y="18316"/>
                </a:cubicBezTo>
                <a:cubicBezTo>
                  <a:pt x="3097" y="18376"/>
                  <a:pt x="3018" y="18441"/>
                  <a:pt x="2957" y="18530"/>
                </a:cubicBezTo>
                <a:cubicBezTo>
                  <a:pt x="2907" y="18602"/>
                  <a:pt x="2856" y="18676"/>
                  <a:pt x="2799" y="18743"/>
                </a:cubicBezTo>
                <a:cubicBezTo>
                  <a:pt x="2642" y="18926"/>
                  <a:pt x="2493" y="19119"/>
                  <a:pt x="2321" y="19286"/>
                </a:cubicBezTo>
                <a:cubicBezTo>
                  <a:pt x="2018" y="19581"/>
                  <a:pt x="1759" y="19910"/>
                  <a:pt x="1510" y="20248"/>
                </a:cubicBezTo>
                <a:cubicBezTo>
                  <a:pt x="1360" y="20449"/>
                  <a:pt x="1211" y="20650"/>
                  <a:pt x="1064" y="20853"/>
                </a:cubicBezTo>
                <a:cubicBezTo>
                  <a:pt x="994" y="20946"/>
                  <a:pt x="912" y="21018"/>
                  <a:pt x="794" y="21044"/>
                </a:cubicBezTo>
                <a:cubicBezTo>
                  <a:pt x="725" y="21059"/>
                  <a:pt x="652" y="21059"/>
                  <a:pt x="618" y="21002"/>
                </a:cubicBezTo>
                <a:cubicBezTo>
                  <a:pt x="548" y="20890"/>
                  <a:pt x="431" y="20831"/>
                  <a:pt x="347" y="20741"/>
                </a:cubicBezTo>
                <a:cubicBezTo>
                  <a:pt x="350" y="20709"/>
                  <a:pt x="345" y="20682"/>
                  <a:pt x="355" y="20661"/>
                </a:cubicBezTo>
                <a:cubicBezTo>
                  <a:pt x="432" y="20501"/>
                  <a:pt x="497" y="20336"/>
                  <a:pt x="530" y="20160"/>
                </a:cubicBezTo>
                <a:cubicBezTo>
                  <a:pt x="535" y="20137"/>
                  <a:pt x="543" y="20113"/>
                  <a:pt x="555" y="20092"/>
                </a:cubicBezTo>
                <a:cubicBezTo>
                  <a:pt x="667" y="19887"/>
                  <a:pt x="771" y="19677"/>
                  <a:pt x="897" y="19481"/>
                </a:cubicBezTo>
                <a:cubicBezTo>
                  <a:pt x="975" y="19361"/>
                  <a:pt x="1083" y="19257"/>
                  <a:pt x="1189" y="19159"/>
                </a:cubicBezTo>
                <a:cubicBezTo>
                  <a:pt x="1352" y="19008"/>
                  <a:pt x="1464" y="18823"/>
                  <a:pt x="1575" y="18636"/>
                </a:cubicBezTo>
                <a:cubicBezTo>
                  <a:pt x="1641" y="18526"/>
                  <a:pt x="1702" y="18413"/>
                  <a:pt x="1769" y="18303"/>
                </a:cubicBezTo>
                <a:cubicBezTo>
                  <a:pt x="1890" y="18103"/>
                  <a:pt x="2006" y="17900"/>
                  <a:pt x="2137" y="17705"/>
                </a:cubicBezTo>
                <a:cubicBezTo>
                  <a:pt x="2294" y="17470"/>
                  <a:pt x="2462" y="17244"/>
                  <a:pt x="2627" y="17015"/>
                </a:cubicBezTo>
                <a:cubicBezTo>
                  <a:pt x="2650" y="16983"/>
                  <a:pt x="2684" y="16956"/>
                  <a:pt x="2720" y="16938"/>
                </a:cubicBezTo>
                <a:cubicBezTo>
                  <a:pt x="2881" y="16858"/>
                  <a:pt x="2958" y="16702"/>
                  <a:pt x="3059" y="16569"/>
                </a:cubicBezTo>
                <a:cubicBezTo>
                  <a:pt x="3065" y="16562"/>
                  <a:pt x="3069" y="16555"/>
                  <a:pt x="3072" y="16548"/>
                </a:cubicBezTo>
                <a:cubicBezTo>
                  <a:pt x="3114" y="16463"/>
                  <a:pt x="3097" y="16380"/>
                  <a:pt x="3028" y="16332"/>
                </a:cubicBezTo>
                <a:cubicBezTo>
                  <a:pt x="2962" y="16285"/>
                  <a:pt x="2874" y="16293"/>
                  <a:pt x="2809" y="16360"/>
                </a:cubicBezTo>
                <a:cubicBezTo>
                  <a:pt x="2775" y="16394"/>
                  <a:pt x="2748" y="16435"/>
                  <a:pt x="2719" y="16474"/>
                </a:cubicBezTo>
                <a:cubicBezTo>
                  <a:pt x="2666" y="16544"/>
                  <a:pt x="2617" y="16613"/>
                  <a:pt x="2525" y="16649"/>
                </a:cubicBezTo>
                <a:cubicBezTo>
                  <a:pt x="2470" y="16670"/>
                  <a:pt x="2420" y="16725"/>
                  <a:pt x="2387" y="16778"/>
                </a:cubicBezTo>
                <a:cubicBezTo>
                  <a:pt x="2286" y="16934"/>
                  <a:pt x="2147" y="17010"/>
                  <a:pt x="1964" y="17014"/>
                </a:cubicBezTo>
                <a:cubicBezTo>
                  <a:pt x="1836" y="17017"/>
                  <a:pt x="1708" y="17030"/>
                  <a:pt x="1578" y="17032"/>
                </a:cubicBezTo>
                <a:cubicBezTo>
                  <a:pt x="1541" y="17032"/>
                  <a:pt x="1502" y="17013"/>
                  <a:pt x="1461" y="17001"/>
                </a:cubicBezTo>
                <a:cubicBezTo>
                  <a:pt x="1440" y="16884"/>
                  <a:pt x="1472" y="16790"/>
                  <a:pt x="1537" y="16701"/>
                </a:cubicBezTo>
                <a:cubicBezTo>
                  <a:pt x="1618" y="16591"/>
                  <a:pt x="1699" y="16479"/>
                  <a:pt x="1780" y="16369"/>
                </a:cubicBezTo>
                <a:cubicBezTo>
                  <a:pt x="2100" y="15933"/>
                  <a:pt x="2420" y="15497"/>
                  <a:pt x="2740" y="15061"/>
                </a:cubicBezTo>
                <a:cubicBezTo>
                  <a:pt x="2802" y="14976"/>
                  <a:pt x="2860" y="14892"/>
                  <a:pt x="2884" y="14784"/>
                </a:cubicBezTo>
                <a:cubicBezTo>
                  <a:pt x="2900" y="14717"/>
                  <a:pt x="2944" y="14653"/>
                  <a:pt x="2987" y="14595"/>
                </a:cubicBezTo>
                <a:cubicBezTo>
                  <a:pt x="3212" y="14291"/>
                  <a:pt x="3443" y="13990"/>
                  <a:pt x="3671" y="136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5943406" y="801366"/>
            <a:ext cx="774637" cy="610113"/>
            <a:chOff x="4007675" y="3863600"/>
            <a:chExt cx="448000" cy="352850"/>
          </a:xfrm>
        </p:grpSpPr>
        <p:sp>
          <p:nvSpPr>
            <p:cNvPr id="126" name="Google Shape;126;p8"/>
            <p:cNvSpPr/>
            <p:nvPr/>
          </p:nvSpPr>
          <p:spPr>
            <a:xfrm>
              <a:off x="4007675" y="3863600"/>
              <a:ext cx="448000" cy="352850"/>
            </a:xfrm>
            <a:custGeom>
              <a:avLst/>
              <a:gdLst/>
              <a:ahLst/>
              <a:cxnLst/>
              <a:rect l="l" t="t" r="r" b="b"/>
              <a:pathLst>
                <a:path w="17920" h="14114" extrusionOk="0">
                  <a:moveTo>
                    <a:pt x="15765" y="13940"/>
                  </a:moveTo>
                  <a:cubicBezTo>
                    <a:pt x="15731" y="14008"/>
                    <a:pt x="15708" y="14054"/>
                    <a:pt x="15687" y="14098"/>
                  </a:cubicBezTo>
                  <a:cubicBezTo>
                    <a:pt x="15649" y="14103"/>
                    <a:pt x="15623" y="14114"/>
                    <a:pt x="15599" y="14110"/>
                  </a:cubicBezTo>
                  <a:cubicBezTo>
                    <a:pt x="14182" y="13868"/>
                    <a:pt x="12766" y="13624"/>
                    <a:pt x="11350" y="13380"/>
                  </a:cubicBezTo>
                  <a:cubicBezTo>
                    <a:pt x="10991" y="13319"/>
                    <a:pt x="10633" y="13250"/>
                    <a:pt x="10273" y="13198"/>
                  </a:cubicBezTo>
                  <a:cubicBezTo>
                    <a:pt x="8393" y="12932"/>
                    <a:pt x="6531" y="12566"/>
                    <a:pt x="4658" y="12258"/>
                  </a:cubicBezTo>
                  <a:cubicBezTo>
                    <a:pt x="4483" y="12230"/>
                    <a:pt x="4309" y="12208"/>
                    <a:pt x="4129" y="12223"/>
                  </a:cubicBezTo>
                  <a:cubicBezTo>
                    <a:pt x="4025" y="12232"/>
                    <a:pt x="3916" y="12219"/>
                    <a:pt x="3811" y="12202"/>
                  </a:cubicBezTo>
                  <a:cubicBezTo>
                    <a:pt x="3487" y="12150"/>
                    <a:pt x="3163" y="12095"/>
                    <a:pt x="2843" y="12031"/>
                  </a:cubicBezTo>
                  <a:cubicBezTo>
                    <a:pt x="2705" y="12002"/>
                    <a:pt x="2573" y="11945"/>
                    <a:pt x="2440" y="11902"/>
                  </a:cubicBezTo>
                  <a:cubicBezTo>
                    <a:pt x="2396" y="11889"/>
                    <a:pt x="2355" y="11872"/>
                    <a:pt x="2312" y="11862"/>
                  </a:cubicBezTo>
                  <a:cubicBezTo>
                    <a:pt x="1992" y="11791"/>
                    <a:pt x="1674" y="11715"/>
                    <a:pt x="1352" y="11653"/>
                  </a:cubicBezTo>
                  <a:cubicBezTo>
                    <a:pt x="1020" y="11588"/>
                    <a:pt x="687" y="11538"/>
                    <a:pt x="355" y="11480"/>
                  </a:cubicBezTo>
                  <a:cubicBezTo>
                    <a:pt x="121" y="11438"/>
                    <a:pt x="1" y="11288"/>
                    <a:pt x="32" y="11051"/>
                  </a:cubicBezTo>
                  <a:cubicBezTo>
                    <a:pt x="91" y="10611"/>
                    <a:pt x="157" y="10173"/>
                    <a:pt x="229" y="9736"/>
                  </a:cubicBezTo>
                  <a:cubicBezTo>
                    <a:pt x="403" y="8695"/>
                    <a:pt x="585" y="7655"/>
                    <a:pt x="759" y="6614"/>
                  </a:cubicBezTo>
                  <a:cubicBezTo>
                    <a:pt x="778" y="6501"/>
                    <a:pt x="785" y="6383"/>
                    <a:pt x="774" y="6270"/>
                  </a:cubicBezTo>
                  <a:cubicBezTo>
                    <a:pt x="762" y="6126"/>
                    <a:pt x="774" y="5988"/>
                    <a:pt x="802" y="5848"/>
                  </a:cubicBezTo>
                  <a:cubicBezTo>
                    <a:pt x="864" y="5525"/>
                    <a:pt x="897" y="5199"/>
                    <a:pt x="898" y="4869"/>
                  </a:cubicBezTo>
                  <a:cubicBezTo>
                    <a:pt x="898" y="4755"/>
                    <a:pt x="914" y="4640"/>
                    <a:pt x="933" y="4526"/>
                  </a:cubicBezTo>
                  <a:cubicBezTo>
                    <a:pt x="1083" y="3633"/>
                    <a:pt x="1237" y="2742"/>
                    <a:pt x="1389" y="1850"/>
                  </a:cubicBezTo>
                  <a:cubicBezTo>
                    <a:pt x="1412" y="1718"/>
                    <a:pt x="1441" y="1592"/>
                    <a:pt x="1515" y="1474"/>
                  </a:cubicBezTo>
                  <a:cubicBezTo>
                    <a:pt x="1560" y="1403"/>
                    <a:pt x="1577" y="1310"/>
                    <a:pt x="1593" y="1224"/>
                  </a:cubicBezTo>
                  <a:cubicBezTo>
                    <a:pt x="1636" y="997"/>
                    <a:pt x="1683" y="770"/>
                    <a:pt x="1705" y="541"/>
                  </a:cubicBezTo>
                  <a:cubicBezTo>
                    <a:pt x="1729" y="289"/>
                    <a:pt x="1897" y="165"/>
                    <a:pt x="2097" y="88"/>
                  </a:cubicBezTo>
                  <a:cubicBezTo>
                    <a:pt x="2260" y="24"/>
                    <a:pt x="2437" y="0"/>
                    <a:pt x="2618" y="48"/>
                  </a:cubicBezTo>
                  <a:cubicBezTo>
                    <a:pt x="2824" y="101"/>
                    <a:pt x="3033" y="141"/>
                    <a:pt x="3241" y="186"/>
                  </a:cubicBezTo>
                  <a:cubicBezTo>
                    <a:pt x="3293" y="198"/>
                    <a:pt x="3344" y="210"/>
                    <a:pt x="3397" y="218"/>
                  </a:cubicBezTo>
                  <a:cubicBezTo>
                    <a:pt x="4019" y="319"/>
                    <a:pt x="4640" y="418"/>
                    <a:pt x="5262" y="518"/>
                  </a:cubicBezTo>
                  <a:cubicBezTo>
                    <a:pt x="5464" y="550"/>
                    <a:pt x="5661" y="594"/>
                    <a:pt x="5849" y="683"/>
                  </a:cubicBezTo>
                  <a:cubicBezTo>
                    <a:pt x="5950" y="731"/>
                    <a:pt x="6069" y="751"/>
                    <a:pt x="6182" y="771"/>
                  </a:cubicBezTo>
                  <a:cubicBezTo>
                    <a:pt x="7581" y="1012"/>
                    <a:pt x="8980" y="1251"/>
                    <a:pt x="10380" y="1491"/>
                  </a:cubicBezTo>
                  <a:cubicBezTo>
                    <a:pt x="11236" y="1637"/>
                    <a:pt x="12093" y="1786"/>
                    <a:pt x="12950" y="1932"/>
                  </a:cubicBezTo>
                  <a:cubicBezTo>
                    <a:pt x="13238" y="1981"/>
                    <a:pt x="13527" y="2015"/>
                    <a:pt x="13821" y="2034"/>
                  </a:cubicBezTo>
                  <a:cubicBezTo>
                    <a:pt x="14523" y="2079"/>
                    <a:pt x="15211" y="2209"/>
                    <a:pt x="15891" y="2381"/>
                  </a:cubicBezTo>
                  <a:cubicBezTo>
                    <a:pt x="16234" y="2467"/>
                    <a:pt x="16578" y="2554"/>
                    <a:pt x="16919" y="2650"/>
                  </a:cubicBezTo>
                  <a:cubicBezTo>
                    <a:pt x="17045" y="2686"/>
                    <a:pt x="17169" y="2740"/>
                    <a:pt x="17285" y="2801"/>
                  </a:cubicBezTo>
                  <a:cubicBezTo>
                    <a:pt x="17411" y="2867"/>
                    <a:pt x="17531" y="2936"/>
                    <a:pt x="17675" y="2965"/>
                  </a:cubicBezTo>
                  <a:cubicBezTo>
                    <a:pt x="17818" y="2996"/>
                    <a:pt x="17846" y="3053"/>
                    <a:pt x="17848" y="3189"/>
                  </a:cubicBezTo>
                  <a:cubicBezTo>
                    <a:pt x="17852" y="3497"/>
                    <a:pt x="17849" y="3806"/>
                    <a:pt x="17898" y="4112"/>
                  </a:cubicBezTo>
                  <a:cubicBezTo>
                    <a:pt x="17912" y="4203"/>
                    <a:pt x="17920" y="4290"/>
                    <a:pt x="17852" y="4361"/>
                  </a:cubicBezTo>
                  <a:cubicBezTo>
                    <a:pt x="17805" y="4411"/>
                    <a:pt x="17793" y="4467"/>
                    <a:pt x="17790" y="4530"/>
                  </a:cubicBezTo>
                  <a:cubicBezTo>
                    <a:pt x="17761" y="5145"/>
                    <a:pt x="17615" y="5740"/>
                    <a:pt x="17515" y="6344"/>
                  </a:cubicBezTo>
                  <a:cubicBezTo>
                    <a:pt x="17442" y="6782"/>
                    <a:pt x="17356" y="7217"/>
                    <a:pt x="17274" y="7653"/>
                  </a:cubicBezTo>
                  <a:cubicBezTo>
                    <a:pt x="17171" y="8212"/>
                    <a:pt x="17112" y="8775"/>
                    <a:pt x="17052" y="9338"/>
                  </a:cubicBezTo>
                  <a:cubicBezTo>
                    <a:pt x="17039" y="9453"/>
                    <a:pt x="17021" y="9568"/>
                    <a:pt x="17001" y="9680"/>
                  </a:cubicBezTo>
                  <a:cubicBezTo>
                    <a:pt x="16880" y="10372"/>
                    <a:pt x="16753" y="11061"/>
                    <a:pt x="16638" y="11752"/>
                  </a:cubicBezTo>
                  <a:cubicBezTo>
                    <a:pt x="16575" y="12127"/>
                    <a:pt x="16525" y="12506"/>
                    <a:pt x="16486" y="12885"/>
                  </a:cubicBezTo>
                  <a:cubicBezTo>
                    <a:pt x="16452" y="13224"/>
                    <a:pt x="16296" y="13509"/>
                    <a:pt x="16126" y="13790"/>
                  </a:cubicBezTo>
                  <a:cubicBezTo>
                    <a:pt x="16101" y="13831"/>
                    <a:pt x="16050" y="13864"/>
                    <a:pt x="16003" y="13882"/>
                  </a:cubicBezTo>
                  <a:cubicBezTo>
                    <a:pt x="15929" y="13910"/>
                    <a:pt x="15850" y="13920"/>
                    <a:pt x="15765" y="13940"/>
                  </a:cubicBezTo>
                  <a:close/>
                  <a:moveTo>
                    <a:pt x="487" y="10991"/>
                  </a:moveTo>
                  <a:cubicBezTo>
                    <a:pt x="552" y="11007"/>
                    <a:pt x="611" y="11025"/>
                    <a:pt x="671" y="11034"/>
                  </a:cubicBezTo>
                  <a:cubicBezTo>
                    <a:pt x="865" y="11065"/>
                    <a:pt x="1050" y="11119"/>
                    <a:pt x="1229" y="11203"/>
                  </a:cubicBezTo>
                  <a:cubicBezTo>
                    <a:pt x="1397" y="11281"/>
                    <a:pt x="1572" y="11349"/>
                    <a:pt x="1750" y="11398"/>
                  </a:cubicBezTo>
                  <a:cubicBezTo>
                    <a:pt x="2162" y="11512"/>
                    <a:pt x="2579" y="11582"/>
                    <a:pt x="3007" y="11615"/>
                  </a:cubicBezTo>
                  <a:cubicBezTo>
                    <a:pt x="3260" y="11635"/>
                    <a:pt x="3508" y="11716"/>
                    <a:pt x="3760" y="11771"/>
                  </a:cubicBezTo>
                  <a:cubicBezTo>
                    <a:pt x="3777" y="11775"/>
                    <a:pt x="3797" y="11781"/>
                    <a:pt x="3806" y="11794"/>
                  </a:cubicBezTo>
                  <a:cubicBezTo>
                    <a:pt x="3890" y="11900"/>
                    <a:pt x="4006" y="11893"/>
                    <a:pt x="4122" y="11882"/>
                  </a:cubicBezTo>
                  <a:cubicBezTo>
                    <a:pt x="4318" y="11864"/>
                    <a:pt x="4511" y="11880"/>
                    <a:pt x="4705" y="11915"/>
                  </a:cubicBezTo>
                  <a:cubicBezTo>
                    <a:pt x="5028" y="11973"/>
                    <a:pt x="5352" y="12023"/>
                    <a:pt x="5675" y="12081"/>
                  </a:cubicBezTo>
                  <a:cubicBezTo>
                    <a:pt x="7317" y="12370"/>
                    <a:pt x="8962" y="12636"/>
                    <a:pt x="10602" y="12946"/>
                  </a:cubicBezTo>
                  <a:cubicBezTo>
                    <a:pt x="12065" y="13224"/>
                    <a:pt x="13537" y="13458"/>
                    <a:pt x="15004" y="13715"/>
                  </a:cubicBezTo>
                  <a:cubicBezTo>
                    <a:pt x="15155" y="13742"/>
                    <a:pt x="15297" y="13734"/>
                    <a:pt x="15448" y="13710"/>
                  </a:cubicBezTo>
                  <a:cubicBezTo>
                    <a:pt x="15813" y="13653"/>
                    <a:pt x="16004" y="13430"/>
                    <a:pt x="16113" y="13105"/>
                  </a:cubicBezTo>
                  <a:cubicBezTo>
                    <a:pt x="16122" y="13081"/>
                    <a:pt x="16127" y="13054"/>
                    <a:pt x="16132" y="13028"/>
                  </a:cubicBezTo>
                  <a:cubicBezTo>
                    <a:pt x="16252" y="12419"/>
                    <a:pt x="16378" y="11811"/>
                    <a:pt x="16490" y="11201"/>
                  </a:cubicBezTo>
                  <a:cubicBezTo>
                    <a:pt x="16598" y="10616"/>
                    <a:pt x="16695" y="10030"/>
                    <a:pt x="16791" y="9444"/>
                  </a:cubicBezTo>
                  <a:cubicBezTo>
                    <a:pt x="16815" y="9295"/>
                    <a:pt x="16818" y="9144"/>
                    <a:pt x="16828" y="8993"/>
                  </a:cubicBezTo>
                  <a:cubicBezTo>
                    <a:pt x="16841" y="8773"/>
                    <a:pt x="16834" y="8549"/>
                    <a:pt x="16868" y="8332"/>
                  </a:cubicBezTo>
                  <a:cubicBezTo>
                    <a:pt x="17036" y="7271"/>
                    <a:pt x="17218" y="6214"/>
                    <a:pt x="17386" y="5153"/>
                  </a:cubicBezTo>
                  <a:cubicBezTo>
                    <a:pt x="17426" y="4901"/>
                    <a:pt x="17430" y="4643"/>
                    <a:pt x="17454" y="4387"/>
                  </a:cubicBezTo>
                  <a:cubicBezTo>
                    <a:pt x="17466" y="4246"/>
                    <a:pt x="17480" y="4105"/>
                    <a:pt x="17498" y="3966"/>
                  </a:cubicBezTo>
                  <a:cubicBezTo>
                    <a:pt x="17514" y="3852"/>
                    <a:pt x="17538" y="3738"/>
                    <a:pt x="17557" y="3625"/>
                  </a:cubicBezTo>
                  <a:cubicBezTo>
                    <a:pt x="17594" y="3395"/>
                    <a:pt x="17517" y="3263"/>
                    <a:pt x="17298" y="3207"/>
                  </a:cubicBezTo>
                  <a:cubicBezTo>
                    <a:pt x="17194" y="3180"/>
                    <a:pt x="17095" y="3149"/>
                    <a:pt x="17004" y="3089"/>
                  </a:cubicBezTo>
                  <a:cubicBezTo>
                    <a:pt x="16954" y="3055"/>
                    <a:pt x="16893" y="3037"/>
                    <a:pt x="16834" y="3020"/>
                  </a:cubicBezTo>
                  <a:cubicBezTo>
                    <a:pt x="16519" y="2928"/>
                    <a:pt x="16204" y="2840"/>
                    <a:pt x="15889" y="2749"/>
                  </a:cubicBezTo>
                  <a:cubicBezTo>
                    <a:pt x="15744" y="2708"/>
                    <a:pt x="15602" y="2654"/>
                    <a:pt x="15455" y="2625"/>
                  </a:cubicBezTo>
                  <a:cubicBezTo>
                    <a:pt x="15054" y="2549"/>
                    <a:pt x="14652" y="2482"/>
                    <a:pt x="14249" y="2416"/>
                  </a:cubicBezTo>
                  <a:cubicBezTo>
                    <a:pt x="14127" y="2396"/>
                    <a:pt x="14002" y="2395"/>
                    <a:pt x="13879" y="2383"/>
                  </a:cubicBezTo>
                  <a:cubicBezTo>
                    <a:pt x="13579" y="2355"/>
                    <a:pt x="13276" y="2342"/>
                    <a:pt x="12979" y="2293"/>
                  </a:cubicBezTo>
                  <a:cubicBezTo>
                    <a:pt x="11544" y="2054"/>
                    <a:pt x="10111" y="1806"/>
                    <a:pt x="8677" y="1560"/>
                  </a:cubicBezTo>
                  <a:cubicBezTo>
                    <a:pt x="7856" y="1420"/>
                    <a:pt x="7034" y="1276"/>
                    <a:pt x="6212" y="1134"/>
                  </a:cubicBezTo>
                  <a:cubicBezTo>
                    <a:pt x="6003" y="1098"/>
                    <a:pt x="5796" y="1054"/>
                    <a:pt x="5603" y="953"/>
                  </a:cubicBezTo>
                  <a:cubicBezTo>
                    <a:pt x="5542" y="921"/>
                    <a:pt x="5470" y="907"/>
                    <a:pt x="5400" y="896"/>
                  </a:cubicBezTo>
                  <a:cubicBezTo>
                    <a:pt x="4448" y="733"/>
                    <a:pt x="3498" y="554"/>
                    <a:pt x="2542" y="413"/>
                  </a:cubicBezTo>
                  <a:cubicBezTo>
                    <a:pt x="2515" y="408"/>
                    <a:pt x="2488" y="398"/>
                    <a:pt x="2463" y="401"/>
                  </a:cubicBezTo>
                  <a:cubicBezTo>
                    <a:pt x="2158" y="437"/>
                    <a:pt x="2048" y="492"/>
                    <a:pt x="2020" y="750"/>
                  </a:cubicBezTo>
                  <a:cubicBezTo>
                    <a:pt x="1998" y="953"/>
                    <a:pt x="1957" y="1154"/>
                    <a:pt x="1917" y="1353"/>
                  </a:cubicBezTo>
                  <a:cubicBezTo>
                    <a:pt x="1897" y="1448"/>
                    <a:pt x="1870" y="1545"/>
                    <a:pt x="1825" y="1629"/>
                  </a:cubicBezTo>
                  <a:cubicBezTo>
                    <a:pt x="1764" y="1740"/>
                    <a:pt x="1732" y="1856"/>
                    <a:pt x="1710" y="1979"/>
                  </a:cubicBezTo>
                  <a:cubicBezTo>
                    <a:pt x="1568" y="2810"/>
                    <a:pt x="1422" y="3640"/>
                    <a:pt x="1281" y="4471"/>
                  </a:cubicBezTo>
                  <a:cubicBezTo>
                    <a:pt x="1261" y="4584"/>
                    <a:pt x="1242" y="4700"/>
                    <a:pt x="1245" y="4813"/>
                  </a:cubicBezTo>
                  <a:cubicBezTo>
                    <a:pt x="1256" y="5190"/>
                    <a:pt x="1194" y="5556"/>
                    <a:pt x="1133" y="5923"/>
                  </a:cubicBezTo>
                  <a:cubicBezTo>
                    <a:pt x="1118" y="6010"/>
                    <a:pt x="1107" y="6100"/>
                    <a:pt x="1116" y="6187"/>
                  </a:cubicBezTo>
                  <a:cubicBezTo>
                    <a:pt x="1139" y="6393"/>
                    <a:pt x="1118" y="6594"/>
                    <a:pt x="1083" y="6796"/>
                  </a:cubicBezTo>
                  <a:cubicBezTo>
                    <a:pt x="871" y="8028"/>
                    <a:pt x="661" y="9261"/>
                    <a:pt x="445" y="10493"/>
                  </a:cubicBezTo>
                  <a:cubicBezTo>
                    <a:pt x="414" y="10665"/>
                    <a:pt x="437" y="10824"/>
                    <a:pt x="487" y="10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044775" y="3908300"/>
              <a:ext cx="346350" cy="260150"/>
            </a:xfrm>
            <a:custGeom>
              <a:avLst/>
              <a:gdLst/>
              <a:ahLst/>
              <a:cxnLst/>
              <a:rect l="l" t="t" r="r" b="b"/>
              <a:pathLst>
                <a:path w="13854" h="10406" extrusionOk="0">
                  <a:moveTo>
                    <a:pt x="13617" y="3717"/>
                  </a:moveTo>
                  <a:cubicBezTo>
                    <a:pt x="13549" y="4119"/>
                    <a:pt x="13476" y="4520"/>
                    <a:pt x="13412" y="4923"/>
                  </a:cubicBezTo>
                  <a:cubicBezTo>
                    <a:pt x="13393" y="5044"/>
                    <a:pt x="13385" y="5171"/>
                    <a:pt x="13394" y="5293"/>
                  </a:cubicBezTo>
                  <a:cubicBezTo>
                    <a:pt x="13406" y="5427"/>
                    <a:pt x="13400" y="5558"/>
                    <a:pt x="13376" y="5689"/>
                  </a:cubicBezTo>
                  <a:cubicBezTo>
                    <a:pt x="13350" y="5838"/>
                    <a:pt x="13328" y="5987"/>
                    <a:pt x="13298" y="6135"/>
                  </a:cubicBezTo>
                  <a:cubicBezTo>
                    <a:pt x="13269" y="6285"/>
                    <a:pt x="13262" y="6432"/>
                    <a:pt x="13275" y="6585"/>
                  </a:cubicBezTo>
                  <a:cubicBezTo>
                    <a:pt x="13285" y="6698"/>
                    <a:pt x="13281" y="6816"/>
                    <a:pt x="13261" y="6928"/>
                  </a:cubicBezTo>
                  <a:cubicBezTo>
                    <a:pt x="13085" y="7914"/>
                    <a:pt x="12904" y="8901"/>
                    <a:pt x="12724" y="9887"/>
                  </a:cubicBezTo>
                  <a:cubicBezTo>
                    <a:pt x="12713" y="9948"/>
                    <a:pt x="12700" y="10009"/>
                    <a:pt x="12684" y="10069"/>
                  </a:cubicBezTo>
                  <a:cubicBezTo>
                    <a:pt x="12620" y="10303"/>
                    <a:pt x="12472" y="10406"/>
                    <a:pt x="12232" y="10366"/>
                  </a:cubicBezTo>
                  <a:cubicBezTo>
                    <a:pt x="11664" y="10272"/>
                    <a:pt x="11094" y="10174"/>
                    <a:pt x="10526" y="10075"/>
                  </a:cubicBezTo>
                  <a:cubicBezTo>
                    <a:pt x="10386" y="10051"/>
                    <a:pt x="10247" y="10038"/>
                    <a:pt x="10103" y="10056"/>
                  </a:cubicBezTo>
                  <a:cubicBezTo>
                    <a:pt x="10000" y="10070"/>
                    <a:pt x="9892" y="10060"/>
                    <a:pt x="9787" y="10048"/>
                  </a:cubicBezTo>
                  <a:cubicBezTo>
                    <a:pt x="9673" y="10036"/>
                    <a:pt x="9559" y="10010"/>
                    <a:pt x="9446" y="9991"/>
                  </a:cubicBezTo>
                  <a:cubicBezTo>
                    <a:pt x="9262" y="9961"/>
                    <a:pt x="9079" y="9950"/>
                    <a:pt x="8891" y="9946"/>
                  </a:cubicBezTo>
                  <a:cubicBezTo>
                    <a:pt x="8316" y="9929"/>
                    <a:pt x="7740" y="9913"/>
                    <a:pt x="7171" y="9799"/>
                  </a:cubicBezTo>
                  <a:cubicBezTo>
                    <a:pt x="6641" y="9692"/>
                    <a:pt x="6105" y="9615"/>
                    <a:pt x="5571" y="9528"/>
                  </a:cubicBezTo>
                  <a:cubicBezTo>
                    <a:pt x="5467" y="9511"/>
                    <a:pt x="5357" y="9495"/>
                    <a:pt x="5253" y="9505"/>
                  </a:cubicBezTo>
                  <a:cubicBezTo>
                    <a:pt x="5073" y="9523"/>
                    <a:pt x="4900" y="9499"/>
                    <a:pt x="4724" y="9470"/>
                  </a:cubicBezTo>
                  <a:cubicBezTo>
                    <a:pt x="4427" y="9421"/>
                    <a:pt x="4130" y="9371"/>
                    <a:pt x="3832" y="9319"/>
                  </a:cubicBezTo>
                  <a:cubicBezTo>
                    <a:pt x="3649" y="9287"/>
                    <a:pt x="3467" y="9255"/>
                    <a:pt x="3300" y="9162"/>
                  </a:cubicBezTo>
                  <a:cubicBezTo>
                    <a:pt x="3225" y="9121"/>
                    <a:pt x="3130" y="9114"/>
                    <a:pt x="3044" y="9095"/>
                  </a:cubicBezTo>
                  <a:cubicBezTo>
                    <a:pt x="2827" y="9050"/>
                    <a:pt x="2598" y="9036"/>
                    <a:pt x="2395" y="8957"/>
                  </a:cubicBezTo>
                  <a:cubicBezTo>
                    <a:pt x="2035" y="8817"/>
                    <a:pt x="1659" y="8762"/>
                    <a:pt x="1286" y="8692"/>
                  </a:cubicBezTo>
                  <a:cubicBezTo>
                    <a:pt x="1208" y="8677"/>
                    <a:pt x="1124" y="8665"/>
                    <a:pt x="1059" y="8625"/>
                  </a:cubicBezTo>
                  <a:cubicBezTo>
                    <a:pt x="895" y="8526"/>
                    <a:pt x="713" y="8493"/>
                    <a:pt x="528" y="8464"/>
                  </a:cubicBezTo>
                  <a:cubicBezTo>
                    <a:pt x="494" y="8458"/>
                    <a:pt x="459" y="8449"/>
                    <a:pt x="424" y="8446"/>
                  </a:cubicBezTo>
                  <a:cubicBezTo>
                    <a:pt x="94" y="8426"/>
                    <a:pt x="0" y="8207"/>
                    <a:pt x="36" y="7883"/>
                  </a:cubicBezTo>
                  <a:cubicBezTo>
                    <a:pt x="76" y="7530"/>
                    <a:pt x="154" y="7183"/>
                    <a:pt x="211" y="6833"/>
                  </a:cubicBezTo>
                  <a:cubicBezTo>
                    <a:pt x="226" y="6737"/>
                    <a:pt x="241" y="6638"/>
                    <a:pt x="234" y="6543"/>
                  </a:cubicBezTo>
                  <a:cubicBezTo>
                    <a:pt x="216" y="6310"/>
                    <a:pt x="238" y="6082"/>
                    <a:pt x="282" y="5854"/>
                  </a:cubicBezTo>
                  <a:cubicBezTo>
                    <a:pt x="305" y="5732"/>
                    <a:pt x="311" y="5611"/>
                    <a:pt x="301" y="5485"/>
                  </a:cubicBezTo>
                  <a:cubicBezTo>
                    <a:pt x="290" y="5345"/>
                    <a:pt x="302" y="5200"/>
                    <a:pt x="326" y="5062"/>
                  </a:cubicBezTo>
                  <a:cubicBezTo>
                    <a:pt x="524" y="3926"/>
                    <a:pt x="727" y="2791"/>
                    <a:pt x="927" y="1655"/>
                  </a:cubicBezTo>
                  <a:cubicBezTo>
                    <a:pt x="982" y="1340"/>
                    <a:pt x="1040" y="1025"/>
                    <a:pt x="1082" y="709"/>
                  </a:cubicBezTo>
                  <a:cubicBezTo>
                    <a:pt x="1109" y="508"/>
                    <a:pt x="1213" y="344"/>
                    <a:pt x="1305" y="172"/>
                  </a:cubicBezTo>
                  <a:cubicBezTo>
                    <a:pt x="1351" y="85"/>
                    <a:pt x="1443" y="38"/>
                    <a:pt x="1551" y="46"/>
                  </a:cubicBezTo>
                  <a:cubicBezTo>
                    <a:pt x="1665" y="55"/>
                    <a:pt x="1777" y="88"/>
                    <a:pt x="1889" y="20"/>
                  </a:cubicBezTo>
                  <a:cubicBezTo>
                    <a:pt x="1919" y="1"/>
                    <a:pt x="1978" y="9"/>
                    <a:pt x="2017" y="24"/>
                  </a:cubicBezTo>
                  <a:cubicBezTo>
                    <a:pt x="2175" y="80"/>
                    <a:pt x="2337" y="100"/>
                    <a:pt x="2503" y="112"/>
                  </a:cubicBezTo>
                  <a:cubicBezTo>
                    <a:pt x="2662" y="125"/>
                    <a:pt x="2819" y="163"/>
                    <a:pt x="2976" y="190"/>
                  </a:cubicBezTo>
                  <a:cubicBezTo>
                    <a:pt x="3142" y="219"/>
                    <a:pt x="3308" y="247"/>
                    <a:pt x="3474" y="275"/>
                  </a:cubicBezTo>
                  <a:cubicBezTo>
                    <a:pt x="3632" y="303"/>
                    <a:pt x="3789" y="329"/>
                    <a:pt x="3947" y="356"/>
                  </a:cubicBezTo>
                  <a:cubicBezTo>
                    <a:pt x="4113" y="385"/>
                    <a:pt x="4278" y="417"/>
                    <a:pt x="4445" y="442"/>
                  </a:cubicBezTo>
                  <a:cubicBezTo>
                    <a:pt x="4630" y="469"/>
                    <a:pt x="4806" y="525"/>
                    <a:pt x="4981" y="593"/>
                  </a:cubicBezTo>
                  <a:cubicBezTo>
                    <a:pt x="5293" y="716"/>
                    <a:pt x="5605" y="850"/>
                    <a:pt x="5950" y="856"/>
                  </a:cubicBezTo>
                  <a:cubicBezTo>
                    <a:pt x="6074" y="859"/>
                    <a:pt x="6199" y="854"/>
                    <a:pt x="6321" y="870"/>
                  </a:cubicBezTo>
                  <a:cubicBezTo>
                    <a:pt x="6708" y="918"/>
                    <a:pt x="7098" y="957"/>
                    <a:pt x="7480" y="1032"/>
                  </a:cubicBezTo>
                  <a:cubicBezTo>
                    <a:pt x="9310" y="1385"/>
                    <a:pt x="11151" y="1666"/>
                    <a:pt x="12985" y="1997"/>
                  </a:cubicBezTo>
                  <a:cubicBezTo>
                    <a:pt x="13186" y="2032"/>
                    <a:pt x="13387" y="2066"/>
                    <a:pt x="13588" y="2103"/>
                  </a:cubicBezTo>
                  <a:cubicBezTo>
                    <a:pt x="13649" y="2114"/>
                    <a:pt x="13710" y="2128"/>
                    <a:pt x="13768" y="2148"/>
                  </a:cubicBezTo>
                  <a:cubicBezTo>
                    <a:pt x="13821" y="2168"/>
                    <a:pt x="13854" y="2215"/>
                    <a:pt x="13853" y="2272"/>
                  </a:cubicBezTo>
                  <a:cubicBezTo>
                    <a:pt x="13851" y="2343"/>
                    <a:pt x="13840" y="2413"/>
                    <a:pt x="13829" y="2483"/>
                  </a:cubicBezTo>
                  <a:cubicBezTo>
                    <a:pt x="13759" y="2894"/>
                    <a:pt x="13689" y="3305"/>
                    <a:pt x="13618" y="3716"/>
                  </a:cubicBezTo>
                  <a:cubicBezTo>
                    <a:pt x="13618" y="3717"/>
                    <a:pt x="13618" y="3717"/>
                    <a:pt x="13617" y="3717"/>
                  </a:cubicBezTo>
                  <a:close/>
                  <a:moveTo>
                    <a:pt x="466" y="8088"/>
                  </a:moveTo>
                  <a:cubicBezTo>
                    <a:pt x="569" y="8106"/>
                    <a:pt x="684" y="8120"/>
                    <a:pt x="796" y="8146"/>
                  </a:cubicBezTo>
                  <a:cubicBezTo>
                    <a:pt x="889" y="8167"/>
                    <a:pt x="990" y="8187"/>
                    <a:pt x="1071" y="8235"/>
                  </a:cubicBezTo>
                  <a:cubicBezTo>
                    <a:pt x="1190" y="8305"/>
                    <a:pt x="1316" y="8334"/>
                    <a:pt x="1448" y="8356"/>
                  </a:cubicBezTo>
                  <a:cubicBezTo>
                    <a:pt x="1614" y="8384"/>
                    <a:pt x="1779" y="8415"/>
                    <a:pt x="1947" y="8440"/>
                  </a:cubicBezTo>
                  <a:cubicBezTo>
                    <a:pt x="2079" y="8460"/>
                    <a:pt x="2202" y="8500"/>
                    <a:pt x="2326" y="8553"/>
                  </a:cubicBezTo>
                  <a:cubicBezTo>
                    <a:pt x="2456" y="8608"/>
                    <a:pt x="2594" y="8644"/>
                    <a:pt x="2731" y="8675"/>
                  </a:cubicBezTo>
                  <a:cubicBezTo>
                    <a:pt x="2887" y="8710"/>
                    <a:pt x="3046" y="8732"/>
                    <a:pt x="3203" y="8757"/>
                  </a:cubicBezTo>
                  <a:cubicBezTo>
                    <a:pt x="3317" y="8777"/>
                    <a:pt x="3424" y="8810"/>
                    <a:pt x="3529" y="8863"/>
                  </a:cubicBezTo>
                  <a:cubicBezTo>
                    <a:pt x="3630" y="8915"/>
                    <a:pt x="3745" y="8943"/>
                    <a:pt x="3857" y="8965"/>
                  </a:cubicBezTo>
                  <a:cubicBezTo>
                    <a:pt x="4127" y="9019"/>
                    <a:pt x="4397" y="9068"/>
                    <a:pt x="4668" y="9110"/>
                  </a:cubicBezTo>
                  <a:cubicBezTo>
                    <a:pt x="4825" y="9134"/>
                    <a:pt x="4987" y="9160"/>
                    <a:pt x="5144" y="9150"/>
                  </a:cubicBezTo>
                  <a:cubicBezTo>
                    <a:pt x="5360" y="9136"/>
                    <a:pt x="5568" y="9163"/>
                    <a:pt x="5777" y="9200"/>
                  </a:cubicBezTo>
                  <a:cubicBezTo>
                    <a:pt x="6416" y="9311"/>
                    <a:pt x="7053" y="9422"/>
                    <a:pt x="7692" y="9527"/>
                  </a:cubicBezTo>
                  <a:cubicBezTo>
                    <a:pt x="7849" y="9554"/>
                    <a:pt x="8009" y="9564"/>
                    <a:pt x="8167" y="9566"/>
                  </a:cubicBezTo>
                  <a:cubicBezTo>
                    <a:pt x="8504" y="9569"/>
                    <a:pt x="8839" y="9612"/>
                    <a:pt x="9176" y="9594"/>
                  </a:cubicBezTo>
                  <a:cubicBezTo>
                    <a:pt x="9246" y="9590"/>
                    <a:pt x="9316" y="9609"/>
                    <a:pt x="9387" y="9621"/>
                  </a:cubicBezTo>
                  <a:cubicBezTo>
                    <a:pt x="9535" y="9645"/>
                    <a:pt x="9684" y="9676"/>
                    <a:pt x="9833" y="9696"/>
                  </a:cubicBezTo>
                  <a:cubicBezTo>
                    <a:pt x="9919" y="9708"/>
                    <a:pt x="10011" y="9720"/>
                    <a:pt x="10096" y="9708"/>
                  </a:cubicBezTo>
                  <a:cubicBezTo>
                    <a:pt x="10240" y="9688"/>
                    <a:pt x="10379" y="9701"/>
                    <a:pt x="10519" y="9725"/>
                  </a:cubicBezTo>
                  <a:cubicBezTo>
                    <a:pt x="11000" y="9809"/>
                    <a:pt x="11480" y="9891"/>
                    <a:pt x="11960" y="9974"/>
                  </a:cubicBezTo>
                  <a:cubicBezTo>
                    <a:pt x="12031" y="9986"/>
                    <a:pt x="12100" y="10000"/>
                    <a:pt x="12172" y="10005"/>
                  </a:cubicBezTo>
                  <a:cubicBezTo>
                    <a:pt x="12256" y="10012"/>
                    <a:pt x="12307" y="9982"/>
                    <a:pt x="12336" y="9902"/>
                  </a:cubicBezTo>
                  <a:cubicBezTo>
                    <a:pt x="12388" y="9751"/>
                    <a:pt x="12437" y="9599"/>
                    <a:pt x="12485" y="9447"/>
                  </a:cubicBezTo>
                  <a:cubicBezTo>
                    <a:pt x="12541" y="9272"/>
                    <a:pt x="12614" y="9098"/>
                    <a:pt x="12646" y="8918"/>
                  </a:cubicBezTo>
                  <a:cubicBezTo>
                    <a:pt x="12765" y="8254"/>
                    <a:pt x="12873" y="7589"/>
                    <a:pt x="12981" y="6923"/>
                  </a:cubicBezTo>
                  <a:cubicBezTo>
                    <a:pt x="12999" y="6811"/>
                    <a:pt x="13005" y="6694"/>
                    <a:pt x="12994" y="6580"/>
                  </a:cubicBezTo>
                  <a:cubicBezTo>
                    <a:pt x="12982" y="6447"/>
                    <a:pt x="12987" y="6316"/>
                    <a:pt x="13011" y="6184"/>
                  </a:cubicBezTo>
                  <a:cubicBezTo>
                    <a:pt x="13041" y="6019"/>
                    <a:pt x="13073" y="5852"/>
                    <a:pt x="13094" y="5685"/>
                  </a:cubicBezTo>
                  <a:cubicBezTo>
                    <a:pt x="13109" y="5573"/>
                    <a:pt x="13119" y="5456"/>
                    <a:pt x="13109" y="5342"/>
                  </a:cubicBezTo>
                  <a:cubicBezTo>
                    <a:pt x="13097" y="5191"/>
                    <a:pt x="13105" y="5043"/>
                    <a:pt x="13131" y="4893"/>
                  </a:cubicBezTo>
                  <a:cubicBezTo>
                    <a:pt x="13260" y="4160"/>
                    <a:pt x="13385" y="3425"/>
                    <a:pt x="13510" y="2691"/>
                  </a:cubicBezTo>
                  <a:cubicBezTo>
                    <a:pt x="13526" y="2597"/>
                    <a:pt x="13554" y="2504"/>
                    <a:pt x="13537" y="2392"/>
                  </a:cubicBezTo>
                  <a:cubicBezTo>
                    <a:pt x="13436" y="2371"/>
                    <a:pt x="13343" y="2349"/>
                    <a:pt x="13249" y="2333"/>
                  </a:cubicBezTo>
                  <a:cubicBezTo>
                    <a:pt x="11762" y="2079"/>
                    <a:pt x="10277" y="1823"/>
                    <a:pt x="8790" y="1570"/>
                  </a:cubicBezTo>
                  <a:cubicBezTo>
                    <a:pt x="8513" y="1523"/>
                    <a:pt x="8237" y="1445"/>
                    <a:pt x="7949" y="1474"/>
                  </a:cubicBezTo>
                  <a:cubicBezTo>
                    <a:pt x="7914" y="1477"/>
                    <a:pt x="7878" y="1467"/>
                    <a:pt x="7843" y="1461"/>
                  </a:cubicBezTo>
                  <a:cubicBezTo>
                    <a:pt x="7160" y="1355"/>
                    <a:pt x="6477" y="1250"/>
                    <a:pt x="5794" y="1139"/>
                  </a:cubicBezTo>
                  <a:cubicBezTo>
                    <a:pt x="5672" y="1119"/>
                    <a:pt x="5550" y="1088"/>
                    <a:pt x="5434" y="1047"/>
                  </a:cubicBezTo>
                  <a:cubicBezTo>
                    <a:pt x="5201" y="964"/>
                    <a:pt x="4970" y="872"/>
                    <a:pt x="4739" y="786"/>
                  </a:cubicBezTo>
                  <a:cubicBezTo>
                    <a:pt x="4673" y="761"/>
                    <a:pt x="4603" y="742"/>
                    <a:pt x="4534" y="731"/>
                  </a:cubicBezTo>
                  <a:cubicBezTo>
                    <a:pt x="3878" y="617"/>
                    <a:pt x="3223" y="505"/>
                    <a:pt x="2566" y="393"/>
                  </a:cubicBezTo>
                  <a:cubicBezTo>
                    <a:pt x="2471" y="376"/>
                    <a:pt x="2377" y="364"/>
                    <a:pt x="2279" y="398"/>
                  </a:cubicBezTo>
                  <a:cubicBezTo>
                    <a:pt x="2224" y="418"/>
                    <a:pt x="2151" y="423"/>
                    <a:pt x="2098" y="403"/>
                  </a:cubicBezTo>
                  <a:cubicBezTo>
                    <a:pt x="1919" y="331"/>
                    <a:pt x="1735" y="367"/>
                    <a:pt x="1575" y="346"/>
                  </a:cubicBezTo>
                  <a:cubicBezTo>
                    <a:pt x="1421" y="521"/>
                    <a:pt x="1374" y="716"/>
                    <a:pt x="1341" y="920"/>
                  </a:cubicBezTo>
                  <a:cubicBezTo>
                    <a:pt x="1107" y="2311"/>
                    <a:pt x="870" y="3701"/>
                    <a:pt x="637" y="5092"/>
                  </a:cubicBezTo>
                  <a:cubicBezTo>
                    <a:pt x="618" y="5204"/>
                    <a:pt x="601" y="5323"/>
                    <a:pt x="617" y="5435"/>
                  </a:cubicBezTo>
                  <a:cubicBezTo>
                    <a:pt x="640" y="5606"/>
                    <a:pt x="624" y="5771"/>
                    <a:pt x="591" y="5937"/>
                  </a:cubicBezTo>
                  <a:cubicBezTo>
                    <a:pt x="554" y="6111"/>
                    <a:pt x="553" y="6288"/>
                    <a:pt x="554" y="6465"/>
                  </a:cubicBezTo>
                  <a:cubicBezTo>
                    <a:pt x="555" y="6606"/>
                    <a:pt x="548" y="6749"/>
                    <a:pt x="527" y="6888"/>
                  </a:cubicBezTo>
                  <a:cubicBezTo>
                    <a:pt x="486" y="7169"/>
                    <a:pt x="437" y="7448"/>
                    <a:pt x="384" y="7727"/>
                  </a:cubicBezTo>
                  <a:cubicBezTo>
                    <a:pt x="361" y="7846"/>
                    <a:pt x="364" y="7955"/>
                    <a:pt x="466" y="80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4387725" y="4059925"/>
              <a:ext cx="28175" cy="32650"/>
            </a:xfrm>
            <a:custGeom>
              <a:avLst/>
              <a:gdLst/>
              <a:ahLst/>
              <a:cxnLst/>
              <a:rect l="l" t="t" r="r" b="b"/>
              <a:pathLst>
                <a:path w="1127" h="1306" extrusionOk="0">
                  <a:moveTo>
                    <a:pt x="525" y="1306"/>
                  </a:moveTo>
                  <a:cubicBezTo>
                    <a:pt x="455" y="1270"/>
                    <a:pt x="412" y="1235"/>
                    <a:pt x="362" y="1223"/>
                  </a:cubicBezTo>
                  <a:cubicBezTo>
                    <a:pt x="264" y="1200"/>
                    <a:pt x="162" y="1171"/>
                    <a:pt x="118" y="1080"/>
                  </a:cubicBezTo>
                  <a:cubicBezTo>
                    <a:pt x="64" y="972"/>
                    <a:pt x="13" y="851"/>
                    <a:pt x="7" y="732"/>
                  </a:cubicBezTo>
                  <a:cubicBezTo>
                    <a:pt x="0" y="594"/>
                    <a:pt x="39" y="452"/>
                    <a:pt x="68" y="314"/>
                  </a:cubicBezTo>
                  <a:cubicBezTo>
                    <a:pt x="75" y="278"/>
                    <a:pt x="114" y="236"/>
                    <a:pt x="150" y="220"/>
                  </a:cubicBezTo>
                  <a:cubicBezTo>
                    <a:pt x="631" y="1"/>
                    <a:pt x="1043" y="370"/>
                    <a:pt x="1107" y="723"/>
                  </a:cubicBezTo>
                  <a:cubicBezTo>
                    <a:pt x="1127" y="830"/>
                    <a:pt x="1093" y="952"/>
                    <a:pt x="1062" y="1060"/>
                  </a:cubicBezTo>
                  <a:cubicBezTo>
                    <a:pt x="1047" y="1109"/>
                    <a:pt x="984" y="1157"/>
                    <a:pt x="931" y="1178"/>
                  </a:cubicBezTo>
                  <a:cubicBezTo>
                    <a:pt x="800" y="1229"/>
                    <a:pt x="663" y="1263"/>
                    <a:pt x="525" y="1306"/>
                  </a:cubicBezTo>
                  <a:close/>
                  <a:moveTo>
                    <a:pt x="542" y="1075"/>
                  </a:moveTo>
                  <a:cubicBezTo>
                    <a:pt x="617" y="1028"/>
                    <a:pt x="670" y="996"/>
                    <a:pt x="721" y="961"/>
                  </a:cubicBezTo>
                  <a:cubicBezTo>
                    <a:pt x="819" y="894"/>
                    <a:pt x="847" y="816"/>
                    <a:pt x="806" y="716"/>
                  </a:cubicBezTo>
                  <a:cubicBezTo>
                    <a:pt x="752" y="587"/>
                    <a:pt x="652" y="502"/>
                    <a:pt x="527" y="446"/>
                  </a:cubicBezTo>
                  <a:cubicBezTo>
                    <a:pt x="381" y="379"/>
                    <a:pt x="256" y="431"/>
                    <a:pt x="248" y="603"/>
                  </a:cubicBezTo>
                  <a:cubicBezTo>
                    <a:pt x="247" y="629"/>
                    <a:pt x="237" y="654"/>
                    <a:pt x="237" y="681"/>
                  </a:cubicBezTo>
                  <a:cubicBezTo>
                    <a:pt x="232" y="905"/>
                    <a:pt x="282" y="1078"/>
                    <a:pt x="542" y="10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4390425" y="4178900"/>
              <a:ext cx="13600" cy="11800"/>
            </a:xfrm>
            <a:custGeom>
              <a:avLst/>
              <a:gdLst/>
              <a:ahLst/>
              <a:cxnLst/>
              <a:rect l="l" t="t" r="r" b="b"/>
              <a:pathLst>
                <a:path w="544" h="472" extrusionOk="0">
                  <a:moveTo>
                    <a:pt x="469" y="0"/>
                  </a:moveTo>
                  <a:cubicBezTo>
                    <a:pt x="485" y="10"/>
                    <a:pt x="506" y="16"/>
                    <a:pt x="510" y="29"/>
                  </a:cubicBezTo>
                  <a:cubicBezTo>
                    <a:pt x="543" y="125"/>
                    <a:pt x="522" y="220"/>
                    <a:pt x="485" y="309"/>
                  </a:cubicBezTo>
                  <a:cubicBezTo>
                    <a:pt x="434" y="428"/>
                    <a:pt x="342" y="472"/>
                    <a:pt x="208" y="450"/>
                  </a:cubicBezTo>
                  <a:cubicBezTo>
                    <a:pt x="156" y="441"/>
                    <a:pt x="103" y="432"/>
                    <a:pt x="56" y="409"/>
                  </a:cubicBezTo>
                  <a:cubicBezTo>
                    <a:pt x="31" y="396"/>
                    <a:pt x="1" y="355"/>
                    <a:pt x="3" y="330"/>
                  </a:cubicBezTo>
                  <a:cubicBezTo>
                    <a:pt x="5" y="306"/>
                    <a:pt x="46" y="271"/>
                    <a:pt x="73" y="267"/>
                  </a:cubicBezTo>
                  <a:cubicBezTo>
                    <a:pt x="124" y="258"/>
                    <a:pt x="177" y="268"/>
                    <a:pt x="230" y="270"/>
                  </a:cubicBezTo>
                  <a:cubicBezTo>
                    <a:pt x="300" y="274"/>
                    <a:pt x="342" y="238"/>
                    <a:pt x="370" y="174"/>
                  </a:cubicBezTo>
                  <a:cubicBezTo>
                    <a:pt x="396" y="113"/>
                    <a:pt x="390" y="31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418800" y="3948525"/>
              <a:ext cx="9575" cy="10800"/>
            </a:xfrm>
            <a:custGeom>
              <a:avLst/>
              <a:gdLst/>
              <a:ahLst/>
              <a:cxnLst/>
              <a:rect l="l" t="t" r="r" b="b"/>
              <a:pathLst>
                <a:path w="383" h="432" extrusionOk="0">
                  <a:moveTo>
                    <a:pt x="39" y="413"/>
                  </a:moveTo>
                  <a:cubicBezTo>
                    <a:pt x="1" y="318"/>
                    <a:pt x="48" y="244"/>
                    <a:pt x="99" y="171"/>
                  </a:cubicBezTo>
                  <a:cubicBezTo>
                    <a:pt x="148" y="97"/>
                    <a:pt x="202" y="29"/>
                    <a:pt x="293" y="6"/>
                  </a:cubicBezTo>
                  <a:cubicBezTo>
                    <a:pt x="313" y="0"/>
                    <a:pt x="342" y="14"/>
                    <a:pt x="362" y="27"/>
                  </a:cubicBezTo>
                  <a:cubicBezTo>
                    <a:pt x="373" y="33"/>
                    <a:pt x="383" y="60"/>
                    <a:pt x="377" y="72"/>
                  </a:cubicBezTo>
                  <a:cubicBezTo>
                    <a:pt x="314" y="218"/>
                    <a:pt x="233" y="349"/>
                    <a:pt x="87" y="425"/>
                  </a:cubicBezTo>
                  <a:cubicBezTo>
                    <a:pt x="77" y="432"/>
                    <a:pt x="55" y="418"/>
                    <a:pt x="39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4427700" y="3964550"/>
              <a:ext cx="6475" cy="9700"/>
            </a:xfrm>
            <a:custGeom>
              <a:avLst/>
              <a:gdLst/>
              <a:ahLst/>
              <a:cxnLst/>
              <a:rect l="l" t="t" r="r" b="b"/>
              <a:pathLst>
                <a:path w="259" h="388" extrusionOk="0">
                  <a:moveTo>
                    <a:pt x="243" y="219"/>
                  </a:moveTo>
                  <a:cubicBezTo>
                    <a:pt x="228" y="316"/>
                    <a:pt x="166" y="387"/>
                    <a:pt x="105" y="380"/>
                  </a:cubicBezTo>
                  <a:cubicBezTo>
                    <a:pt x="41" y="374"/>
                    <a:pt x="0" y="286"/>
                    <a:pt x="14" y="189"/>
                  </a:cubicBezTo>
                  <a:cubicBezTo>
                    <a:pt x="15" y="181"/>
                    <a:pt x="17" y="173"/>
                    <a:pt x="19" y="164"/>
                  </a:cubicBezTo>
                  <a:cubicBezTo>
                    <a:pt x="40" y="66"/>
                    <a:pt x="97" y="0"/>
                    <a:pt x="161" y="1"/>
                  </a:cubicBezTo>
                  <a:cubicBezTo>
                    <a:pt x="217" y="1"/>
                    <a:pt x="258" y="93"/>
                    <a:pt x="248" y="193"/>
                  </a:cubicBezTo>
                  <a:cubicBezTo>
                    <a:pt x="247" y="202"/>
                    <a:pt x="244" y="211"/>
                    <a:pt x="243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4107425" y="3938650"/>
              <a:ext cx="238850" cy="178125"/>
            </a:xfrm>
            <a:custGeom>
              <a:avLst/>
              <a:gdLst/>
              <a:ahLst/>
              <a:cxnLst/>
              <a:rect l="l" t="t" r="r" b="b"/>
              <a:pathLst>
                <a:path w="9554" h="7125" extrusionOk="0">
                  <a:moveTo>
                    <a:pt x="2513" y="678"/>
                  </a:moveTo>
                  <a:cubicBezTo>
                    <a:pt x="2717" y="496"/>
                    <a:pt x="2761" y="494"/>
                    <a:pt x="2901" y="745"/>
                  </a:cubicBezTo>
                  <a:cubicBezTo>
                    <a:pt x="3184" y="780"/>
                    <a:pt x="3460" y="874"/>
                    <a:pt x="3734" y="978"/>
                  </a:cubicBezTo>
                  <a:cubicBezTo>
                    <a:pt x="3847" y="1022"/>
                    <a:pt x="3976" y="1025"/>
                    <a:pt x="4115" y="1048"/>
                  </a:cubicBezTo>
                  <a:cubicBezTo>
                    <a:pt x="4177" y="999"/>
                    <a:pt x="4216" y="886"/>
                    <a:pt x="4338" y="914"/>
                  </a:cubicBezTo>
                  <a:cubicBezTo>
                    <a:pt x="4445" y="940"/>
                    <a:pt x="4439" y="1052"/>
                    <a:pt x="4501" y="1118"/>
                  </a:cubicBezTo>
                  <a:cubicBezTo>
                    <a:pt x="4864" y="1180"/>
                    <a:pt x="5230" y="1243"/>
                    <a:pt x="5568" y="1301"/>
                  </a:cubicBezTo>
                  <a:cubicBezTo>
                    <a:pt x="5659" y="1252"/>
                    <a:pt x="5724" y="1210"/>
                    <a:pt x="5795" y="1183"/>
                  </a:cubicBezTo>
                  <a:cubicBezTo>
                    <a:pt x="5820" y="1173"/>
                    <a:pt x="5870" y="1191"/>
                    <a:pt x="5891" y="1212"/>
                  </a:cubicBezTo>
                  <a:cubicBezTo>
                    <a:pt x="5926" y="1250"/>
                    <a:pt x="5946" y="1300"/>
                    <a:pt x="5988" y="1373"/>
                  </a:cubicBezTo>
                  <a:cubicBezTo>
                    <a:pt x="6055" y="1387"/>
                    <a:pt x="6149" y="1409"/>
                    <a:pt x="6243" y="1425"/>
                  </a:cubicBezTo>
                  <a:cubicBezTo>
                    <a:pt x="6435" y="1460"/>
                    <a:pt x="6627" y="1493"/>
                    <a:pt x="6820" y="1526"/>
                  </a:cubicBezTo>
                  <a:cubicBezTo>
                    <a:pt x="6899" y="1540"/>
                    <a:pt x="6969" y="1541"/>
                    <a:pt x="7049" y="1498"/>
                  </a:cubicBezTo>
                  <a:cubicBezTo>
                    <a:pt x="7158" y="1439"/>
                    <a:pt x="7227" y="1466"/>
                    <a:pt x="7279" y="1591"/>
                  </a:cubicBezTo>
                  <a:cubicBezTo>
                    <a:pt x="7321" y="1687"/>
                    <a:pt x="7383" y="1726"/>
                    <a:pt x="7475" y="1742"/>
                  </a:cubicBezTo>
                  <a:cubicBezTo>
                    <a:pt x="7676" y="1777"/>
                    <a:pt x="7877" y="1811"/>
                    <a:pt x="8068" y="1844"/>
                  </a:cubicBezTo>
                  <a:cubicBezTo>
                    <a:pt x="8094" y="1831"/>
                    <a:pt x="8112" y="1826"/>
                    <a:pt x="8124" y="1816"/>
                  </a:cubicBezTo>
                  <a:cubicBezTo>
                    <a:pt x="8265" y="1688"/>
                    <a:pt x="8303" y="1687"/>
                    <a:pt x="8425" y="1819"/>
                  </a:cubicBezTo>
                  <a:cubicBezTo>
                    <a:pt x="8456" y="1850"/>
                    <a:pt x="8481" y="1886"/>
                    <a:pt x="8509" y="1922"/>
                  </a:cubicBezTo>
                  <a:cubicBezTo>
                    <a:pt x="8678" y="1931"/>
                    <a:pt x="8832" y="2036"/>
                    <a:pt x="9006" y="1967"/>
                  </a:cubicBezTo>
                  <a:cubicBezTo>
                    <a:pt x="9020" y="1962"/>
                    <a:pt x="9042" y="1969"/>
                    <a:pt x="9057" y="1977"/>
                  </a:cubicBezTo>
                  <a:cubicBezTo>
                    <a:pt x="9179" y="2046"/>
                    <a:pt x="9303" y="2114"/>
                    <a:pt x="9422" y="2190"/>
                  </a:cubicBezTo>
                  <a:cubicBezTo>
                    <a:pt x="9447" y="2206"/>
                    <a:pt x="9473" y="2251"/>
                    <a:pt x="9470" y="2279"/>
                  </a:cubicBezTo>
                  <a:cubicBezTo>
                    <a:pt x="9444" y="2478"/>
                    <a:pt x="9539" y="2675"/>
                    <a:pt x="9473" y="2879"/>
                  </a:cubicBezTo>
                  <a:cubicBezTo>
                    <a:pt x="9429" y="3012"/>
                    <a:pt x="9421" y="3157"/>
                    <a:pt x="9396" y="3301"/>
                  </a:cubicBezTo>
                  <a:cubicBezTo>
                    <a:pt x="9415" y="3332"/>
                    <a:pt x="9434" y="3360"/>
                    <a:pt x="9451" y="3391"/>
                  </a:cubicBezTo>
                  <a:cubicBezTo>
                    <a:pt x="9553" y="3567"/>
                    <a:pt x="9540" y="3605"/>
                    <a:pt x="9330" y="3719"/>
                  </a:cubicBezTo>
                  <a:cubicBezTo>
                    <a:pt x="9284" y="3989"/>
                    <a:pt x="9236" y="4268"/>
                    <a:pt x="9189" y="4544"/>
                  </a:cubicBezTo>
                  <a:cubicBezTo>
                    <a:pt x="9229" y="4602"/>
                    <a:pt x="9268" y="4657"/>
                    <a:pt x="9314" y="4724"/>
                  </a:cubicBezTo>
                  <a:cubicBezTo>
                    <a:pt x="9251" y="4766"/>
                    <a:pt x="9201" y="4798"/>
                    <a:pt x="9139" y="4839"/>
                  </a:cubicBezTo>
                  <a:cubicBezTo>
                    <a:pt x="9103" y="5044"/>
                    <a:pt x="9066" y="5261"/>
                    <a:pt x="9029" y="5476"/>
                  </a:cubicBezTo>
                  <a:cubicBezTo>
                    <a:pt x="9100" y="5571"/>
                    <a:pt x="9168" y="5661"/>
                    <a:pt x="9231" y="5744"/>
                  </a:cubicBezTo>
                  <a:cubicBezTo>
                    <a:pt x="9192" y="5901"/>
                    <a:pt x="9059" y="5862"/>
                    <a:pt x="8970" y="5899"/>
                  </a:cubicBezTo>
                  <a:cubicBezTo>
                    <a:pt x="8895" y="6129"/>
                    <a:pt x="8794" y="6718"/>
                    <a:pt x="8801" y="6888"/>
                  </a:cubicBezTo>
                  <a:cubicBezTo>
                    <a:pt x="8806" y="7015"/>
                    <a:pt x="8778" y="7070"/>
                    <a:pt x="8689" y="7097"/>
                  </a:cubicBezTo>
                  <a:cubicBezTo>
                    <a:pt x="8602" y="7124"/>
                    <a:pt x="8488" y="7078"/>
                    <a:pt x="8437" y="6994"/>
                  </a:cubicBezTo>
                  <a:cubicBezTo>
                    <a:pt x="8378" y="6896"/>
                    <a:pt x="8395" y="6703"/>
                    <a:pt x="8479" y="6620"/>
                  </a:cubicBezTo>
                  <a:cubicBezTo>
                    <a:pt x="8507" y="6593"/>
                    <a:pt x="8557" y="6588"/>
                    <a:pt x="8602" y="6570"/>
                  </a:cubicBezTo>
                  <a:cubicBezTo>
                    <a:pt x="8641" y="6343"/>
                    <a:pt x="8679" y="6115"/>
                    <a:pt x="8720" y="5889"/>
                  </a:cubicBezTo>
                  <a:cubicBezTo>
                    <a:pt x="8734" y="5815"/>
                    <a:pt x="8726" y="5754"/>
                    <a:pt x="8682" y="5689"/>
                  </a:cubicBezTo>
                  <a:cubicBezTo>
                    <a:pt x="8627" y="5612"/>
                    <a:pt x="8646" y="5533"/>
                    <a:pt x="8723" y="5481"/>
                  </a:cubicBezTo>
                  <a:cubicBezTo>
                    <a:pt x="8791" y="5436"/>
                    <a:pt x="8807" y="5372"/>
                    <a:pt x="8820" y="5301"/>
                  </a:cubicBezTo>
                  <a:cubicBezTo>
                    <a:pt x="8844" y="5153"/>
                    <a:pt x="8870" y="5005"/>
                    <a:pt x="8898" y="4844"/>
                  </a:cubicBezTo>
                  <a:cubicBezTo>
                    <a:pt x="8856" y="4812"/>
                    <a:pt x="8811" y="4786"/>
                    <a:pt x="8777" y="4751"/>
                  </a:cubicBezTo>
                  <a:cubicBezTo>
                    <a:pt x="8696" y="4669"/>
                    <a:pt x="8715" y="4565"/>
                    <a:pt x="8820" y="4515"/>
                  </a:cubicBezTo>
                  <a:cubicBezTo>
                    <a:pt x="8859" y="4496"/>
                    <a:pt x="8903" y="4489"/>
                    <a:pt x="8951" y="4474"/>
                  </a:cubicBezTo>
                  <a:cubicBezTo>
                    <a:pt x="9026" y="4169"/>
                    <a:pt x="9060" y="3862"/>
                    <a:pt x="9110" y="3588"/>
                  </a:cubicBezTo>
                  <a:cubicBezTo>
                    <a:pt x="9066" y="3443"/>
                    <a:pt x="8908" y="3478"/>
                    <a:pt x="8859" y="3364"/>
                  </a:cubicBezTo>
                  <a:cubicBezTo>
                    <a:pt x="8961" y="3345"/>
                    <a:pt x="9054" y="3328"/>
                    <a:pt x="9156" y="3309"/>
                  </a:cubicBezTo>
                  <a:cubicBezTo>
                    <a:pt x="9178" y="3190"/>
                    <a:pt x="9201" y="3076"/>
                    <a:pt x="9214" y="2962"/>
                  </a:cubicBezTo>
                  <a:cubicBezTo>
                    <a:pt x="9222" y="2902"/>
                    <a:pt x="9213" y="2840"/>
                    <a:pt x="9206" y="2779"/>
                  </a:cubicBezTo>
                  <a:cubicBezTo>
                    <a:pt x="9202" y="2736"/>
                    <a:pt x="9173" y="2691"/>
                    <a:pt x="9181" y="2652"/>
                  </a:cubicBezTo>
                  <a:cubicBezTo>
                    <a:pt x="9219" y="2447"/>
                    <a:pt x="9105" y="2370"/>
                    <a:pt x="8933" y="2310"/>
                  </a:cubicBezTo>
                  <a:cubicBezTo>
                    <a:pt x="8826" y="2272"/>
                    <a:pt x="8727" y="2212"/>
                    <a:pt x="8610" y="2193"/>
                  </a:cubicBezTo>
                  <a:cubicBezTo>
                    <a:pt x="8527" y="2180"/>
                    <a:pt x="8455" y="2184"/>
                    <a:pt x="8393" y="2251"/>
                  </a:cubicBezTo>
                  <a:cubicBezTo>
                    <a:pt x="8371" y="2275"/>
                    <a:pt x="8332" y="2284"/>
                    <a:pt x="8311" y="2295"/>
                  </a:cubicBezTo>
                  <a:cubicBezTo>
                    <a:pt x="8190" y="2287"/>
                    <a:pt x="8180" y="2171"/>
                    <a:pt x="8096" y="2110"/>
                  </a:cubicBezTo>
                  <a:cubicBezTo>
                    <a:pt x="7833" y="2065"/>
                    <a:pt x="7553" y="2017"/>
                    <a:pt x="7270" y="1968"/>
                  </a:cubicBezTo>
                  <a:cubicBezTo>
                    <a:pt x="7033" y="2129"/>
                    <a:pt x="6999" y="2118"/>
                    <a:pt x="6889" y="1836"/>
                  </a:cubicBezTo>
                  <a:cubicBezTo>
                    <a:pt x="6887" y="1828"/>
                    <a:pt x="6878" y="1822"/>
                    <a:pt x="6871" y="1816"/>
                  </a:cubicBezTo>
                  <a:cubicBezTo>
                    <a:pt x="6550" y="1761"/>
                    <a:pt x="6229" y="1705"/>
                    <a:pt x="5899" y="1649"/>
                  </a:cubicBezTo>
                  <a:cubicBezTo>
                    <a:pt x="5841" y="1723"/>
                    <a:pt x="5792" y="1795"/>
                    <a:pt x="5733" y="1860"/>
                  </a:cubicBezTo>
                  <a:cubicBezTo>
                    <a:pt x="5661" y="1939"/>
                    <a:pt x="5559" y="1917"/>
                    <a:pt x="5523" y="1818"/>
                  </a:cubicBezTo>
                  <a:cubicBezTo>
                    <a:pt x="5511" y="1785"/>
                    <a:pt x="5507" y="1749"/>
                    <a:pt x="5503" y="1715"/>
                  </a:cubicBezTo>
                  <a:cubicBezTo>
                    <a:pt x="5498" y="1680"/>
                    <a:pt x="5499" y="1644"/>
                    <a:pt x="5497" y="1613"/>
                  </a:cubicBezTo>
                  <a:cubicBezTo>
                    <a:pt x="5323" y="1536"/>
                    <a:pt x="4812" y="1439"/>
                    <a:pt x="4395" y="1402"/>
                  </a:cubicBezTo>
                  <a:cubicBezTo>
                    <a:pt x="4344" y="1441"/>
                    <a:pt x="4290" y="1487"/>
                    <a:pt x="4232" y="1526"/>
                  </a:cubicBezTo>
                  <a:cubicBezTo>
                    <a:pt x="4144" y="1585"/>
                    <a:pt x="4062" y="1562"/>
                    <a:pt x="4013" y="1465"/>
                  </a:cubicBezTo>
                  <a:cubicBezTo>
                    <a:pt x="3993" y="1426"/>
                    <a:pt x="3987" y="1382"/>
                    <a:pt x="3969" y="1326"/>
                  </a:cubicBezTo>
                  <a:cubicBezTo>
                    <a:pt x="3575" y="1257"/>
                    <a:pt x="3212" y="1042"/>
                    <a:pt x="2779" y="1031"/>
                  </a:cubicBezTo>
                  <a:cubicBezTo>
                    <a:pt x="2722" y="1097"/>
                    <a:pt x="2662" y="1173"/>
                    <a:pt x="2597" y="1243"/>
                  </a:cubicBezTo>
                  <a:cubicBezTo>
                    <a:pt x="2552" y="1292"/>
                    <a:pt x="2466" y="1277"/>
                    <a:pt x="2442" y="1215"/>
                  </a:cubicBezTo>
                  <a:cubicBezTo>
                    <a:pt x="2414" y="1140"/>
                    <a:pt x="2396" y="1063"/>
                    <a:pt x="2373" y="984"/>
                  </a:cubicBezTo>
                  <a:cubicBezTo>
                    <a:pt x="2199" y="912"/>
                    <a:pt x="1577" y="799"/>
                    <a:pt x="1306" y="795"/>
                  </a:cubicBezTo>
                  <a:cubicBezTo>
                    <a:pt x="1294" y="832"/>
                    <a:pt x="1286" y="874"/>
                    <a:pt x="1267" y="911"/>
                  </a:cubicBezTo>
                  <a:cubicBezTo>
                    <a:pt x="1220" y="1005"/>
                    <a:pt x="1083" y="1009"/>
                    <a:pt x="1028" y="920"/>
                  </a:cubicBezTo>
                  <a:cubicBezTo>
                    <a:pt x="1023" y="913"/>
                    <a:pt x="1018" y="906"/>
                    <a:pt x="1017" y="897"/>
                  </a:cubicBezTo>
                  <a:cubicBezTo>
                    <a:pt x="978" y="668"/>
                    <a:pt x="793" y="679"/>
                    <a:pt x="627" y="663"/>
                  </a:cubicBezTo>
                  <a:cubicBezTo>
                    <a:pt x="568" y="657"/>
                    <a:pt x="526" y="690"/>
                    <a:pt x="504" y="745"/>
                  </a:cubicBezTo>
                  <a:cubicBezTo>
                    <a:pt x="492" y="777"/>
                    <a:pt x="483" y="812"/>
                    <a:pt x="475" y="847"/>
                  </a:cubicBezTo>
                  <a:cubicBezTo>
                    <a:pt x="441" y="968"/>
                    <a:pt x="324" y="984"/>
                    <a:pt x="241" y="942"/>
                  </a:cubicBezTo>
                  <a:cubicBezTo>
                    <a:pt x="201" y="924"/>
                    <a:pt x="168" y="895"/>
                    <a:pt x="131" y="870"/>
                  </a:cubicBezTo>
                  <a:cubicBezTo>
                    <a:pt x="28" y="803"/>
                    <a:pt x="0" y="707"/>
                    <a:pt x="33" y="592"/>
                  </a:cubicBezTo>
                  <a:cubicBezTo>
                    <a:pt x="70" y="463"/>
                    <a:pt x="148" y="399"/>
                    <a:pt x="279" y="388"/>
                  </a:cubicBezTo>
                  <a:cubicBezTo>
                    <a:pt x="393" y="379"/>
                    <a:pt x="506" y="358"/>
                    <a:pt x="620" y="359"/>
                  </a:cubicBezTo>
                  <a:cubicBezTo>
                    <a:pt x="724" y="360"/>
                    <a:pt x="827" y="383"/>
                    <a:pt x="941" y="398"/>
                  </a:cubicBezTo>
                  <a:cubicBezTo>
                    <a:pt x="960" y="330"/>
                    <a:pt x="972" y="281"/>
                    <a:pt x="987" y="230"/>
                  </a:cubicBezTo>
                  <a:cubicBezTo>
                    <a:pt x="1000" y="188"/>
                    <a:pt x="1010" y="145"/>
                    <a:pt x="1027" y="104"/>
                  </a:cubicBezTo>
                  <a:cubicBezTo>
                    <a:pt x="1056" y="38"/>
                    <a:pt x="1118" y="1"/>
                    <a:pt x="1173" y="12"/>
                  </a:cubicBezTo>
                  <a:cubicBezTo>
                    <a:pt x="1226" y="24"/>
                    <a:pt x="1278" y="83"/>
                    <a:pt x="1278" y="151"/>
                  </a:cubicBezTo>
                  <a:cubicBezTo>
                    <a:pt x="1278" y="240"/>
                    <a:pt x="1266" y="328"/>
                    <a:pt x="1259" y="431"/>
                  </a:cubicBezTo>
                  <a:cubicBezTo>
                    <a:pt x="1302" y="449"/>
                    <a:pt x="1347" y="476"/>
                    <a:pt x="1395" y="485"/>
                  </a:cubicBezTo>
                  <a:cubicBezTo>
                    <a:pt x="1761" y="551"/>
                    <a:pt x="2129" y="613"/>
                    <a:pt x="2513" y="6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4107550" y="4011625"/>
              <a:ext cx="206250" cy="66350"/>
            </a:xfrm>
            <a:custGeom>
              <a:avLst/>
              <a:gdLst/>
              <a:ahLst/>
              <a:cxnLst/>
              <a:rect l="l" t="t" r="r" b="b"/>
              <a:pathLst>
                <a:path w="8250" h="2654" extrusionOk="0">
                  <a:moveTo>
                    <a:pt x="6471" y="1194"/>
                  </a:moveTo>
                  <a:cubicBezTo>
                    <a:pt x="6595" y="1123"/>
                    <a:pt x="6717" y="1052"/>
                    <a:pt x="6839" y="981"/>
                  </a:cubicBezTo>
                  <a:cubicBezTo>
                    <a:pt x="6907" y="941"/>
                    <a:pt x="6972" y="889"/>
                    <a:pt x="7044" y="859"/>
                  </a:cubicBezTo>
                  <a:cubicBezTo>
                    <a:pt x="7135" y="820"/>
                    <a:pt x="7207" y="762"/>
                    <a:pt x="7285" y="703"/>
                  </a:cubicBezTo>
                  <a:cubicBezTo>
                    <a:pt x="7474" y="560"/>
                    <a:pt x="7679" y="435"/>
                    <a:pt x="7881" y="310"/>
                  </a:cubicBezTo>
                  <a:cubicBezTo>
                    <a:pt x="7922" y="284"/>
                    <a:pt x="7984" y="284"/>
                    <a:pt x="8034" y="289"/>
                  </a:cubicBezTo>
                  <a:cubicBezTo>
                    <a:pt x="8104" y="292"/>
                    <a:pt x="8139" y="323"/>
                    <a:pt x="8250" y="438"/>
                  </a:cubicBezTo>
                  <a:cubicBezTo>
                    <a:pt x="8212" y="530"/>
                    <a:pt x="8096" y="564"/>
                    <a:pt x="8071" y="680"/>
                  </a:cubicBezTo>
                  <a:cubicBezTo>
                    <a:pt x="8053" y="761"/>
                    <a:pt x="7934" y="773"/>
                    <a:pt x="7864" y="760"/>
                  </a:cubicBezTo>
                  <a:cubicBezTo>
                    <a:pt x="7682" y="726"/>
                    <a:pt x="7569" y="840"/>
                    <a:pt x="7440" y="925"/>
                  </a:cubicBezTo>
                  <a:cubicBezTo>
                    <a:pt x="7367" y="972"/>
                    <a:pt x="7299" y="1028"/>
                    <a:pt x="7224" y="1073"/>
                  </a:cubicBezTo>
                  <a:cubicBezTo>
                    <a:pt x="7014" y="1203"/>
                    <a:pt x="6798" y="1325"/>
                    <a:pt x="6590" y="1458"/>
                  </a:cubicBezTo>
                  <a:cubicBezTo>
                    <a:pt x="6537" y="1492"/>
                    <a:pt x="6493" y="1528"/>
                    <a:pt x="6429" y="1541"/>
                  </a:cubicBezTo>
                  <a:cubicBezTo>
                    <a:pt x="6361" y="1553"/>
                    <a:pt x="6297" y="1583"/>
                    <a:pt x="6227" y="1607"/>
                  </a:cubicBezTo>
                  <a:cubicBezTo>
                    <a:pt x="6215" y="1594"/>
                    <a:pt x="6184" y="1575"/>
                    <a:pt x="6183" y="1555"/>
                  </a:cubicBezTo>
                  <a:cubicBezTo>
                    <a:pt x="6179" y="1395"/>
                    <a:pt x="6097" y="1281"/>
                    <a:pt x="6004" y="1157"/>
                  </a:cubicBezTo>
                  <a:cubicBezTo>
                    <a:pt x="5844" y="944"/>
                    <a:pt x="5706" y="717"/>
                    <a:pt x="5493" y="528"/>
                  </a:cubicBezTo>
                  <a:cubicBezTo>
                    <a:pt x="5343" y="650"/>
                    <a:pt x="5226" y="801"/>
                    <a:pt x="5130" y="968"/>
                  </a:cubicBezTo>
                  <a:cubicBezTo>
                    <a:pt x="4972" y="1246"/>
                    <a:pt x="4748" y="1453"/>
                    <a:pt x="4472" y="1607"/>
                  </a:cubicBezTo>
                  <a:cubicBezTo>
                    <a:pt x="4386" y="1654"/>
                    <a:pt x="4316" y="1717"/>
                    <a:pt x="4241" y="1780"/>
                  </a:cubicBezTo>
                  <a:cubicBezTo>
                    <a:pt x="4095" y="1907"/>
                    <a:pt x="3941" y="2032"/>
                    <a:pt x="3771" y="2120"/>
                  </a:cubicBezTo>
                  <a:cubicBezTo>
                    <a:pt x="3583" y="2218"/>
                    <a:pt x="3377" y="2221"/>
                    <a:pt x="3177" y="2074"/>
                  </a:cubicBezTo>
                  <a:cubicBezTo>
                    <a:pt x="3153" y="1859"/>
                    <a:pt x="3058" y="1656"/>
                    <a:pt x="2908" y="1477"/>
                  </a:cubicBezTo>
                  <a:cubicBezTo>
                    <a:pt x="2875" y="1437"/>
                    <a:pt x="2856" y="1386"/>
                    <a:pt x="2826" y="1342"/>
                  </a:cubicBezTo>
                  <a:cubicBezTo>
                    <a:pt x="2778" y="1267"/>
                    <a:pt x="2737" y="1186"/>
                    <a:pt x="2676" y="1123"/>
                  </a:cubicBezTo>
                  <a:cubicBezTo>
                    <a:pt x="2571" y="1013"/>
                    <a:pt x="2477" y="899"/>
                    <a:pt x="2432" y="749"/>
                  </a:cubicBezTo>
                  <a:cubicBezTo>
                    <a:pt x="2426" y="729"/>
                    <a:pt x="2396" y="717"/>
                    <a:pt x="2362" y="688"/>
                  </a:cubicBezTo>
                  <a:cubicBezTo>
                    <a:pt x="2315" y="746"/>
                    <a:pt x="2273" y="799"/>
                    <a:pt x="2230" y="851"/>
                  </a:cubicBezTo>
                  <a:cubicBezTo>
                    <a:pt x="2129" y="975"/>
                    <a:pt x="2029" y="1099"/>
                    <a:pt x="1928" y="1221"/>
                  </a:cubicBezTo>
                  <a:cubicBezTo>
                    <a:pt x="1762" y="1421"/>
                    <a:pt x="1543" y="1557"/>
                    <a:pt x="1344" y="1719"/>
                  </a:cubicBezTo>
                  <a:cubicBezTo>
                    <a:pt x="1200" y="1837"/>
                    <a:pt x="1054" y="1952"/>
                    <a:pt x="910" y="2068"/>
                  </a:cubicBezTo>
                  <a:cubicBezTo>
                    <a:pt x="889" y="2084"/>
                    <a:pt x="865" y="2102"/>
                    <a:pt x="855" y="2125"/>
                  </a:cubicBezTo>
                  <a:cubicBezTo>
                    <a:pt x="748" y="2374"/>
                    <a:pt x="491" y="2450"/>
                    <a:pt x="300" y="2601"/>
                  </a:cubicBezTo>
                  <a:cubicBezTo>
                    <a:pt x="234" y="2654"/>
                    <a:pt x="147" y="2626"/>
                    <a:pt x="76" y="2578"/>
                  </a:cubicBezTo>
                  <a:cubicBezTo>
                    <a:pt x="15" y="2537"/>
                    <a:pt x="1" y="2443"/>
                    <a:pt x="50" y="2392"/>
                  </a:cubicBezTo>
                  <a:cubicBezTo>
                    <a:pt x="92" y="2347"/>
                    <a:pt x="137" y="2301"/>
                    <a:pt x="190" y="2271"/>
                  </a:cubicBezTo>
                  <a:cubicBezTo>
                    <a:pt x="429" y="2130"/>
                    <a:pt x="616" y="1927"/>
                    <a:pt x="830" y="1755"/>
                  </a:cubicBezTo>
                  <a:cubicBezTo>
                    <a:pt x="1049" y="1577"/>
                    <a:pt x="1276" y="1406"/>
                    <a:pt x="1490" y="1222"/>
                  </a:cubicBezTo>
                  <a:cubicBezTo>
                    <a:pt x="1625" y="1108"/>
                    <a:pt x="1751" y="984"/>
                    <a:pt x="1866" y="851"/>
                  </a:cubicBezTo>
                  <a:cubicBezTo>
                    <a:pt x="1920" y="789"/>
                    <a:pt x="1936" y="697"/>
                    <a:pt x="1983" y="586"/>
                  </a:cubicBezTo>
                  <a:cubicBezTo>
                    <a:pt x="2025" y="561"/>
                    <a:pt x="2103" y="521"/>
                    <a:pt x="2172" y="471"/>
                  </a:cubicBezTo>
                  <a:cubicBezTo>
                    <a:pt x="2388" y="314"/>
                    <a:pt x="2663" y="384"/>
                    <a:pt x="2711" y="638"/>
                  </a:cubicBezTo>
                  <a:cubicBezTo>
                    <a:pt x="2739" y="783"/>
                    <a:pt x="2821" y="867"/>
                    <a:pt x="2898" y="973"/>
                  </a:cubicBezTo>
                  <a:cubicBezTo>
                    <a:pt x="3037" y="1167"/>
                    <a:pt x="3162" y="1371"/>
                    <a:pt x="3285" y="1574"/>
                  </a:cubicBezTo>
                  <a:cubicBezTo>
                    <a:pt x="3354" y="1687"/>
                    <a:pt x="3408" y="1808"/>
                    <a:pt x="3471" y="1930"/>
                  </a:cubicBezTo>
                  <a:cubicBezTo>
                    <a:pt x="3519" y="1917"/>
                    <a:pt x="3557" y="1916"/>
                    <a:pt x="3584" y="1898"/>
                  </a:cubicBezTo>
                  <a:cubicBezTo>
                    <a:pt x="3763" y="1787"/>
                    <a:pt x="3962" y="1707"/>
                    <a:pt x="4107" y="1542"/>
                  </a:cubicBezTo>
                  <a:cubicBezTo>
                    <a:pt x="4163" y="1477"/>
                    <a:pt x="4246" y="1435"/>
                    <a:pt x="4322" y="1391"/>
                  </a:cubicBezTo>
                  <a:cubicBezTo>
                    <a:pt x="4572" y="1246"/>
                    <a:pt x="4781" y="1064"/>
                    <a:pt x="4921" y="804"/>
                  </a:cubicBezTo>
                  <a:cubicBezTo>
                    <a:pt x="4971" y="712"/>
                    <a:pt x="5043" y="632"/>
                    <a:pt x="5106" y="546"/>
                  </a:cubicBezTo>
                  <a:cubicBezTo>
                    <a:pt x="5149" y="490"/>
                    <a:pt x="5210" y="442"/>
                    <a:pt x="5236" y="379"/>
                  </a:cubicBezTo>
                  <a:cubicBezTo>
                    <a:pt x="5302" y="220"/>
                    <a:pt x="5462" y="158"/>
                    <a:pt x="5564" y="38"/>
                  </a:cubicBezTo>
                  <a:cubicBezTo>
                    <a:pt x="5597" y="0"/>
                    <a:pt x="5681" y="27"/>
                    <a:pt x="5698" y="75"/>
                  </a:cubicBezTo>
                  <a:cubicBezTo>
                    <a:pt x="5709" y="108"/>
                    <a:pt x="5725" y="145"/>
                    <a:pt x="5720" y="177"/>
                  </a:cubicBezTo>
                  <a:cubicBezTo>
                    <a:pt x="5695" y="316"/>
                    <a:pt x="5764" y="415"/>
                    <a:pt x="5849" y="506"/>
                  </a:cubicBezTo>
                  <a:cubicBezTo>
                    <a:pt x="5958" y="623"/>
                    <a:pt x="6060" y="745"/>
                    <a:pt x="6135" y="888"/>
                  </a:cubicBezTo>
                  <a:cubicBezTo>
                    <a:pt x="6203" y="1020"/>
                    <a:pt x="6314" y="1104"/>
                    <a:pt x="6471" y="1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4106200" y="4002250"/>
              <a:ext cx="28000" cy="13875"/>
            </a:xfrm>
            <a:custGeom>
              <a:avLst/>
              <a:gdLst/>
              <a:ahLst/>
              <a:cxnLst/>
              <a:rect l="l" t="t" r="r" b="b"/>
              <a:pathLst>
                <a:path w="1120" h="555" extrusionOk="0">
                  <a:moveTo>
                    <a:pt x="87" y="406"/>
                  </a:moveTo>
                  <a:cubicBezTo>
                    <a:pt x="1" y="285"/>
                    <a:pt x="32" y="182"/>
                    <a:pt x="72" y="83"/>
                  </a:cubicBezTo>
                  <a:cubicBezTo>
                    <a:pt x="94" y="32"/>
                    <a:pt x="139" y="1"/>
                    <a:pt x="199" y="2"/>
                  </a:cubicBezTo>
                  <a:cubicBezTo>
                    <a:pt x="217" y="2"/>
                    <a:pt x="234" y="2"/>
                    <a:pt x="251" y="5"/>
                  </a:cubicBezTo>
                  <a:cubicBezTo>
                    <a:pt x="487" y="45"/>
                    <a:pt x="724" y="82"/>
                    <a:pt x="958" y="128"/>
                  </a:cubicBezTo>
                  <a:cubicBezTo>
                    <a:pt x="1096" y="154"/>
                    <a:pt x="1103" y="175"/>
                    <a:pt x="1101" y="326"/>
                  </a:cubicBezTo>
                  <a:cubicBezTo>
                    <a:pt x="1101" y="376"/>
                    <a:pt x="1112" y="428"/>
                    <a:pt x="1119" y="498"/>
                  </a:cubicBezTo>
                  <a:cubicBezTo>
                    <a:pt x="1068" y="515"/>
                    <a:pt x="1011" y="554"/>
                    <a:pt x="957" y="549"/>
                  </a:cubicBezTo>
                  <a:cubicBezTo>
                    <a:pt x="658" y="523"/>
                    <a:pt x="364" y="467"/>
                    <a:pt x="87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111550" y="3978375"/>
              <a:ext cx="24125" cy="8825"/>
            </a:xfrm>
            <a:custGeom>
              <a:avLst/>
              <a:gdLst/>
              <a:ahLst/>
              <a:cxnLst/>
              <a:rect l="l" t="t" r="r" b="b"/>
              <a:pathLst>
                <a:path w="965" h="353" extrusionOk="0">
                  <a:moveTo>
                    <a:pt x="505" y="70"/>
                  </a:moveTo>
                  <a:cubicBezTo>
                    <a:pt x="609" y="88"/>
                    <a:pt x="714" y="101"/>
                    <a:pt x="816" y="126"/>
                  </a:cubicBezTo>
                  <a:cubicBezTo>
                    <a:pt x="856" y="135"/>
                    <a:pt x="893" y="166"/>
                    <a:pt x="925" y="193"/>
                  </a:cubicBezTo>
                  <a:cubicBezTo>
                    <a:pt x="964" y="227"/>
                    <a:pt x="947" y="309"/>
                    <a:pt x="899" y="325"/>
                  </a:cubicBezTo>
                  <a:cubicBezTo>
                    <a:pt x="858" y="338"/>
                    <a:pt x="813" y="353"/>
                    <a:pt x="773" y="349"/>
                  </a:cubicBezTo>
                  <a:cubicBezTo>
                    <a:pt x="572" y="326"/>
                    <a:pt x="372" y="297"/>
                    <a:pt x="174" y="266"/>
                  </a:cubicBezTo>
                  <a:cubicBezTo>
                    <a:pt x="132" y="259"/>
                    <a:pt x="88" y="237"/>
                    <a:pt x="58" y="209"/>
                  </a:cubicBezTo>
                  <a:cubicBezTo>
                    <a:pt x="30" y="183"/>
                    <a:pt x="0" y="133"/>
                    <a:pt x="7" y="100"/>
                  </a:cubicBezTo>
                  <a:cubicBezTo>
                    <a:pt x="13" y="67"/>
                    <a:pt x="56" y="30"/>
                    <a:pt x="92" y="15"/>
                  </a:cubicBezTo>
                  <a:cubicBezTo>
                    <a:pt x="130" y="0"/>
                    <a:pt x="179" y="6"/>
                    <a:pt x="221" y="12"/>
                  </a:cubicBezTo>
                  <a:cubicBezTo>
                    <a:pt x="317" y="25"/>
                    <a:pt x="412" y="44"/>
                    <a:pt x="508" y="59"/>
                  </a:cubicBezTo>
                  <a:cubicBezTo>
                    <a:pt x="507" y="64"/>
                    <a:pt x="505" y="67"/>
                    <a:pt x="505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4110250" y="3990350"/>
              <a:ext cx="23075" cy="9150"/>
            </a:xfrm>
            <a:custGeom>
              <a:avLst/>
              <a:gdLst/>
              <a:ahLst/>
              <a:cxnLst/>
              <a:rect l="l" t="t" r="r" b="b"/>
              <a:pathLst>
                <a:path w="923" h="366" extrusionOk="0">
                  <a:moveTo>
                    <a:pt x="485" y="51"/>
                  </a:moveTo>
                  <a:cubicBezTo>
                    <a:pt x="571" y="65"/>
                    <a:pt x="658" y="77"/>
                    <a:pt x="744" y="97"/>
                  </a:cubicBezTo>
                  <a:cubicBezTo>
                    <a:pt x="785" y="106"/>
                    <a:pt x="826" y="126"/>
                    <a:pt x="860" y="152"/>
                  </a:cubicBezTo>
                  <a:cubicBezTo>
                    <a:pt x="923" y="196"/>
                    <a:pt x="915" y="296"/>
                    <a:pt x="847" y="326"/>
                  </a:cubicBezTo>
                  <a:cubicBezTo>
                    <a:pt x="801" y="347"/>
                    <a:pt x="745" y="365"/>
                    <a:pt x="697" y="359"/>
                  </a:cubicBezTo>
                  <a:cubicBezTo>
                    <a:pt x="515" y="332"/>
                    <a:pt x="334" y="295"/>
                    <a:pt x="153" y="260"/>
                  </a:cubicBezTo>
                  <a:cubicBezTo>
                    <a:pt x="137" y="257"/>
                    <a:pt x="120" y="250"/>
                    <a:pt x="104" y="242"/>
                  </a:cubicBezTo>
                  <a:cubicBezTo>
                    <a:pt x="37" y="214"/>
                    <a:pt x="1" y="159"/>
                    <a:pt x="10" y="102"/>
                  </a:cubicBezTo>
                  <a:cubicBezTo>
                    <a:pt x="20" y="42"/>
                    <a:pt x="75" y="0"/>
                    <a:pt x="146" y="4"/>
                  </a:cubicBezTo>
                  <a:cubicBezTo>
                    <a:pt x="207" y="8"/>
                    <a:pt x="268" y="17"/>
                    <a:pt x="329" y="26"/>
                  </a:cubicBezTo>
                  <a:cubicBezTo>
                    <a:pt x="381" y="34"/>
                    <a:pt x="432" y="44"/>
                    <a:pt x="484" y="53"/>
                  </a:cubicBezTo>
                  <a:cubicBezTo>
                    <a:pt x="485" y="52"/>
                    <a:pt x="485" y="52"/>
                    <a:pt x="485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6619076" y="318242"/>
            <a:ext cx="924170" cy="1013274"/>
            <a:chOff x="4080200" y="3431425"/>
            <a:chExt cx="447800" cy="490975"/>
          </a:xfrm>
        </p:grpSpPr>
        <p:sp>
          <p:nvSpPr>
            <p:cNvPr id="138" name="Google Shape;138;p8"/>
            <p:cNvSpPr/>
            <p:nvPr/>
          </p:nvSpPr>
          <p:spPr>
            <a:xfrm>
              <a:off x="4080200" y="3431425"/>
              <a:ext cx="447800" cy="490975"/>
            </a:xfrm>
            <a:custGeom>
              <a:avLst/>
              <a:gdLst/>
              <a:ahLst/>
              <a:cxnLst/>
              <a:rect l="l" t="t" r="r" b="b"/>
              <a:pathLst>
                <a:path w="17912" h="19639" extrusionOk="0">
                  <a:moveTo>
                    <a:pt x="55" y="561"/>
                  </a:moveTo>
                  <a:cubicBezTo>
                    <a:pt x="32" y="886"/>
                    <a:pt x="0" y="1211"/>
                    <a:pt x="7" y="1534"/>
                  </a:cubicBezTo>
                  <a:cubicBezTo>
                    <a:pt x="20" y="2192"/>
                    <a:pt x="51" y="2851"/>
                    <a:pt x="88" y="3508"/>
                  </a:cubicBezTo>
                  <a:cubicBezTo>
                    <a:pt x="131" y="4290"/>
                    <a:pt x="188" y="5072"/>
                    <a:pt x="241" y="5852"/>
                  </a:cubicBezTo>
                  <a:cubicBezTo>
                    <a:pt x="247" y="5938"/>
                    <a:pt x="262" y="6023"/>
                    <a:pt x="277" y="6108"/>
                  </a:cubicBezTo>
                  <a:cubicBezTo>
                    <a:pt x="336" y="6441"/>
                    <a:pt x="482" y="6742"/>
                    <a:pt x="638" y="7039"/>
                  </a:cubicBezTo>
                  <a:cubicBezTo>
                    <a:pt x="848" y="7441"/>
                    <a:pt x="1150" y="7779"/>
                    <a:pt x="1455" y="8105"/>
                  </a:cubicBezTo>
                  <a:cubicBezTo>
                    <a:pt x="2161" y="8858"/>
                    <a:pt x="2902" y="9576"/>
                    <a:pt x="3725" y="10204"/>
                  </a:cubicBezTo>
                  <a:cubicBezTo>
                    <a:pt x="4987" y="11167"/>
                    <a:pt x="6164" y="12226"/>
                    <a:pt x="7278" y="13358"/>
                  </a:cubicBezTo>
                  <a:cubicBezTo>
                    <a:pt x="7552" y="13637"/>
                    <a:pt x="7843" y="13900"/>
                    <a:pt x="8127" y="14168"/>
                  </a:cubicBezTo>
                  <a:cubicBezTo>
                    <a:pt x="8262" y="14296"/>
                    <a:pt x="8427" y="14366"/>
                    <a:pt x="8605" y="14416"/>
                  </a:cubicBezTo>
                  <a:cubicBezTo>
                    <a:pt x="8755" y="14458"/>
                    <a:pt x="8885" y="14457"/>
                    <a:pt x="9002" y="14339"/>
                  </a:cubicBezTo>
                  <a:cubicBezTo>
                    <a:pt x="9026" y="14315"/>
                    <a:pt x="9066" y="14307"/>
                    <a:pt x="9112" y="14285"/>
                  </a:cubicBezTo>
                  <a:cubicBezTo>
                    <a:pt x="9241" y="14517"/>
                    <a:pt x="9448" y="14656"/>
                    <a:pt x="9635" y="14815"/>
                  </a:cubicBezTo>
                  <a:cubicBezTo>
                    <a:pt x="9796" y="14952"/>
                    <a:pt x="9934" y="15106"/>
                    <a:pt x="10043" y="15291"/>
                  </a:cubicBezTo>
                  <a:cubicBezTo>
                    <a:pt x="10170" y="15504"/>
                    <a:pt x="10312" y="15708"/>
                    <a:pt x="10456" y="15910"/>
                  </a:cubicBezTo>
                  <a:cubicBezTo>
                    <a:pt x="10557" y="16050"/>
                    <a:pt x="10645" y="16193"/>
                    <a:pt x="10713" y="16354"/>
                  </a:cubicBezTo>
                  <a:cubicBezTo>
                    <a:pt x="10778" y="16511"/>
                    <a:pt x="10860" y="16672"/>
                    <a:pt x="10975" y="16793"/>
                  </a:cubicBezTo>
                  <a:cubicBezTo>
                    <a:pt x="11067" y="16891"/>
                    <a:pt x="11148" y="16993"/>
                    <a:pt x="11223" y="17102"/>
                  </a:cubicBezTo>
                  <a:cubicBezTo>
                    <a:pt x="11455" y="17442"/>
                    <a:pt x="11697" y="17778"/>
                    <a:pt x="12006" y="18051"/>
                  </a:cubicBezTo>
                  <a:cubicBezTo>
                    <a:pt x="12483" y="18476"/>
                    <a:pt x="12978" y="18881"/>
                    <a:pt x="13468" y="19291"/>
                  </a:cubicBezTo>
                  <a:cubicBezTo>
                    <a:pt x="13795" y="19565"/>
                    <a:pt x="14184" y="19639"/>
                    <a:pt x="14596" y="19618"/>
                  </a:cubicBezTo>
                  <a:cubicBezTo>
                    <a:pt x="14834" y="19606"/>
                    <a:pt x="15070" y="19568"/>
                    <a:pt x="15309" y="19560"/>
                  </a:cubicBezTo>
                  <a:cubicBezTo>
                    <a:pt x="15572" y="19550"/>
                    <a:pt x="15786" y="19429"/>
                    <a:pt x="15988" y="19283"/>
                  </a:cubicBezTo>
                  <a:cubicBezTo>
                    <a:pt x="16159" y="19159"/>
                    <a:pt x="16215" y="18984"/>
                    <a:pt x="16161" y="18777"/>
                  </a:cubicBezTo>
                  <a:cubicBezTo>
                    <a:pt x="16142" y="18703"/>
                    <a:pt x="16124" y="18631"/>
                    <a:pt x="16100" y="18533"/>
                  </a:cubicBezTo>
                  <a:cubicBezTo>
                    <a:pt x="16181" y="18487"/>
                    <a:pt x="16241" y="18457"/>
                    <a:pt x="16296" y="18421"/>
                  </a:cubicBezTo>
                  <a:cubicBezTo>
                    <a:pt x="16406" y="18347"/>
                    <a:pt x="16524" y="18279"/>
                    <a:pt x="16622" y="18190"/>
                  </a:cubicBezTo>
                  <a:cubicBezTo>
                    <a:pt x="16840" y="17990"/>
                    <a:pt x="16952" y="17748"/>
                    <a:pt x="16864" y="17446"/>
                  </a:cubicBezTo>
                  <a:cubicBezTo>
                    <a:pt x="16821" y="17296"/>
                    <a:pt x="16857" y="17160"/>
                    <a:pt x="16940" y="17037"/>
                  </a:cubicBezTo>
                  <a:cubicBezTo>
                    <a:pt x="16998" y="16952"/>
                    <a:pt x="17072" y="16876"/>
                    <a:pt x="17144" y="16799"/>
                  </a:cubicBezTo>
                  <a:cubicBezTo>
                    <a:pt x="17295" y="16640"/>
                    <a:pt x="17453" y="16487"/>
                    <a:pt x="17600" y="16324"/>
                  </a:cubicBezTo>
                  <a:cubicBezTo>
                    <a:pt x="17670" y="16247"/>
                    <a:pt x="17731" y="16159"/>
                    <a:pt x="17781" y="16068"/>
                  </a:cubicBezTo>
                  <a:cubicBezTo>
                    <a:pt x="17912" y="15833"/>
                    <a:pt x="17898" y="15611"/>
                    <a:pt x="17699" y="15415"/>
                  </a:cubicBezTo>
                  <a:cubicBezTo>
                    <a:pt x="17544" y="15260"/>
                    <a:pt x="17389" y="15104"/>
                    <a:pt x="17234" y="14949"/>
                  </a:cubicBezTo>
                  <a:cubicBezTo>
                    <a:pt x="17183" y="14896"/>
                    <a:pt x="17134" y="14840"/>
                    <a:pt x="17097" y="14798"/>
                  </a:cubicBezTo>
                  <a:cubicBezTo>
                    <a:pt x="17168" y="14618"/>
                    <a:pt x="17231" y="14459"/>
                    <a:pt x="17293" y="14300"/>
                  </a:cubicBezTo>
                  <a:cubicBezTo>
                    <a:pt x="17364" y="14118"/>
                    <a:pt x="17319" y="13957"/>
                    <a:pt x="17184" y="13829"/>
                  </a:cubicBezTo>
                  <a:cubicBezTo>
                    <a:pt x="17067" y="13718"/>
                    <a:pt x="16942" y="13611"/>
                    <a:pt x="16807" y="13523"/>
                  </a:cubicBezTo>
                  <a:cubicBezTo>
                    <a:pt x="16688" y="13445"/>
                    <a:pt x="16554" y="13389"/>
                    <a:pt x="16423" y="13331"/>
                  </a:cubicBezTo>
                  <a:cubicBezTo>
                    <a:pt x="15827" y="13070"/>
                    <a:pt x="15205" y="12880"/>
                    <a:pt x="14583" y="12692"/>
                  </a:cubicBezTo>
                  <a:cubicBezTo>
                    <a:pt x="14382" y="12630"/>
                    <a:pt x="14180" y="12575"/>
                    <a:pt x="13966" y="12589"/>
                  </a:cubicBezTo>
                  <a:cubicBezTo>
                    <a:pt x="13910" y="12592"/>
                    <a:pt x="13850" y="12581"/>
                    <a:pt x="13797" y="12561"/>
                  </a:cubicBezTo>
                  <a:cubicBezTo>
                    <a:pt x="13498" y="12449"/>
                    <a:pt x="13189" y="12405"/>
                    <a:pt x="12870" y="12412"/>
                  </a:cubicBezTo>
                  <a:cubicBezTo>
                    <a:pt x="12823" y="12413"/>
                    <a:pt x="12776" y="12400"/>
                    <a:pt x="12728" y="12397"/>
                  </a:cubicBezTo>
                  <a:cubicBezTo>
                    <a:pt x="12602" y="12388"/>
                    <a:pt x="12483" y="12374"/>
                    <a:pt x="12401" y="12255"/>
                  </a:cubicBezTo>
                  <a:cubicBezTo>
                    <a:pt x="12373" y="12214"/>
                    <a:pt x="12304" y="12196"/>
                    <a:pt x="12252" y="12178"/>
                  </a:cubicBezTo>
                  <a:cubicBezTo>
                    <a:pt x="12161" y="12147"/>
                    <a:pt x="12071" y="12112"/>
                    <a:pt x="11977" y="12098"/>
                  </a:cubicBezTo>
                  <a:cubicBezTo>
                    <a:pt x="11691" y="12055"/>
                    <a:pt x="11550" y="11845"/>
                    <a:pt x="11404" y="11644"/>
                  </a:cubicBezTo>
                  <a:cubicBezTo>
                    <a:pt x="11462" y="11547"/>
                    <a:pt x="11518" y="11469"/>
                    <a:pt x="11556" y="11383"/>
                  </a:cubicBezTo>
                  <a:cubicBezTo>
                    <a:pt x="11598" y="11287"/>
                    <a:pt x="11622" y="11183"/>
                    <a:pt x="11653" y="11083"/>
                  </a:cubicBezTo>
                  <a:cubicBezTo>
                    <a:pt x="11694" y="10954"/>
                    <a:pt x="11666" y="10837"/>
                    <a:pt x="11587" y="10732"/>
                  </a:cubicBezTo>
                  <a:cubicBezTo>
                    <a:pt x="11542" y="10671"/>
                    <a:pt x="11493" y="10610"/>
                    <a:pt x="11437" y="10559"/>
                  </a:cubicBezTo>
                  <a:cubicBezTo>
                    <a:pt x="10980" y="10138"/>
                    <a:pt x="10564" y="9676"/>
                    <a:pt x="10129" y="9234"/>
                  </a:cubicBezTo>
                  <a:cubicBezTo>
                    <a:pt x="9500" y="8594"/>
                    <a:pt x="8879" y="7945"/>
                    <a:pt x="8176" y="7382"/>
                  </a:cubicBezTo>
                  <a:cubicBezTo>
                    <a:pt x="8123" y="7341"/>
                    <a:pt x="8078" y="7291"/>
                    <a:pt x="8029" y="7246"/>
                  </a:cubicBezTo>
                  <a:cubicBezTo>
                    <a:pt x="7665" y="6918"/>
                    <a:pt x="7360" y="6538"/>
                    <a:pt x="7077" y="6142"/>
                  </a:cubicBezTo>
                  <a:cubicBezTo>
                    <a:pt x="6999" y="6033"/>
                    <a:pt x="6914" y="5935"/>
                    <a:pt x="6790" y="5870"/>
                  </a:cubicBezTo>
                  <a:cubicBezTo>
                    <a:pt x="6682" y="5813"/>
                    <a:pt x="6588" y="5731"/>
                    <a:pt x="6481" y="5655"/>
                  </a:cubicBezTo>
                  <a:cubicBezTo>
                    <a:pt x="6514" y="5544"/>
                    <a:pt x="6549" y="5436"/>
                    <a:pt x="6577" y="5326"/>
                  </a:cubicBezTo>
                  <a:cubicBezTo>
                    <a:pt x="6631" y="5111"/>
                    <a:pt x="6565" y="4979"/>
                    <a:pt x="6369" y="4883"/>
                  </a:cubicBezTo>
                  <a:cubicBezTo>
                    <a:pt x="6294" y="4848"/>
                    <a:pt x="6196" y="4851"/>
                    <a:pt x="6138" y="4737"/>
                  </a:cubicBezTo>
                  <a:cubicBezTo>
                    <a:pt x="6166" y="4647"/>
                    <a:pt x="6201" y="4539"/>
                    <a:pt x="6228" y="4429"/>
                  </a:cubicBezTo>
                  <a:cubicBezTo>
                    <a:pt x="6252" y="4328"/>
                    <a:pt x="6272" y="4224"/>
                    <a:pt x="6280" y="4120"/>
                  </a:cubicBezTo>
                  <a:cubicBezTo>
                    <a:pt x="6288" y="4022"/>
                    <a:pt x="6250" y="3932"/>
                    <a:pt x="6178" y="3862"/>
                  </a:cubicBezTo>
                  <a:cubicBezTo>
                    <a:pt x="6086" y="3770"/>
                    <a:pt x="5992" y="3681"/>
                    <a:pt x="5895" y="3588"/>
                  </a:cubicBezTo>
                  <a:cubicBezTo>
                    <a:pt x="5931" y="3406"/>
                    <a:pt x="5973" y="3230"/>
                    <a:pt x="5998" y="3052"/>
                  </a:cubicBezTo>
                  <a:cubicBezTo>
                    <a:pt x="6016" y="2930"/>
                    <a:pt x="6039" y="2796"/>
                    <a:pt x="6008" y="2682"/>
                  </a:cubicBezTo>
                  <a:cubicBezTo>
                    <a:pt x="5958" y="2508"/>
                    <a:pt x="5986" y="2345"/>
                    <a:pt x="6009" y="2175"/>
                  </a:cubicBezTo>
                  <a:cubicBezTo>
                    <a:pt x="6058" y="1816"/>
                    <a:pt x="6102" y="1456"/>
                    <a:pt x="6145" y="1096"/>
                  </a:cubicBezTo>
                  <a:cubicBezTo>
                    <a:pt x="6164" y="932"/>
                    <a:pt x="6140" y="771"/>
                    <a:pt x="6085" y="616"/>
                  </a:cubicBezTo>
                  <a:cubicBezTo>
                    <a:pt x="6068" y="570"/>
                    <a:pt x="6030" y="530"/>
                    <a:pt x="5976" y="547"/>
                  </a:cubicBezTo>
                  <a:cubicBezTo>
                    <a:pt x="5947" y="556"/>
                    <a:pt x="5909" y="591"/>
                    <a:pt x="5903" y="620"/>
                  </a:cubicBezTo>
                  <a:cubicBezTo>
                    <a:pt x="5870" y="778"/>
                    <a:pt x="5844" y="939"/>
                    <a:pt x="5820" y="1099"/>
                  </a:cubicBezTo>
                  <a:cubicBezTo>
                    <a:pt x="5778" y="1393"/>
                    <a:pt x="5754" y="1688"/>
                    <a:pt x="5697" y="1979"/>
                  </a:cubicBezTo>
                  <a:cubicBezTo>
                    <a:pt x="5618" y="2383"/>
                    <a:pt x="5590" y="2790"/>
                    <a:pt x="5592" y="3200"/>
                  </a:cubicBezTo>
                  <a:cubicBezTo>
                    <a:pt x="5592" y="3379"/>
                    <a:pt x="5621" y="3558"/>
                    <a:pt x="5500" y="3720"/>
                  </a:cubicBezTo>
                  <a:cubicBezTo>
                    <a:pt x="5446" y="3790"/>
                    <a:pt x="5476" y="3886"/>
                    <a:pt x="5531" y="3960"/>
                  </a:cubicBezTo>
                  <a:cubicBezTo>
                    <a:pt x="5678" y="3975"/>
                    <a:pt x="5718" y="4173"/>
                    <a:pt x="5870" y="4149"/>
                  </a:cubicBezTo>
                  <a:cubicBezTo>
                    <a:pt x="5925" y="4234"/>
                    <a:pt x="5919" y="4308"/>
                    <a:pt x="5897" y="4385"/>
                  </a:cubicBezTo>
                  <a:cubicBezTo>
                    <a:pt x="5868" y="4486"/>
                    <a:pt x="5831" y="4586"/>
                    <a:pt x="5815" y="4689"/>
                  </a:cubicBezTo>
                  <a:cubicBezTo>
                    <a:pt x="5789" y="4855"/>
                    <a:pt x="5704" y="4964"/>
                    <a:pt x="5549" y="5030"/>
                  </a:cubicBezTo>
                  <a:cubicBezTo>
                    <a:pt x="5416" y="5085"/>
                    <a:pt x="5287" y="5147"/>
                    <a:pt x="5162" y="5216"/>
                  </a:cubicBezTo>
                  <a:cubicBezTo>
                    <a:pt x="5127" y="5235"/>
                    <a:pt x="5099" y="5285"/>
                    <a:pt x="5090" y="5326"/>
                  </a:cubicBezTo>
                  <a:cubicBezTo>
                    <a:pt x="5080" y="5372"/>
                    <a:pt x="5149" y="5413"/>
                    <a:pt x="5222" y="5397"/>
                  </a:cubicBezTo>
                  <a:cubicBezTo>
                    <a:pt x="5351" y="5368"/>
                    <a:pt x="5483" y="5338"/>
                    <a:pt x="5606" y="5289"/>
                  </a:cubicBezTo>
                  <a:cubicBezTo>
                    <a:pt x="5747" y="5234"/>
                    <a:pt x="5880" y="5158"/>
                    <a:pt x="6012" y="5094"/>
                  </a:cubicBezTo>
                  <a:cubicBezTo>
                    <a:pt x="6108" y="5122"/>
                    <a:pt x="6207" y="5116"/>
                    <a:pt x="6277" y="5199"/>
                  </a:cubicBezTo>
                  <a:cubicBezTo>
                    <a:pt x="6208" y="5317"/>
                    <a:pt x="6126" y="5404"/>
                    <a:pt x="6018" y="5474"/>
                  </a:cubicBezTo>
                  <a:cubicBezTo>
                    <a:pt x="5857" y="5577"/>
                    <a:pt x="5705" y="5691"/>
                    <a:pt x="5546" y="5797"/>
                  </a:cubicBezTo>
                  <a:cubicBezTo>
                    <a:pt x="5380" y="5906"/>
                    <a:pt x="5218" y="6009"/>
                    <a:pt x="4999" y="6018"/>
                  </a:cubicBezTo>
                  <a:cubicBezTo>
                    <a:pt x="4827" y="6025"/>
                    <a:pt x="4679" y="6138"/>
                    <a:pt x="4610" y="6315"/>
                  </a:cubicBezTo>
                  <a:cubicBezTo>
                    <a:pt x="4574" y="6406"/>
                    <a:pt x="4634" y="6507"/>
                    <a:pt x="4721" y="6504"/>
                  </a:cubicBezTo>
                  <a:cubicBezTo>
                    <a:pt x="4757" y="6501"/>
                    <a:pt x="4795" y="6490"/>
                    <a:pt x="4826" y="6472"/>
                  </a:cubicBezTo>
                  <a:cubicBezTo>
                    <a:pt x="5040" y="6344"/>
                    <a:pt x="5264" y="6246"/>
                    <a:pt x="5505" y="6173"/>
                  </a:cubicBezTo>
                  <a:cubicBezTo>
                    <a:pt x="5648" y="6130"/>
                    <a:pt x="5779" y="6044"/>
                    <a:pt x="5913" y="5971"/>
                  </a:cubicBezTo>
                  <a:cubicBezTo>
                    <a:pt x="5979" y="5935"/>
                    <a:pt x="6039" y="5888"/>
                    <a:pt x="6094" y="5851"/>
                  </a:cubicBezTo>
                  <a:cubicBezTo>
                    <a:pt x="6438" y="5915"/>
                    <a:pt x="6563" y="5973"/>
                    <a:pt x="6777" y="6286"/>
                  </a:cubicBezTo>
                  <a:cubicBezTo>
                    <a:pt x="7156" y="6840"/>
                    <a:pt x="7593" y="7346"/>
                    <a:pt x="8111" y="7776"/>
                  </a:cubicBezTo>
                  <a:cubicBezTo>
                    <a:pt x="8820" y="8362"/>
                    <a:pt x="9448" y="9030"/>
                    <a:pt x="10089" y="9685"/>
                  </a:cubicBezTo>
                  <a:cubicBezTo>
                    <a:pt x="10429" y="10033"/>
                    <a:pt x="10762" y="10389"/>
                    <a:pt x="11118" y="10721"/>
                  </a:cubicBezTo>
                  <a:cubicBezTo>
                    <a:pt x="11194" y="10792"/>
                    <a:pt x="11262" y="10871"/>
                    <a:pt x="11331" y="10944"/>
                  </a:cubicBezTo>
                  <a:cubicBezTo>
                    <a:pt x="11285" y="11298"/>
                    <a:pt x="11134" y="11565"/>
                    <a:pt x="10865" y="11782"/>
                  </a:cubicBezTo>
                  <a:cubicBezTo>
                    <a:pt x="10605" y="11990"/>
                    <a:pt x="10358" y="12215"/>
                    <a:pt x="10147" y="12477"/>
                  </a:cubicBezTo>
                  <a:cubicBezTo>
                    <a:pt x="9997" y="12662"/>
                    <a:pt x="9819" y="12824"/>
                    <a:pt x="9657" y="13000"/>
                  </a:cubicBezTo>
                  <a:cubicBezTo>
                    <a:pt x="9580" y="13083"/>
                    <a:pt x="9510" y="13175"/>
                    <a:pt x="9435" y="13261"/>
                  </a:cubicBezTo>
                  <a:cubicBezTo>
                    <a:pt x="9338" y="13377"/>
                    <a:pt x="9243" y="13497"/>
                    <a:pt x="9138" y="13607"/>
                  </a:cubicBezTo>
                  <a:cubicBezTo>
                    <a:pt x="9068" y="13679"/>
                    <a:pt x="9019" y="13754"/>
                    <a:pt x="8998" y="13851"/>
                  </a:cubicBezTo>
                  <a:cubicBezTo>
                    <a:pt x="8989" y="13888"/>
                    <a:pt x="8985" y="13927"/>
                    <a:pt x="8971" y="13963"/>
                  </a:cubicBezTo>
                  <a:cubicBezTo>
                    <a:pt x="8926" y="14084"/>
                    <a:pt x="8795" y="14154"/>
                    <a:pt x="8672" y="14108"/>
                  </a:cubicBezTo>
                  <a:cubicBezTo>
                    <a:pt x="8576" y="14072"/>
                    <a:pt x="8479" y="14023"/>
                    <a:pt x="8399" y="13959"/>
                  </a:cubicBezTo>
                  <a:cubicBezTo>
                    <a:pt x="8257" y="13846"/>
                    <a:pt x="8125" y="13722"/>
                    <a:pt x="7995" y="13595"/>
                  </a:cubicBezTo>
                  <a:cubicBezTo>
                    <a:pt x="7663" y="13265"/>
                    <a:pt x="7335" y="12931"/>
                    <a:pt x="7003" y="12601"/>
                  </a:cubicBezTo>
                  <a:cubicBezTo>
                    <a:pt x="5976" y="11586"/>
                    <a:pt x="4874" y="10657"/>
                    <a:pt x="3739" y="9766"/>
                  </a:cubicBezTo>
                  <a:cubicBezTo>
                    <a:pt x="2799" y="9025"/>
                    <a:pt x="1943" y="8195"/>
                    <a:pt x="1195" y="7258"/>
                  </a:cubicBezTo>
                  <a:cubicBezTo>
                    <a:pt x="894" y="6880"/>
                    <a:pt x="684" y="6457"/>
                    <a:pt x="585" y="5976"/>
                  </a:cubicBezTo>
                  <a:cubicBezTo>
                    <a:pt x="472" y="5432"/>
                    <a:pt x="431" y="4881"/>
                    <a:pt x="394" y="4328"/>
                  </a:cubicBezTo>
                  <a:cubicBezTo>
                    <a:pt x="348" y="3641"/>
                    <a:pt x="313" y="2955"/>
                    <a:pt x="397" y="2269"/>
                  </a:cubicBezTo>
                  <a:cubicBezTo>
                    <a:pt x="442" y="1900"/>
                    <a:pt x="509" y="1533"/>
                    <a:pt x="505" y="1158"/>
                  </a:cubicBezTo>
                  <a:cubicBezTo>
                    <a:pt x="502" y="807"/>
                    <a:pt x="554" y="454"/>
                    <a:pt x="499" y="95"/>
                  </a:cubicBezTo>
                  <a:cubicBezTo>
                    <a:pt x="412" y="42"/>
                    <a:pt x="318" y="13"/>
                    <a:pt x="203" y="1"/>
                  </a:cubicBezTo>
                  <a:cubicBezTo>
                    <a:pt x="132" y="191"/>
                    <a:pt x="69" y="371"/>
                    <a:pt x="55" y="561"/>
                  </a:cubicBezTo>
                  <a:close/>
                  <a:moveTo>
                    <a:pt x="9783" y="13376"/>
                  </a:moveTo>
                  <a:cubicBezTo>
                    <a:pt x="10215" y="12944"/>
                    <a:pt x="10576" y="12446"/>
                    <a:pt x="11055" y="12061"/>
                  </a:cubicBezTo>
                  <a:cubicBezTo>
                    <a:pt x="11091" y="12031"/>
                    <a:pt x="11132" y="12007"/>
                    <a:pt x="11159" y="11989"/>
                  </a:cubicBezTo>
                  <a:cubicBezTo>
                    <a:pt x="11266" y="11987"/>
                    <a:pt x="11314" y="12054"/>
                    <a:pt x="11359" y="12112"/>
                  </a:cubicBezTo>
                  <a:cubicBezTo>
                    <a:pt x="11451" y="12233"/>
                    <a:pt x="11573" y="12295"/>
                    <a:pt x="11718" y="12328"/>
                  </a:cubicBezTo>
                  <a:cubicBezTo>
                    <a:pt x="11801" y="12346"/>
                    <a:pt x="11886" y="12367"/>
                    <a:pt x="11966" y="12399"/>
                  </a:cubicBezTo>
                  <a:cubicBezTo>
                    <a:pt x="12025" y="12424"/>
                    <a:pt x="12096" y="12454"/>
                    <a:pt x="12128" y="12504"/>
                  </a:cubicBezTo>
                  <a:cubicBezTo>
                    <a:pt x="12240" y="12677"/>
                    <a:pt x="12415" y="12710"/>
                    <a:pt x="12595" y="12732"/>
                  </a:cubicBezTo>
                  <a:cubicBezTo>
                    <a:pt x="12698" y="12744"/>
                    <a:pt x="12803" y="12743"/>
                    <a:pt x="12907" y="12742"/>
                  </a:cubicBezTo>
                  <a:cubicBezTo>
                    <a:pt x="13205" y="12738"/>
                    <a:pt x="13498" y="12760"/>
                    <a:pt x="13781" y="12863"/>
                  </a:cubicBezTo>
                  <a:cubicBezTo>
                    <a:pt x="13799" y="12870"/>
                    <a:pt x="13818" y="12877"/>
                    <a:pt x="13837" y="12876"/>
                  </a:cubicBezTo>
                  <a:cubicBezTo>
                    <a:pt x="14170" y="12871"/>
                    <a:pt x="14470" y="13006"/>
                    <a:pt x="14778" y="13099"/>
                  </a:cubicBezTo>
                  <a:cubicBezTo>
                    <a:pt x="15080" y="13189"/>
                    <a:pt x="15379" y="13292"/>
                    <a:pt x="15676" y="13395"/>
                  </a:cubicBezTo>
                  <a:cubicBezTo>
                    <a:pt x="16010" y="13511"/>
                    <a:pt x="16342" y="13631"/>
                    <a:pt x="16648" y="13810"/>
                  </a:cubicBezTo>
                  <a:cubicBezTo>
                    <a:pt x="16755" y="13872"/>
                    <a:pt x="16849" y="13954"/>
                    <a:pt x="16945" y="14032"/>
                  </a:cubicBezTo>
                  <a:cubicBezTo>
                    <a:pt x="17008" y="14084"/>
                    <a:pt x="17034" y="14153"/>
                    <a:pt x="17009" y="14236"/>
                  </a:cubicBezTo>
                  <a:cubicBezTo>
                    <a:pt x="16974" y="14354"/>
                    <a:pt x="16940" y="14473"/>
                    <a:pt x="16887" y="14656"/>
                  </a:cubicBezTo>
                  <a:cubicBezTo>
                    <a:pt x="16820" y="14570"/>
                    <a:pt x="16787" y="14538"/>
                    <a:pt x="16769" y="14501"/>
                  </a:cubicBezTo>
                  <a:cubicBezTo>
                    <a:pt x="16739" y="14438"/>
                    <a:pt x="16693" y="14416"/>
                    <a:pt x="16630" y="14438"/>
                  </a:cubicBezTo>
                  <a:cubicBezTo>
                    <a:pt x="16548" y="14468"/>
                    <a:pt x="16507" y="14546"/>
                    <a:pt x="16532" y="14619"/>
                  </a:cubicBezTo>
                  <a:cubicBezTo>
                    <a:pt x="16581" y="14768"/>
                    <a:pt x="16670" y="14890"/>
                    <a:pt x="16785" y="14995"/>
                  </a:cubicBezTo>
                  <a:cubicBezTo>
                    <a:pt x="16940" y="15137"/>
                    <a:pt x="17092" y="15281"/>
                    <a:pt x="17243" y="15427"/>
                  </a:cubicBezTo>
                  <a:cubicBezTo>
                    <a:pt x="17312" y="15493"/>
                    <a:pt x="17378" y="15562"/>
                    <a:pt x="17440" y="15634"/>
                  </a:cubicBezTo>
                  <a:cubicBezTo>
                    <a:pt x="17539" y="15753"/>
                    <a:pt x="17551" y="15812"/>
                    <a:pt x="17466" y="15944"/>
                  </a:cubicBezTo>
                  <a:cubicBezTo>
                    <a:pt x="17383" y="16070"/>
                    <a:pt x="17286" y="16190"/>
                    <a:pt x="17186" y="16304"/>
                  </a:cubicBezTo>
                  <a:cubicBezTo>
                    <a:pt x="17072" y="16433"/>
                    <a:pt x="16948" y="16552"/>
                    <a:pt x="16827" y="16674"/>
                  </a:cubicBezTo>
                  <a:cubicBezTo>
                    <a:pt x="16703" y="16799"/>
                    <a:pt x="16621" y="16945"/>
                    <a:pt x="16575" y="17117"/>
                  </a:cubicBezTo>
                  <a:cubicBezTo>
                    <a:pt x="16540" y="17248"/>
                    <a:pt x="16516" y="17379"/>
                    <a:pt x="16561" y="17510"/>
                  </a:cubicBezTo>
                  <a:cubicBezTo>
                    <a:pt x="16623" y="17691"/>
                    <a:pt x="16552" y="17833"/>
                    <a:pt x="16422" y="17944"/>
                  </a:cubicBezTo>
                  <a:cubicBezTo>
                    <a:pt x="16314" y="18036"/>
                    <a:pt x="16191" y="18112"/>
                    <a:pt x="16067" y="18183"/>
                  </a:cubicBezTo>
                  <a:cubicBezTo>
                    <a:pt x="15829" y="18317"/>
                    <a:pt x="15753" y="18476"/>
                    <a:pt x="15815" y="18751"/>
                  </a:cubicBezTo>
                  <a:cubicBezTo>
                    <a:pt x="15827" y="18806"/>
                    <a:pt x="15841" y="18861"/>
                    <a:pt x="15856" y="18923"/>
                  </a:cubicBezTo>
                  <a:cubicBezTo>
                    <a:pt x="15731" y="19098"/>
                    <a:pt x="15552" y="19181"/>
                    <a:pt x="15352" y="19218"/>
                  </a:cubicBezTo>
                  <a:cubicBezTo>
                    <a:pt x="15052" y="19273"/>
                    <a:pt x="14749" y="19312"/>
                    <a:pt x="14447" y="19360"/>
                  </a:cubicBezTo>
                  <a:cubicBezTo>
                    <a:pt x="14251" y="19390"/>
                    <a:pt x="14064" y="19360"/>
                    <a:pt x="13901" y="19245"/>
                  </a:cubicBezTo>
                  <a:cubicBezTo>
                    <a:pt x="13737" y="19129"/>
                    <a:pt x="13574" y="19012"/>
                    <a:pt x="13423" y="18882"/>
                  </a:cubicBezTo>
                  <a:cubicBezTo>
                    <a:pt x="13081" y="18592"/>
                    <a:pt x="12746" y="18293"/>
                    <a:pt x="12410" y="17996"/>
                  </a:cubicBezTo>
                  <a:cubicBezTo>
                    <a:pt x="12136" y="17755"/>
                    <a:pt x="11891" y="17487"/>
                    <a:pt x="11680" y="17192"/>
                  </a:cubicBezTo>
                  <a:cubicBezTo>
                    <a:pt x="11448" y="16864"/>
                    <a:pt x="11228" y="16529"/>
                    <a:pt x="11005" y="16195"/>
                  </a:cubicBezTo>
                  <a:cubicBezTo>
                    <a:pt x="10968" y="16141"/>
                    <a:pt x="10939" y="16079"/>
                    <a:pt x="10912" y="16018"/>
                  </a:cubicBezTo>
                  <a:cubicBezTo>
                    <a:pt x="10882" y="15947"/>
                    <a:pt x="10839" y="15893"/>
                    <a:pt x="10778" y="15840"/>
                  </a:cubicBezTo>
                  <a:cubicBezTo>
                    <a:pt x="10673" y="15747"/>
                    <a:pt x="10592" y="15633"/>
                    <a:pt x="10546" y="15488"/>
                  </a:cubicBezTo>
                  <a:cubicBezTo>
                    <a:pt x="10511" y="15376"/>
                    <a:pt x="10430" y="15269"/>
                    <a:pt x="10349" y="15180"/>
                  </a:cubicBezTo>
                  <a:cubicBezTo>
                    <a:pt x="10143" y="14954"/>
                    <a:pt x="9976" y="14694"/>
                    <a:pt x="9726" y="14510"/>
                  </a:cubicBezTo>
                  <a:cubicBezTo>
                    <a:pt x="9711" y="14498"/>
                    <a:pt x="9689" y="14484"/>
                    <a:pt x="9688" y="14469"/>
                  </a:cubicBezTo>
                  <a:cubicBezTo>
                    <a:pt x="9670" y="14279"/>
                    <a:pt x="9504" y="14190"/>
                    <a:pt x="9412" y="14051"/>
                  </a:cubicBezTo>
                  <a:cubicBezTo>
                    <a:pt x="9387" y="14012"/>
                    <a:pt x="9376" y="13965"/>
                    <a:pt x="9364" y="13932"/>
                  </a:cubicBezTo>
                  <a:cubicBezTo>
                    <a:pt x="9508" y="13738"/>
                    <a:pt x="9623" y="13535"/>
                    <a:pt x="9783" y="13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435475" y="3888875"/>
              <a:ext cx="10225" cy="11725"/>
            </a:xfrm>
            <a:custGeom>
              <a:avLst/>
              <a:gdLst/>
              <a:ahLst/>
              <a:cxnLst/>
              <a:rect l="l" t="t" r="r" b="b"/>
              <a:pathLst>
                <a:path w="409" h="469" extrusionOk="0">
                  <a:moveTo>
                    <a:pt x="170" y="466"/>
                  </a:moveTo>
                  <a:cubicBezTo>
                    <a:pt x="253" y="462"/>
                    <a:pt x="314" y="410"/>
                    <a:pt x="342" y="306"/>
                  </a:cubicBezTo>
                  <a:cubicBezTo>
                    <a:pt x="368" y="210"/>
                    <a:pt x="387" y="111"/>
                    <a:pt x="409" y="12"/>
                  </a:cubicBezTo>
                  <a:cubicBezTo>
                    <a:pt x="290" y="0"/>
                    <a:pt x="290" y="0"/>
                    <a:pt x="1" y="316"/>
                  </a:cubicBezTo>
                  <a:cubicBezTo>
                    <a:pt x="64" y="437"/>
                    <a:pt x="101" y="468"/>
                    <a:pt x="170" y="4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4478775" y="3835000"/>
              <a:ext cx="7950" cy="10925"/>
            </a:xfrm>
            <a:custGeom>
              <a:avLst/>
              <a:gdLst/>
              <a:ahLst/>
              <a:cxnLst/>
              <a:rect l="l" t="t" r="r" b="b"/>
              <a:pathLst>
                <a:path w="318" h="437" extrusionOk="0">
                  <a:moveTo>
                    <a:pt x="107" y="432"/>
                  </a:moveTo>
                  <a:cubicBezTo>
                    <a:pt x="175" y="421"/>
                    <a:pt x="228" y="375"/>
                    <a:pt x="248" y="308"/>
                  </a:cubicBezTo>
                  <a:cubicBezTo>
                    <a:pt x="276" y="219"/>
                    <a:pt x="294" y="128"/>
                    <a:pt x="317" y="35"/>
                  </a:cubicBezTo>
                  <a:cubicBezTo>
                    <a:pt x="272" y="11"/>
                    <a:pt x="261" y="1"/>
                    <a:pt x="256" y="3"/>
                  </a:cubicBezTo>
                  <a:cubicBezTo>
                    <a:pt x="126" y="63"/>
                    <a:pt x="0" y="261"/>
                    <a:pt x="25" y="380"/>
                  </a:cubicBezTo>
                  <a:cubicBezTo>
                    <a:pt x="30" y="404"/>
                    <a:pt x="81" y="436"/>
                    <a:pt x="107" y="4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458400" y="3861400"/>
              <a:ext cx="6375" cy="7050"/>
            </a:xfrm>
            <a:custGeom>
              <a:avLst/>
              <a:gdLst/>
              <a:ahLst/>
              <a:cxnLst/>
              <a:rect l="l" t="t" r="r" b="b"/>
              <a:pathLst>
                <a:path w="255" h="282" extrusionOk="0">
                  <a:moveTo>
                    <a:pt x="80" y="280"/>
                  </a:moveTo>
                  <a:cubicBezTo>
                    <a:pt x="121" y="276"/>
                    <a:pt x="177" y="253"/>
                    <a:pt x="197" y="221"/>
                  </a:cubicBezTo>
                  <a:cubicBezTo>
                    <a:pt x="228" y="168"/>
                    <a:pt x="237" y="100"/>
                    <a:pt x="255" y="39"/>
                  </a:cubicBezTo>
                  <a:cubicBezTo>
                    <a:pt x="239" y="26"/>
                    <a:pt x="223" y="14"/>
                    <a:pt x="207" y="1"/>
                  </a:cubicBezTo>
                  <a:cubicBezTo>
                    <a:pt x="151" y="30"/>
                    <a:pt x="87" y="50"/>
                    <a:pt x="42" y="91"/>
                  </a:cubicBezTo>
                  <a:cubicBezTo>
                    <a:pt x="13" y="118"/>
                    <a:pt x="0" y="176"/>
                    <a:pt x="3" y="218"/>
                  </a:cubicBezTo>
                  <a:cubicBezTo>
                    <a:pt x="5" y="242"/>
                    <a:pt x="55" y="282"/>
                    <a:pt x="80" y="2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 rot="10800000">
            <a:off x="926509" y="3504550"/>
            <a:ext cx="563948" cy="664468"/>
            <a:chOff x="3708850" y="3632025"/>
            <a:chExt cx="282525" cy="332900"/>
          </a:xfrm>
        </p:grpSpPr>
        <p:sp>
          <p:nvSpPr>
            <p:cNvPr id="143" name="Google Shape;143;p8"/>
            <p:cNvSpPr/>
            <p:nvPr/>
          </p:nvSpPr>
          <p:spPr>
            <a:xfrm>
              <a:off x="3708850" y="3632025"/>
              <a:ext cx="282525" cy="195575"/>
            </a:xfrm>
            <a:custGeom>
              <a:avLst/>
              <a:gdLst/>
              <a:ahLst/>
              <a:cxnLst/>
              <a:rect l="l" t="t" r="r" b="b"/>
              <a:pathLst>
                <a:path w="11301" h="7823" extrusionOk="0">
                  <a:moveTo>
                    <a:pt x="143" y="643"/>
                  </a:moveTo>
                  <a:cubicBezTo>
                    <a:pt x="353" y="928"/>
                    <a:pt x="571" y="1208"/>
                    <a:pt x="784" y="1490"/>
                  </a:cubicBezTo>
                  <a:cubicBezTo>
                    <a:pt x="812" y="1526"/>
                    <a:pt x="838" y="1566"/>
                    <a:pt x="870" y="1613"/>
                  </a:cubicBezTo>
                  <a:cubicBezTo>
                    <a:pt x="831" y="1672"/>
                    <a:pt x="797" y="1729"/>
                    <a:pt x="758" y="1784"/>
                  </a:cubicBezTo>
                  <a:cubicBezTo>
                    <a:pt x="578" y="2042"/>
                    <a:pt x="397" y="2298"/>
                    <a:pt x="217" y="2555"/>
                  </a:cubicBezTo>
                  <a:cubicBezTo>
                    <a:pt x="178" y="2611"/>
                    <a:pt x="137" y="2667"/>
                    <a:pt x="110" y="2729"/>
                  </a:cubicBezTo>
                  <a:cubicBezTo>
                    <a:pt x="47" y="2873"/>
                    <a:pt x="30" y="3029"/>
                    <a:pt x="118" y="3161"/>
                  </a:cubicBezTo>
                  <a:cubicBezTo>
                    <a:pt x="201" y="3283"/>
                    <a:pt x="309" y="3394"/>
                    <a:pt x="423" y="3488"/>
                  </a:cubicBezTo>
                  <a:cubicBezTo>
                    <a:pt x="538" y="3585"/>
                    <a:pt x="652" y="3682"/>
                    <a:pt x="760" y="3785"/>
                  </a:cubicBezTo>
                  <a:cubicBezTo>
                    <a:pt x="859" y="3880"/>
                    <a:pt x="964" y="3966"/>
                    <a:pt x="1072" y="4049"/>
                  </a:cubicBezTo>
                  <a:cubicBezTo>
                    <a:pt x="1186" y="4137"/>
                    <a:pt x="1308" y="4212"/>
                    <a:pt x="1423" y="4298"/>
                  </a:cubicBezTo>
                  <a:cubicBezTo>
                    <a:pt x="1566" y="4405"/>
                    <a:pt x="1720" y="4489"/>
                    <a:pt x="1881" y="4564"/>
                  </a:cubicBezTo>
                  <a:cubicBezTo>
                    <a:pt x="1950" y="4596"/>
                    <a:pt x="2018" y="4627"/>
                    <a:pt x="2084" y="4662"/>
                  </a:cubicBezTo>
                  <a:cubicBezTo>
                    <a:pt x="2474" y="4862"/>
                    <a:pt x="2875" y="5029"/>
                    <a:pt x="3301" y="5135"/>
                  </a:cubicBezTo>
                  <a:cubicBezTo>
                    <a:pt x="3455" y="5173"/>
                    <a:pt x="3579" y="5136"/>
                    <a:pt x="3697" y="5037"/>
                  </a:cubicBezTo>
                  <a:cubicBezTo>
                    <a:pt x="3792" y="4958"/>
                    <a:pt x="3872" y="4867"/>
                    <a:pt x="3940" y="4764"/>
                  </a:cubicBezTo>
                  <a:cubicBezTo>
                    <a:pt x="3989" y="4691"/>
                    <a:pt x="4042" y="4622"/>
                    <a:pt x="4091" y="4553"/>
                  </a:cubicBezTo>
                  <a:cubicBezTo>
                    <a:pt x="4480" y="4638"/>
                    <a:pt x="4801" y="4826"/>
                    <a:pt x="5122" y="5066"/>
                  </a:cubicBezTo>
                  <a:cubicBezTo>
                    <a:pt x="5064" y="5250"/>
                    <a:pt x="5010" y="5425"/>
                    <a:pt x="4951" y="5600"/>
                  </a:cubicBezTo>
                  <a:cubicBezTo>
                    <a:pt x="4906" y="5736"/>
                    <a:pt x="4926" y="5868"/>
                    <a:pt x="4958" y="6003"/>
                  </a:cubicBezTo>
                  <a:cubicBezTo>
                    <a:pt x="4984" y="6107"/>
                    <a:pt x="5079" y="6145"/>
                    <a:pt x="5153" y="6202"/>
                  </a:cubicBezTo>
                  <a:cubicBezTo>
                    <a:pt x="5516" y="6483"/>
                    <a:pt x="5914" y="6707"/>
                    <a:pt x="6318" y="6921"/>
                  </a:cubicBezTo>
                  <a:cubicBezTo>
                    <a:pt x="6391" y="6960"/>
                    <a:pt x="6462" y="6999"/>
                    <a:pt x="6537" y="7032"/>
                  </a:cubicBezTo>
                  <a:cubicBezTo>
                    <a:pt x="6886" y="7188"/>
                    <a:pt x="7249" y="7307"/>
                    <a:pt x="7616" y="7412"/>
                  </a:cubicBezTo>
                  <a:cubicBezTo>
                    <a:pt x="7963" y="7509"/>
                    <a:pt x="8311" y="7607"/>
                    <a:pt x="8646" y="7742"/>
                  </a:cubicBezTo>
                  <a:cubicBezTo>
                    <a:pt x="8745" y="7782"/>
                    <a:pt x="8850" y="7823"/>
                    <a:pt x="8972" y="7796"/>
                  </a:cubicBezTo>
                  <a:cubicBezTo>
                    <a:pt x="8984" y="7767"/>
                    <a:pt x="9003" y="7738"/>
                    <a:pt x="9006" y="7706"/>
                  </a:cubicBezTo>
                  <a:cubicBezTo>
                    <a:pt x="9012" y="7657"/>
                    <a:pt x="9050" y="7640"/>
                    <a:pt x="9084" y="7620"/>
                  </a:cubicBezTo>
                  <a:cubicBezTo>
                    <a:pt x="9284" y="7506"/>
                    <a:pt x="9402" y="7326"/>
                    <a:pt x="9487" y="7120"/>
                  </a:cubicBezTo>
                  <a:cubicBezTo>
                    <a:pt x="9508" y="7070"/>
                    <a:pt x="9524" y="7016"/>
                    <a:pt x="9550" y="6969"/>
                  </a:cubicBezTo>
                  <a:cubicBezTo>
                    <a:pt x="9658" y="6769"/>
                    <a:pt x="9739" y="6563"/>
                    <a:pt x="9740" y="6330"/>
                  </a:cubicBezTo>
                  <a:cubicBezTo>
                    <a:pt x="9741" y="6288"/>
                    <a:pt x="9768" y="6246"/>
                    <a:pt x="9783" y="6203"/>
                  </a:cubicBezTo>
                  <a:cubicBezTo>
                    <a:pt x="10080" y="6251"/>
                    <a:pt x="10362" y="6297"/>
                    <a:pt x="10644" y="6343"/>
                  </a:cubicBezTo>
                  <a:cubicBezTo>
                    <a:pt x="10698" y="6351"/>
                    <a:pt x="10752" y="6361"/>
                    <a:pt x="10806" y="6361"/>
                  </a:cubicBezTo>
                  <a:cubicBezTo>
                    <a:pt x="10972" y="6361"/>
                    <a:pt x="11109" y="6316"/>
                    <a:pt x="11194" y="6152"/>
                  </a:cubicBezTo>
                  <a:cubicBezTo>
                    <a:pt x="11243" y="6059"/>
                    <a:pt x="11285" y="5976"/>
                    <a:pt x="11282" y="5866"/>
                  </a:cubicBezTo>
                  <a:cubicBezTo>
                    <a:pt x="11278" y="5730"/>
                    <a:pt x="11293" y="5595"/>
                    <a:pt x="11298" y="5459"/>
                  </a:cubicBezTo>
                  <a:cubicBezTo>
                    <a:pt x="11301" y="5408"/>
                    <a:pt x="11286" y="5366"/>
                    <a:pt x="11245" y="5333"/>
                  </a:cubicBezTo>
                  <a:cubicBezTo>
                    <a:pt x="11163" y="5266"/>
                    <a:pt x="11081" y="5219"/>
                    <a:pt x="10966" y="5245"/>
                  </a:cubicBezTo>
                  <a:cubicBezTo>
                    <a:pt x="10871" y="5266"/>
                    <a:pt x="10782" y="5291"/>
                    <a:pt x="10700" y="5344"/>
                  </a:cubicBezTo>
                  <a:cubicBezTo>
                    <a:pt x="10448" y="5513"/>
                    <a:pt x="10159" y="5552"/>
                    <a:pt x="9871" y="5593"/>
                  </a:cubicBezTo>
                  <a:cubicBezTo>
                    <a:pt x="9862" y="5571"/>
                    <a:pt x="9853" y="5558"/>
                    <a:pt x="9854" y="5547"/>
                  </a:cubicBezTo>
                  <a:cubicBezTo>
                    <a:pt x="9872" y="5371"/>
                    <a:pt x="9792" y="5252"/>
                    <a:pt x="9648" y="5157"/>
                  </a:cubicBezTo>
                  <a:cubicBezTo>
                    <a:pt x="9443" y="5022"/>
                    <a:pt x="9245" y="4875"/>
                    <a:pt x="9044" y="4734"/>
                  </a:cubicBezTo>
                  <a:cubicBezTo>
                    <a:pt x="8999" y="4704"/>
                    <a:pt x="8953" y="4670"/>
                    <a:pt x="8903" y="4652"/>
                  </a:cubicBezTo>
                  <a:cubicBezTo>
                    <a:pt x="8636" y="4563"/>
                    <a:pt x="8405" y="4400"/>
                    <a:pt x="8154" y="4280"/>
                  </a:cubicBezTo>
                  <a:cubicBezTo>
                    <a:pt x="7957" y="4186"/>
                    <a:pt x="7773" y="4067"/>
                    <a:pt x="7581" y="3964"/>
                  </a:cubicBezTo>
                  <a:cubicBezTo>
                    <a:pt x="7504" y="3922"/>
                    <a:pt x="7421" y="3890"/>
                    <a:pt x="7340" y="3857"/>
                  </a:cubicBezTo>
                  <a:cubicBezTo>
                    <a:pt x="7207" y="3802"/>
                    <a:pt x="7064" y="3766"/>
                    <a:pt x="6944" y="3693"/>
                  </a:cubicBezTo>
                  <a:cubicBezTo>
                    <a:pt x="6782" y="3594"/>
                    <a:pt x="6604" y="3558"/>
                    <a:pt x="6427" y="3506"/>
                  </a:cubicBezTo>
                  <a:cubicBezTo>
                    <a:pt x="6282" y="3464"/>
                    <a:pt x="6174" y="3512"/>
                    <a:pt x="6076" y="3608"/>
                  </a:cubicBezTo>
                  <a:cubicBezTo>
                    <a:pt x="6033" y="3652"/>
                    <a:pt x="5999" y="3703"/>
                    <a:pt x="5963" y="3754"/>
                  </a:cubicBezTo>
                  <a:cubicBezTo>
                    <a:pt x="5879" y="3870"/>
                    <a:pt x="5799" y="3988"/>
                    <a:pt x="5714" y="4104"/>
                  </a:cubicBezTo>
                  <a:cubicBezTo>
                    <a:pt x="5692" y="4135"/>
                    <a:pt x="5660" y="4161"/>
                    <a:pt x="5631" y="4191"/>
                  </a:cubicBezTo>
                  <a:cubicBezTo>
                    <a:pt x="5513" y="4132"/>
                    <a:pt x="5421" y="4042"/>
                    <a:pt x="5287" y="4042"/>
                  </a:cubicBezTo>
                  <a:cubicBezTo>
                    <a:pt x="5266" y="4063"/>
                    <a:pt x="5242" y="4085"/>
                    <a:pt x="5212" y="4113"/>
                  </a:cubicBezTo>
                  <a:cubicBezTo>
                    <a:pt x="5152" y="4084"/>
                    <a:pt x="5092" y="4054"/>
                    <a:pt x="5031" y="4024"/>
                  </a:cubicBezTo>
                  <a:cubicBezTo>
                    <a:pt x="4989" y="4004"/>
                    <a:pt x="4948" y="3972"/>
                    <a:pt x="4903" y="3964"/>
                  </a:cubicBezTo>
                  <a:cubicBezTo>
                    <a:pt x="4760" y="3938"/>
                    <a:pt x="4663" y="3846"/>
                    <a:pt x="4562" y="3750"/>
                  </a:cubicBezTo>
                  <a:cubicBezTo>
                    <a:pt x="4606" y="3603"/>
                    <a:pt x="4648" y="3460"/>
                    <a:pt x="4690" y="3320"/>
                  </a:cubicBezTo>
                  <a:cubicBezTo>
                    <a:pt x="4667" y="3289"/>
                    <a:pt x="4646" y="3262"/>
                    <a:pt x="4625" y="3234"/>
                  </a:cubicBezTo>
                  <a:cubicBezTo>
                    <a:pt x="4635" y="3135"/>
                    <a:pt x="4646" y="3034"/>
                    <a:pt x="4658" y="2926"/>
                  </a:cubicBezTo>
                  <a:cubicBezTo>
                    <a:pt x="4550" y="2800"/>
                    <a:pt x="4438" y="2674"/>
                    <a:pt x="4334" y="2542"/>
                  </a:cubicBezTo>
                  <a:cubicBezTo>
                    <a:pt x="4274" y="2465"/>
                    <a:pt x="4206" y="2401"/>
                    <a:pt x="4128" y="2345"/>
                  </a:cubicBezTo>
                  <a:cubicBezTo>
                    <a:pt x="3921" y="2200"/>
                    <a:pt x="3715" y="2053"/>
                    <a:pt x="3508" y="1909"/>
                  </a:cubicBezTo>
                  <a:cubicBezTo>
                    <a:pt x="3435" y="1858"/>
                    <a:pt x="3364" y="1804"/>
                    <a:pt x="3284" y="1766"/>
                  </a:cubicBezTo>
                  <a:cubicBezTo>
                    <a:pt x="3037" y="1649"/>
                    <a:pt x="2809" y="1498"/>
                    <a:pt x="2580" y="1350"/>
                  </a:cubicBezTo>
                  <a:cubicBezTo>
                    <a:pt x="2431" y="1252"/>
                    <a:pt x="2270" y="1180"/>
                    <a:pt x="2097" y="1135"/>
                  </a:cubicBezTo>
                  <a:cubicBezTo>
                    <a:pt x="2011" y="1114"/>
                    <a:pt x="1921" y="1103"/>
                    <a:pt x="1838" y="1073"/>
                  </a:cubicBezTo>
                  <a:cubicBezTo>
                    <a:pt x="1666" y="1008"/>
                    <a:pt x="1505" y="1022"/>
                    <a:pt x="1347" y="1114"/>
                  </a:cubicBezTo>
                  <a:cubicBezTo>
                    <a:pt x="1339" y="1119"/>
                    <a:pt x="1322" y="1114"/>
                    <a:pt x="1297" y="1113"/>
                  </a:cubicBezTo>
                  <a:cubicBezTo>
                    <a:pt x="1174" y="870"/>
                    <a:pt x="1025" y="632"/>
                    <a:pt x="987" y="347"/>
                  </a:cubicBezTo>
                  <a:cubicBezTo>
                    <a:pt x="974" y="251"/>
                    <a:pt x="932" y="165"/>
                    <a:pt x="875" y="87"/>
                  </a:cubicBezTo>
                  <a:cubicBezTo>
                    <a:pt x="828" y="25"/>
                    <a:pt x="771" y="1"/>
                    <a:pt x="697" y="21"/>
                  </a:cubicBezTo>
                  <a:cubicBezTo>
                    <a:pt x="572" y="55"/>
                    <a:pt x="446" y="86"/>
                    <a:pt x="322" y="123"/>
                  </a:cubicBezTo>
                  <a:cubicBezTo>
                    <a:pt x="91" y="193"/>
                    <a:pt x="0" y="449"/>
                    <a:pt x="143" y="643"/>
                  </a:cubicBezTo>
                  <a:close/>
                  <a:moveTo>
                    <a:pt x="9852" y="5827"/>
                  </a:moveTo>
                  <a:cubicBezTo>
                    <a:pt x="9994" y="5807"/>
                    <a:pt x="10136" y="5792"/>
                    <a:pt x="10278" y="5770"/>
                  </a:cubicBezTo>
                  <a:cubicBezTo>
                    <a:pt x="10462" y="5742"/>
                    <a:pt x="10629" y="5667"/>
                    <a:pt x="10790" y="5576"/>
                  </a:cubicBezTo>
                  <a:cubicBezTo>
                    <a:pt x="10859" y="5537"/>
                    <a:pt x="10922" y="5476"/>
                    <a:pt x="11019" y="5507"/>
                  </a:cubicBezTo>
                  <a:cubicBezTo>
                    <a:pt x="11072" y="5646"/>
                    <a:pt x="11033" y="5790"/>
                    <a:pt x="11029" y="5931"/>
                  </a:cubicBezTo>
                  <a:cubicBezTo>
                    <a:pt x="11026" y="6034"/>
                    <a:pt x="10923" y="6111"/>
                    <a:pt x="10819" y="6121"/>
                  </a:cubicBezTo>
                  <a:cubicBezTo>
                    <a:pt x="10805" y="6121"/>
                    <a:pt x="10791" y="6123"/>
                    <a:pt x="10778" y="6121"/>
                  </a:cubicBezTo>
                  <a:cubicBezTo>
                    <a:pt x="10462" y="6074"/>
                    <a:pt x="10143" y="6043"/>
                    <a:pt x="9820" y="5969"/>
                  </a:cubicBezTo>
                  <a:cubicBezTo>
                    <a:pt x="9817" y="5926"/>
                    <a:pt x="9815" y="5887"/>
                    <a:pt x="9813" y="5854"/>
                  </a:cubicBezTo>
                  <a:cubicBezTo>
                    <a:pt x="9831" y="5841"/>
                    <a:pt x="9840" y="5828"/>
                    <a:pt x="9852" y="5827"/>
                  </a:cubicBezTo>
                  <a:close/>
                  <a:moveTo>
                    <a:pt x="6174" y="3949"/>
                  </a:moveTo>
                  <a:cubicBezTo>
                    <a:pt x="6202" y="3910"/>
                    <a:pt x="6231" y="3872"/>
                    <a:pt x="6260" y="3835"/>
                  </a:cubicBezTo>
                  <a:cubicBezTo>
                    <a:pt x="6287" y="3799"/>
                    <a:pt x="6326" y="3782"/>
                    <a:pt x="6368" y="3793"/>
                  </a:cubicBezTo>
                  <a:cubicBezTo>
                    <a:pt x="6480" y="3822"/>
                    <a:pt x="6604" y="3835"/>
                    <a:pt x="6698" y="3894"/>
                  </a:cubicBezTo>
                  <a:cubicBezTo>
                    <a:pt x="6857" y="3993"/>
                    <a:pt x="7033" y="4043"/>
                    <a:pt x="7203" y="4112"/>
                  </a:cubicBezTo>
                  <a:cubicBezTo>
                    <a:pt x="7430" y="4206"/>
                    <a:pt x="7645" y="4322"/>
                    <a:pt x="7859" y="4440"/>
                  </a:cubicBezTo>
                  <a:cubicBezTo>
                    <a:pt x="7985" y="4508"/>
                    <a:pt x="8110" y="4578"/>
                    <a:pt x="8235" y="4647"/>
                  </a:cubicBezTo>
                  <a:cubicBezTo>
                    <a:pt x="8318" y="4693"/>
                    <a:pt x="8402" y="4738"/>
                    <a:pt x="8486" y="4783"/>
                  </a:cubicBezTo>
                  <a:cubicBezTo>
                    <a:pt x="8546" y="4814"/>
                    <a:pt x="8605" y="4853"/>
                    <a:pt x="8669" y="4873"/>
                  </a:cubicBezTo>
                  <a:cubicBezTo>
                    <a:pt x="8782" y="4909"/>
                    <a:pt x="8878" y="4970"/>
                    <a:pt x="8972" y="5037"/>
                  </a:cubicBezTo>
                  <a:cubicBezTo>
                    <a:pt x="9166" y="5176"/>
                    <a:pt x="9362" y="5313"/>
                    <a:pt x="9566" y="5458"/>
                  </a:cubicBezTo>
                  <a:cubicBezTo>
                    <a:pt x="9559" y="5539"/>
                    <a:pt x="9557" y="5600"/>
                    <a:pt x="9550" y="5661"/>
                  </a:cubicBezTo>
                  <a:cubicBezTo>
                    <a:pt x="9538" y="5769"/>
                    <a:pt x="9525" y="5877"/>
                    <a:pt x="9510" y="5984"/>
                  </a:cubicBezTo>
                  <a:cubicBezTo>
                    <a:pt x="9504" y="6038"/>
                    <a:pt x="9493" y="6091"/>
                    <a:pt x="9483" y="6145"/>
                  </a:cubicBezTo>
                  <a:cubicBezTo>
                    <a:pt x="9473" y="6199"/>
                    <a:pt x="9451" y="6252"/>
                    <a:pt x="9453" y="6305"/>
                  </a:cubicBezTo>
                  <a:cubicBezTo>
                    <a:pt x="9459" y="6481"/>
                    <a:pt x="9401" y="6638"/>
                    <a:pt x="9333" y="6795"/>
                  </a:cubicBezTo>
                  <a:cubicBezTo>
                    <a:pt x="9290" y="6895"/>
                    <a:pt x="9256" y="7000"/>
                    <a:pt x="9210" y="7098"/>
                  </a:cubicBezTo>
                  <a:cubicBezTo>
                    <a:pt x="9123" y="7285"/>
                    <a:pt x="9003" y="7448"/>
                    <a:pt x="8805" y="7558"/>
                  </a:cubicBezTo>
                  <a:cubicBezTo>
                    <a:pt x="8690" y="7512"/>
                    <a:pt x="8566" y="7456"/>
                    <a:pt x="8439" y="7410"/>
                  </a:cubicBezTo>
                  <a:cubicBezTo>
                    <a:pt x="8246" y="7341"/>
                    <a:pt x="8056" y="7266"/>
                    <a:pt x="7858" y="7215"/>
                  </a:cubicBezTo>
                  <a:cubicBezTo>
                    <a:pt x="7528" y="7129"/>
                    <a:pt x="7209" y="7012"/>
                    <a:pt x="6887" y="6901"/>
                  </a:cubicBezTo>
                  <a:cubicBezTo>
                    <a:pt x="6641" y="6817"/>
                    <a:pt x="6420" y="6679"/>
                    <a:pt x="6191" y="6561"/>
                  </a:cubicBezTo>
                  <a:cubicBezTo>
                    <a:pt x="5879" y="6401"/>
                    <a:pt x="5597" y="6199"/>
                    <a:pt x="5309" y="6006"/>
                  </a:cubicBezTo>
                  <a:cubicBezTo>
                    <a:pt x="5195" y="5929"/>
                    <a:pt x="5174" y="5810"/>
                    <a:pt x="5206" y="5704"/>
                  </a:cubicBezTo>
                  <a:cubicBezTo>
                    <a:pt x="5249" y="5554"/>
                    <a:pt x="5298" y="5405"/>
                    <a:pt x="5350" y="5258"/>
                  </a:cubicBezTo>
                  <a:cubicBezTo>
                    <a:pt x="5363" y="5220"/>
                    <a:pt x="5393" y="5189"/>
                    <a:pt x="5413" y="5153"/>
                  </a:cubicBezTo>
                  <a:cubicBezTo>
                    <a:pt x="5445" y="5093"/>
                    <a:pt x="5483" y="5035"/>
                    <a:pt x="5503" y="4971"/>
                  </a:cubicBezTo>
                  <a:cubicBezTo>
                    <a:pt x="5538" y="4858"/>
                    <a:pt x="5597" y="4760"/>
                    <a:pt x="5666" y="4667"/>
                  </a:cubicBezTo>
                  <a:cubicBezTo>
                    <a:pt x="5836" y="4428"/>
                    <a:pt x="6004" y="4188"/>
                    <a:pt x="6174" y="3949"/>
                  </a:cubicBezTo>
                  <a:close/>
                  <a:moveTo>
                    <a:pt x="4463" y="4092"/>
                  </a:moveTo>
                  <a:cubicBezTo>
                    <a:pt x="4637" y="4221"/>
                    <a:pt x="4836" y="4285"/>
                    <a:pt x="5042" y="4331"/>
                  </a:cubicBezTo>
                  <a:cubicBezTo>
                    <a:pt x="5173" y="4361"/>
                    <a:pt x="5304" y="4395"/>
                    <a:pt x="5457" y="4433"/>
                  </a:cubicBezTo>
                  <a:cubicBezTo>
                    <a:pt x="5373" y="4585"/>
                    <a:pt x="5302" y="4714"/>
                    <a:pt x="5229" y="4845"/>
                  </a:cubicBezTo>
                  <a:cubicBezTo>
                    <a:pt x="5185" y="4862"/>
                    <a:pt x="5154" y="4832"/>
                    <a:pt x="5121" y="4813"/>
                  </a:cubicBezTo>
                  <a:cubicBezTo>
                    <a:pt x="5103" y="4802"/>
                    <a:pt x="5087" y="4790"/>
                    <a:pt x="5071" y="4777"/>
                  </a:cubicBezTo>
                  <a:cubicBezTo>
                    <a:pt x="4842" y="4591"/>
                    <a:pt x="4585" y="4454"/>
                    <a:pt x="4304" y="4363"/>
                  </a:cubicBezTo>
                  <a:cubicBezTo>
                    <a:pt x="4293" y="4359"/>
                    <a:pt x="4283" y="4348"/>
                    <a:pt x="4262" y="4333"/>
                  </a:cubicBezTo>
                  <a:cubicBezTo>
                    <a:pt x="4287" y="4288"/>
                    <a:pt x="4312" y="4243"/>
                    <a:pt x="4340" y="4200"/>
                  </a:cubicBezTo>
                  <a:cubicBezTo>
                    <a:pt x="4364" y="4160"/>
                    <a:pt x="4393" y="4123"/>
                    <a:pt x="4418" y="4088"/>
                  </a:cubicBezTo>
                  <a:cubicBezTo>
                    <a:pt x="4437" y="4090"/>
                    <a:pt x="4454" y="4086"/>
                    <a:pt x="4463" y="4092"/>
                  </a:cubicBezTo>
                  <a:close/>
                  <a:moveTo>
                    <a:pt x="1178" y="1693"/>
                  </a:moveTo>
                  <a:cubicBezTo>
                    <a:pt x="1222" y="1632"/>
                    <a:pt x="1264" y="1573"/>
                    <a:pt x="1345" y="1551"/>
                  </a:cubicBezTo>
                  <a:cubicBezTo>
                    <a:pt x="1377" y="1542"/>
                    <a:pt x="1408" y="1503"/>
                    <a:pt x="1429" y="1471"/>
                  </a:cubicBezTo>
                  <a:cubicBezTo>
                    <a:pt x="1513" y="1340"/>
                    <a:pt x="1573" y="1311"/>
                    <a:pt x="1712" y="1344"/>
                  </a:cubicBezTo>
                  <a:cubicBezTo>
                    <a:pt x="1792" y="1363"/>
                    <a:pt x="1870" y="1386"/>
                    <a:pt x="1950" y="1403"/>
                  </a:cubicBezTo>
                  <a:cubicBezTo>
                    <a:pt x="2139" y="1444"/>
                    <a:pt x="2312" y="1521"/>
                    <a:pt x="2472" y="1628"/>
                  </a:cubicBezTo>
                  <a:cubicBezTo>
                    <a:pt x="2693" y="1777"/>
                    <a:pt x="2917" y="1919"/>
                    <a:pt x="3158" y="2033"/>
                  </a:cubicBezTo>
                  <a:cubicBezTo>
                    <a:pt x="3237" y="2071"/>
                    <a:pt x="3310" y="2125"/>
                    <a:pt x="3383" y="2175"/>
                  </a:cubicBezTo>
                  <a:cubicBezTo>
                    <a:pt x="3545" y="2287"/>
                    <a:pt x="3700" y="2411"/>
                    <a:pt x="3869" y="2515"/>
                  </a:cubicBezTo>
                  <a:cubicBezTo>
                    <a:pt x="4067" y="2637"/>
                    <a:pt x="4191" y="2826"/>
                    <a:pt x="4330" y="3000"/>
                  </a:cubicBezTo>
                  <a:cubicBezTo>
                    <a:pt x="4382" y="3067"/>
                    <a:pt x="4404" y="3158"/>
                    <a:pt x="4434" y="3241"/>
                  </a:cubicBezTo>
                  <a:cubicBezTo>
                    <a:pt x="4458" y="3311"/>
                    <a:pt x="4434" y="3377"/>
                    <a:pt x="4396" y="3436"/>
                  </a:cubicBezTo>
                  <a:cubicBezTo>
                    <a:pt x="4336" y="3527"/>
                    <a:pt x="4294" y="3626"/>
                    <a:pt x="4254" y="3728"/>
                  </a:cubicBezTo>
                  <a:cubicBezTo>
                    <a:pt x="4222" y="3809"/>
                    <a:pt x="4169" y="3884"/>
                    <a:pt x="4116" y="3955"/>
                  </a:cubicBezTo>
                  <a:cubicBezTo>
                    <a:pt x="4004" y="4103"/>
                    <a:pt x="3920" y="4265"/>
                    <a:pt x="3848" y="4434"/>
                  </a:cubicBezTo>
                  <a:cubicBezTo>
                    <a:pt x="3806" y="4534"/>
                    <a:pt x="3757" y="4635"/>
                    <a:pt x="3690" y="4719"/>
                  </a:cubicBezTo>
                  <a:cubicBezTo>
                    <a:pt x="3629" y="4797"/>
                    <a:pt x="3539" y="4853"/>
                    <a:pt x="3461" y="4920"/>
                  </a:cubicBezTo>
                  <a:cubicBezTo>
                    <a:pt x="3424" y="4894"/>
                    <a:pt x="3392" y="4871"/>
                    <a:pt x="3357" y="4847"/>
                  </a:cubicBezTo>
                  <a:cubicBezTo>
                    <a:pt x="3336" y="4866"/>
                    <a:pt x="3316" y="4884"/>
                    <a:pt x="3297" y="4900"/>
                  </a:cubicBezTo>
                  <a:cubicBezTo>
                    <a:pt x="3284" y="4899"/>
                    <a:pt x="3270" y="4901"/>
                    <a:pt x="3259" y="4897"/>
                  </a:cubicBezTo>
                  <a:cubicBezTo>
                    <a:pt x="2956" y="4791"/>
                    <a:pt x="2663" y="4662"/>
                    <a:pt x="2376" y="4521"/>
                  </a:cubicBezTo>
                  <a:cubicBezTo>
                    <a:pt x="2230" y="4448"/>
                    <a:pt x="2080" y="4382"/>
                    <a:pt x="1938" y="4302"/>
                  </a:cubicBezTo>
                  <a:cubicBezTo>
                    <a:pt x="1790" y="4219"/>
                    <a:pt x="1645" y="4128"/>
                    <a:pt x="1505" y="4031"/>
                  </a:cubicBezTo>
                  <a:cubicBezTo>
                    <a:pt x="1275" y="3872"/>
                    <a:pt x="1045" y="3714"/>
                    <a:pt x="855" y="3505"/>
                  </a:cubicBezTo>
                  <a:cubicBezTo>
                    <a:pt x="815" y="3460"/>
                    <a:pt x="766" y="3418"/>
                    <a:pt x="714" y="3389"/>
                  </a:cubicBezTo>
                  <a:cubicBezTo>
                    <a:pt x="573" y="3308"/>
                    <a:pt x="489" y="3172"/>
                    <a:pt x="382" y="3058"/>
                  </a:cubicBezTo>
                  <a:cubicBezTo>
                    <a:pt x="335" y="3008"/>
                    <a:pt x="333" y="2945"/>
                    <a:pt x="356" y="2886"/>
                  </a:cubicBezTo>
                  <a:cubicBezTo>
                    <a:pt x="381" y="2824"/>
                    <a:pt x="415" y="2763"/>
                    <a:pt x="454" y="2708"/>
                  </a:cubicBezTo>
                  <a:cubicBezTo>
                    <a:pt x="694" y="2368"/>
                    <a:pt x="936" y="2030"/>
                    <a:pt x="1178" y="1693"/>
                  </a:cubicBezTo>
                  <a:close/>
                  <a:moveTo>
                    <a:pt x="707" y="301"/>
                  </a:moveTo>
                  <a:cubicBezTo>
                    <a:pt x="720" y="336"/>
                    <a:pt x="741" y="373"/>
                    <a:pt x="746" y="412"/>
                  </a:cubicBezTo>
                  <a:cubicBezTo>
                    <a:pt x="775" y="611"/>
                    <a:pt x="849" y="793"/>
                    <a:pt x="942" y="969"/>
                  </a:cubicBezTo>
                  <a:cubicBezTo>
                    <a:pt x="989" y="1059"/>
                    <a:pt x="1034" y="1151"/>
                    <a:pt x="1077" y="1244"/>
                  </a:cubicBezTo>
                  <a:cubicBezTo>
                    <a:pt x="1110" y="1321"/>
                    <a:pt x="1103" y="1332"/>
                    <a:pt x="991" y="1404"/>
                  </a:cubicBezTo>
                  <a:cubicBezTo>
                    <a:pt x="745" y="1115"/>
                    <a:pt x="546" y="790"/>
                    <a:pt x="307" y="481"/>
                  </a:cubicBezTo>
                  <a:cubicBezTo>
                    <a:pt x="399" y="332"/>
                    <a:pt x="435" y="316"/>
                    <a:pt x="707" y="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856150" y="3740900"/>
              <a:ext cx="79150" cy="65250"/>
            </a:xfrm>
            <a:custGeom>
              <a:avLst/>
              <a:gdLst/>
              <a:ahLst/>
              <a:cxnLst/>
              <a:rect l="l" t="t" r="r" b="b"/>
              <a:pathLst>
                <a:path w="3166" h="2610" extrusionOk="0">
                  <a:moveTo>
                    <a:pt x="27" y="1046"/>
                  </a:moveTo>
                  <a:cubicBezTo>
                    <a:pt x="4" y="1142"/>
                    <a:pt x="1" y="1251"/>
                    <a:pt x="81" y="1310"/>
                  </a:cubicBezTo>
                  <a:cubicBezTo>
                    <a:pt x="243" y="1430"/>
                    <a:pt x="384" y="1589"/>
                    <a:pt x="600" y="1623"/>
                  </a:cubicBezTo>
                  <a:cubicBezTo>
                    <a:pt x="637" y="1629"/>
                    <a:pt x="676" y="1652"/>
                    <a:pt x="708" y="1676"/>
                  </a:cubicBezTo>
                  <a:cubicBezTo>
                    <a:pt x="833" y="1774"/>
                    <a:pt x="968" y="1851"/>
                    <a:pt x="1119" y="1899"/>
                  </a:cubicBezTo>
                  <a:cubicBezTo>
                    <a:pt x="1151" y="1910"/>
                    <a:pt x="1182" y="1927"/>
                    <a:pt x="1210" y="1947"/>
                  </a:cubicBezTo>
                  <a:cubicBezTo>
                    <a:pt x="1329" y="2038"/>
                    <a:pt x="1450" y="2124"/>
                    <a:pt x="1605" y="2150"/>
                  </a:cubicBezTo>
                  <a:cubicBezTo>
                    <a:pt x="1643" y="2156"/>
                    <a:pt x="1676" y="2189"/>
                    <a:pt x="1713" y="2207"/>
                  </a:cubicBezTo>
                  <a:cubicBezTo>
                    <a:pt x="1774" y="2237"/>
                    <a:pt x="1833" y="2275"/>
                    <a:pt x="1898" y="2292"/>
                  </a:cubicBezTo>
                  <a:cubicBezTo>
                    <a:pt x="2029" y="2326"/>
                    <a:pt x="2140" y="2411"/>
                    <a:pt x="2277" y="2434"/>
                  </a:cubicBezTo>
                  <a:cubicBezTo>
                    <a:pt x="2333" y="2443"/>
                    <a:pt x="2384" y="2492"/>
                    <a:pt x="2435" y="2524"/>
                  </a:cubicBezTo>
                  <a:cubicBezTo>
                    <a:pt x="2475" y="2550"/>
                    <a:pt x="2513" y="2578"/>
                    <a:pt x="2557" y="2609"/>
                  </a:cubicBezTo>
                  <a:cubicBezTo>
                    <a:pt x="2629" y="2588"/>
                    <a:pt x="2681" y="2570"/>
                    <a:pt x="2733" y="2558"/>
                  </a:cubicBezTo>
                  <a:cubicBezTo>
                    <a:pt x="2793" y="2543"/>
                    <a:pt x="2828" y="2505"/>
                    <a:pt x="2848" y="2452"/>
                  </a:cubicBezTo>
                  <a:cubicBezTo>
                    <a:pt x="2929" y="2228"/>
                    <a:pt x="3010" y="2004"/>
                    <a:pt x="3088" y="1778"/>
                  </a:cubicBezTo>
                  <a:cubicBezTo>
                    <a:pt x="3111" y="1709"/>
                    <a:pt x="3115" y="1631"/>
                    <a:pt x="3142" y="1563"/>
                  </a:cubicBezTo>
                  <a:cubicBezTo>
                    <a:pt x="3166" y="1505"/>
                    <a:pt x="3164" y="1453"/>
                    <a:pt x="3126" y="1411"/>
                  </a:cubicBezTo>
                  <a:cubicBezTo>
                    <a:pt x="3080" y="1365"/>
                    <a:pt x="3081" y="1317"/>
                    <a:pt x="3094" y="1261"/>
                  </a:cubicBezTo>
                  <a:cubicBezTo>
                    <a:pt x="3103" y="1214"/>
                    <a:pt x="3115" y="1167"/>
                    <a:pt x="3119" y="1121"/>
                  </a:cubicBezTo>
                  <a:cubicBezTo>
                    <a:pt x="3120" y="1096"/>
                    <a:pt x="3118" y="1058"/>
                    <a:pt x="3102" y="1044"/>
                  </a:cubicBezTo>
                  <a:cubicBezTo>
                    <a:pt x="3006" y="960"/>
                    <a:pt x="2911" y="849"/>
                    <a:pt x="2773" y="860"/>
                  </a:cubicBezTo>
                  <a:cubicBezTo>
                    <a:pt x="2646" y="869"/>
                    <a:pt x="2570" y="822"/>
                    <a:pt x="2496" y="732"/>
                  </a:cubicBezTo>
                  <a:cubicBezTo>
                    <a:pt x="2454" y="680"/>
                    <a:pt x="2395" y="623"/>
                    <a:pt x="2335" y="612"/>
                  </a:cubicBezTo>
                  <a:cubicBezTo>
                    <a:pt x="2138" y="573"/>
                    <a:pt x="1966" y="483"/>
                    <a:pt x="1797" y="383"/>
                  </a:cubicBezTo>
                  <a:cubicBezTo>
                    <a:pt x="1745" y="352"/>
                    <a:pt x="1682" y="340"/>
                    <a:pt x="1630" y="310"/>
                  </a:cubicBezTo>
                  <a:cubicBezTo>
                    <a:pt x="1373" y="161"/>
                    <a:pt x="1097" y="72"/>
                    <a:pt x="808" y="16"/>
                  </a:cubicBezTo>
                  <a:cubicBezTo>
                    <a:pt x="723" y="0"/>
                    <a:pt x="662" y="16"/>
                    <a:pt x="613" y="86"/>
                  </a:cubicBezTo>
                  <a:cubicBezTo>
                    <a:pt x="602" y="102"/>
                    <a:pt x="589" y="118"/>
                    <a:pt x="577" y="136"/>
                  </a:cubicBezTo>
                  <a:cubicBezTo>
                    <a:pt x="495" y="261"/>
                    <a:pt x="416" y="389"/>
                    <a:pt x="331" y="512"/>
                  </a:cubicBezTo>
                  <a:cubicBezTo>
                    <a:pt x="276" y="593"/>
                    <a:pt x="242" y="698"/>
                    <a:pt x="119" y="714"/>
                  </a:cubicBezTo>
                  <a:cubicBezTo>
                    <a:pt x="98" y="717"/>
                    <a:pt x="62" y="777"/>
                    <a:pt x="69" y="794"/>
                  </a:cubicBezTo>
                  <a:cubicBezTo>
                    <a:pt x="113" y="890"/>
                    <a:pt x="46" y="963"/>
                    <a:pt x="27" y="1046"/>
                  </a:cubicBezTo>
                  <a:close/>
                  <a:moveTo>
                    <a:pt x="2687" y="2095"/>
                  </a:moveTo>
                  <a:cubicBezTo>
                    <a:pt x="2691" y="2099"/>
                    <a:pt x="2695" y="2103"/>
                    <a:pt x="2699" y="2108"/>
                  </a:cubicBezTo>
                  <a:cubicBezTo>
                    <a:pt x="2686" y="2121"/>
                    <a:pt x="2671" y="2136"/>
                    <a:pt x="2657" y="2150"/>
                  </a:cubicBezTo>
                  <a:cubicBezTo>
                    <a:pt x="2656" y="2146"/>
                    <a:pt x="2652" y="2139"/>
                    <a:pt x="2654" y="2136"/>
                  </a:cubicBezTo>
                  <a:cubicBezTo>
                    <a:pt x="2665" y="2122"/>
                    <a:pt x="2675" y="2109"/>
                    <a:pt x="2687" y="2095"/>
                  </a:cubicBezTo>
                  <a:close/>
                  <a:moveTo>
                    <a:pt x="2795" y="1738"/>
                  </a:moveTo>
                  <a:cubicBezTo>
                    <a:pt x="2797" y="1759"/>
                    <a:pt x="2798" y="1780"/>
                    <a:pt x="2800" y="1803"/>
                  </a:cubicBezTo>
                  <a:cubicBezTo>
                    <a:pt x="2799" y="1803"/>
                    <a:pt x="2797" y="1804"/>
                    <a:pt x="2796" y="1804"/>
                  </a:cubicBezTo>
                  <a:cubicBezTo>
                    <a:pt x="2795" y="1819"/>
                    <a:pt x="2793" y="1832"/>
                    <a:pt x="2771" y="1810"/>
                  </a:cubicBezTo>
                  <a:cubicBezTo>
                    <a:pt x="2779" y="1808"/>
                    <a:pt x="2788" y="1806"/>
                    <a:pt x="2796" y="1804"/>
                  </a:cubicBezTo>
                  <a:cubicBezTo>
                    <a:pt x="2796" y="1802"/>
                    <a:pt x="2796" y="1798"/>
                    <a:pt x="2796" y="1796"/>
                  </a:cubicBezTo>
                  <a:cubicBezTo>
                    <a:pt x="2788" y="1778"/>
                    <a:pt x="2777" y="1760"/>
                    <a:pt x="2767" y="1744"/>
                  </a:cubicBezTo>
                  <a:cubicBezTo>
                    <a:pt x="2776" y="1742"/>
                    <a:pt x="2786" y="1740"/>
                    <a:pt x="2795" y="1738"/>
                  </a:cubicBezTo>
                  <a:close/>
                  <a:moveTo>
                    <a:pt x="2987" y="1387"/>
                  </a:moveTo>
                  <a:cubicBezTo>
                    <a:pt x="2987" y="1398"/>
                    <a:pt x="2987" y="1409"/>
                    <a:pt x="2984" y="1420"/>
                  </a:cubicBezTo>
                  <a:cubicBezTo>
                    <a:pt x="2982" y="1424"/>
                    <a:pt x="2974" y="1427"/>
                    <a:pt x="2970" y="1430"/>
                  </a:cubicBezTo>
                  <a:cubicBezTo>
                    <a:pt x="2967" y="1421"/>
                    <a:pt x="2964" y="1410"/>
                    <a:pt x="2960" y="1401"/>
                  </a:cubicBezTo>
                  <a:cubicBezTo>
                    <a:pt x="2969" y="1395"/>
                    <a:pt x="2978" y="1391"/>
                    <a:pt x="2987" y="1387"/>
                  </a:cubicBezTo>
                  <a:close/>
                  <a:moveTo>
                    <a:pt x="2396" y="2196"/>
                  </a:moveTo>
                  <a:cubicBezTo>
                    <a:pt x="2298" y="2202"/>
                    <a:pt x="2205" y="2194"/>
                    <a:pt x="2107" y="2143"/>
                  </a:cubicBezTo>
                  <a:cubicBezTo>
                    <a:pt x="1926" y="2050"/>
                    <a:pt x="1734" y="1981"/>
                    <a:pt x="1546" y="1901"/>
                  </a:cubicBezTo>
                  <a:cubicBezTo>
                    <a:pt x="1521" y="1891"/>
                    <a:pt x="1494" y="1883"/>
                    <a:pt x="1474" y="1866"/>
                  </a:cubicBezTo>
                  <a:cubicBezTo>
                    <a:pt x="1353" y="1760"/>
                    <a:pt x="1209" y="1703"/>
                    <a:pt x="1064" y="1642"/>
                  </a:cubicBezTo>
                  <a:cubicBezTo>
                    <a:pt x="977" y="1605"/>
                    <a:pt x="903" y="1541"/>
                    <a:pt x="822" y="1490"/>
                  </a:cubicBezTo>
                  <a:cubicBezTo>
                    <a:pt x="776" y="1461"/>
                    <a:pt x="730" y="1415"/>
                    <a:pt x="681" y="1412"/>
                  </a:cubicBezTo>
                  <a:cubicBezTo>
                    <a:pt x="549" y="1402"/>
                    <a:pt x="455" y="1324"/>
                    <a:pt x="357" y="1252"/>
                  </a:cubicBezTo>
                  <a:cubicBezTo>
                    <a:pt x="258" y="1181"/>
                    <a:pt x="251" y="1133"/>
                    <a:pt x="319" y="1030"/>
                  </a:cubicBezTo>
                  <a:cubicBezTo>
                    <a:pt x="329" y="1014"/>
                    <a:pt x="347" y="1002"/>
                    <a:pt x="360" y="989"/>
                  </a:cubicBezTo>
                  <a:cubicBezTo>
                    <a:pt x="449" y="978"/>
                    <a:pt x="524" y="1015"/>
                    <a:pt x="592" y="1057"/>
                  </a:cubicBezTo>
                  <a:cubicBezTo>
                    <a:pt x="883" y="1234"/>
                    <a:pt x="1202" y="1322"/>
                    <a:pt x="1532" y="1390"/>
                  </a:cubicBezTo>
                  <a:cubicBezTo>
                    <a:pt x="1711" y="1427"/>
                    <a:pt x="1886" y="1484"/>
                    <a:pt x="2063" y="1535"/>
                  </a:cubicBezTo>
                  <a:cubicBezTo>
                    <a:pt x="2233" y="1585"/>
                    <a:pt x="2405" y="1628"/>
                    <a:pt x="2584" y="1612"/>
                  </a:cubicBezTo>
                  <a:cubicBezTo>
                    <a:pt x="2616" y="1773"/>
                    <a:pt x="2536" y="2022"/>
                    <a:pt x="2396" y="2196"/>
                  </a:cubicBezTo>
                  <a:close/>
                  <a:moveTo>
                    <a:pt x="1008" y="327"/>
                  </a:moveTo>
                  <a:lnTo>
                    <a:pt x="1014" y="338"/>
                  </a:lnTo>
                  <a:lnTo>
                    <a:pt x="1000" y="334"/>
                  </a:lnTo>
                  <a:close/>
                  <a:moveTo>
                    <a:pt x="657" y="462"/>
                  </a:moveTo>
                  <a:cubicBezTo>
                    <a:pt x="765" y="459"/>
                    <a:pt x="867" y="498"/>
                    <a:pt x="968" y="536"/>
                  </a:cubicBezTo>
                  <a:cubicBezTo>
                    <a:pt x="1134" y="599"/>
                    <a:pt x="1304" y="639"/>
                    <a:pt x="1483" y="646"/>
                  </a:cubicBezTo>
                  <a:cubicBezTo>
                    <a:pt x="1537" y="648"/>
                    <a:pt x="1591" y="657"/>
                    <a:pt x="1645" y="663"/>
                  </a:cubicBezTo>
                  <a:cubicBezTo>
                    <a:pt x="1776" y="677"/>
                    <a:pt x="1897" y="715"/>
                    <a:pt x="2000" y="802"/>
                  </a:cubicBezTo>
                  <a:cubicBezTo>
                    <a:pt x="2046" y="842"/>
                    <a:pt x="2098" y="877"/>
                    <a:pt x="2149" y="908"/>
                  </a:cubicBezTo>
                  <a:cubicBezTo>
                    <a:pt x="2189" y="932"/>
                    <a:pt x="2232" y="956"/>
                    <a:pt x="2277" y="969"/>
                  </a:cubicBezTo>
                  <a:cubicBezTo>
                    <a:pt x="2393" y="1005"/>
                    <a:pt x="2510" y="1039"/>
                    <a:pt x="2628" y="1067"/>
                  </a:cubicBezTo>
                  <a:cubicBezTo>
                    <a:pt x="2729" y="1090"/>
                    <a:pt x="2795" y="1163"/>
                    <a:pt x="2775" y="1294"/>
                  </a:cubicBezTo>
                  <a:cubicBezTo>
                    <a:pt x="2770" y="1328"/>
                    <a:pt x="2757" y="1360"/>
                    <a:pt x="2746" y="1402"/>
                  </a:cubicBezTo>
                  <a:cubicBezTo>
                    <a:pt x="2684" y="1399"/>
                    <a:pt x="2624" y="1400"/>
                    <a:pt x="2566" y="1391"/>
                  </a:cubicBezTo>
                  <a:cubicBezTo>
                    <a:pt x="2398" y="1366"/>
                    <a:pt x="2230" y="1340"/>
                    <a:pt x="2063" y="1310"/>
                  </a:cubicBezTo>
                  <a:cubicBezTo>
                    <a:pt x="1990" y="1298"/>
                    <a:pt x="1917" y="1280"/>
                    <a:pt x="1846" y="1255"/>
                  </a:cubicBezTo>
                  <a:cubicBezTo>
                    <a:pt x="1494" y="1129"/>
                    <a:pt x="1131" y="1043"/>
                    <a:pt x="766" y="961"/>
                  </a:cubicBezTo>
                  <a:cubicBezTo>
                    <a:pt x="635" y="931"/>
                    <a:pt x="524" y="877"/>
                    <a:pt x="410" y="773"/>
                  </a:cubicBezTo>
                  <a:cubicBezTo>
                    <a:pt x="467" y="641"/>
                    <a:pt x="552" y="548"/>
                    <a:pt x="657" y="4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731375" y="3679050"/>
              <a:ext cx="79250" cy="65425"/>
            </a:xfrm>
            <a:custGeom>
              <a:avLst/>
              <a:gdLst/>
              <a:ahLst/>
              <a:cxnLst/>
              <a:rect l="l" t="t" r="r" b="b"/>
              <a:pathLst>
                <a:path w="3170" h="2617" extrusionOk="0">
                  <a:moveTo>
                    <a:pt x="371" y="614"/>
                  </a:moveTo>
                  <a:cubicBezTo>
                    <a:pt x="269" y="759"/>
                    <a:pt x="169" y="907"/>
                    <a:pt x="64" y="1050"/>
                  </a:cubicBezTo>
                  <a:cubicBezTo>
                    <a:pt x="5" y="1131"/>
                    <a:pt x="1" y="1216"/>
                    <a:pt x="43" y="1299"/>
                  </a:cubicBezTo>
                  <a:cubicBezTo>
                    <a:pt x="66" y="1345"/>
                    <a:pt x="109" y="1385"/>
                    <a:pt x="152" y="1417"/>
                  </a:cubicBezTo>
                  <a:cubicBezTo>
                    <a:pt x="362" y="1569"/>
                    <a:pt x="573" y="1717"/>
                    <a:pt x="787" y="1865"/>
                  </a:cubicBezTo>
                  <a:cubicBezTo>
                    <a:pt x="836" y="1900"/>
                    <a:pt x="890" y="1936"/>
                    <a:pt x="948" y="1953"/>
                  </a:cubicBezTo>
                  <a:cubicBezTo>
                    <a:pt x="1036" y="1978"/>
                    <a:pt x="1103" y="2031"/>
                    <a:pt x="1173" y="2086"/>
                  </a:cubicBezTo>
                  <a:cubicBezTo>
                    <a:pt x="1291" y="2180"/>
                    <a:pt x="1410" y="2271"/>
                    <a:pt x="1558" y="2316"/>
                  </a:cubicBezTo>
                  <a:cubicBezTo>
                    <a:pt x="1590" y="2325"/>
                    <a:pt x="1619" y="2345"/>
                    <a:pt x="1647" y="2364"/>
                  </a:cubicBezTo>
                  <a:cubicBezTo>
                    <a:pt x="1775" y="2448"/>
                    <a:pt x="1914" y="2501"/>
                    <a:pt x="2068" y="2506"/>
                  </a:cubicBezTo>
                  <a:cubicBezTo>
                    <a:pt x="2119" y="2508"/>
                    <a:pt x="2157" y="2524"/>
                    <a:pt x="2182" y="2574"/>
                  </a:cubicBezTo>
                  <a:cubicBezTo>
                    <a:pt x="2204" y="2616"/>
                    <a:pt x="2251" y="2615"/>
                    <a:pt x="2291" y="2607"/>
                  </a:cubicBezTo>
                  <a:cubicBezTo>
                    <a:pt x="2423" y="2580"/>
                    <a:pt x="2532" y="2523"/>
                    <a:pt x="2604" y="2400"/>
                  </a:cubicBezTo>
                  <a:cubicBezTo>
                    <a:pt x="2735" y="2178"/>
                    <a:pt x="2893" y="1969"/>
                    <a:pt x="2971" y="1718"/>
                  </a:cubicBezTo>
                  <a:cubicBezTo>
                    <a:pt x="2978" y="1693"/>
                    <a:pt x="2997" y="1671"/>
                    <a:pt x="3010" y="1646"/>
                  </a:cubicBezTo>
                  <a:cubicBezTo>
                    <a:pt x="3066" y="1538"/>
                    <a:pt x="3120" y="1431"/>
                    <a:pt x="3170" y="1334"/>
                  </a:cubicBezTo>
                  <a:cubicBezTo>
                    <a:pt x="3143" y="1268"/>
                    <a:pt x="3126" y="1218"/>
                    <a:pt x="3103" y="1170"/>
                  </a:cubicBezTo>
                  <a:cubicBezTo>
                    <a:pt x="3016" y="974"/>
                    <a:pt x="2919" y="791"/>
                    <a:pt x="2683" y="737"/>
                  </a:cubicBezTo>
                  <a:cubicBezTo>
                    <a:pt x="2618" y="723"/>
                    <a:pt x="2561" y="678"/>
                    <a:pt x="2501" y="646"/>
                  </a:cubicBezTo>
                  <a:cubicBezTo>
                    <a:pt x="2442" y="613"/>
                    <a:pt x="2386" y="567"/>
                    <a:pt x="2323" y="546"/>
                  </a:cubicBezTo>
                  <a:cubicBezTo>
                    <a:pt x="1975" y="429"/>
                    <a:pt x="1662" y="228"/>
                    <a:pt x="1311" y="120"/>
                  </a:cubicBezTo>
                  <a:cubicBezTo>
                    <a:pt x="1202" y="86"/>
                    <a:pt x="1097" y="41"/>
                    <a:pt x="989" y="9"/>
                  </a:cubicBezTo>
                  <a:cubicBezTo>
                    <a:pt x="960" y="1"/>
                    <a:pt x="916" y="10"/>
                    <a:pt x="893" y="29"/>
                  </a:cubicBezTo>
                  <a:cubicBezTo>
                    <a:pt x="771" y="134"/>
                    <a:pt x="624" y="210"/>
                    <a:pt x="545" y="363"/>
                  </a:cubicBezTo>
                  <a:cubicBezTo>
                    <a:pt x="500" y="453"/>
                    <a:pt x="429" y="531"/>
                    <a:pt x="371" y="614"/>
                  </a:cubicBezTo>
                  <a:close/>
                  <a:moveTo>
                    <a:pt x="2108" y="2234"/>
                  </a:moveTo>
                  <a:cubicBezTo>
                    <a:pt x="1961" y="2185"/>
                    <a:pt x="1812" y="2140"/>
                    <a:pt x="1667" y="2084"/>
                  </a:cubicBezTo>
                  <a:cubicBezTo>
                    <a:pt x="1606" y="2059"/>
                    <a:pt x="1554" y="2010"/>
                    <a:pt x="1498" y="1971"/>
                  </a:cubicBezTo>
                  <a:cubicBezTo>
                    <a:pt x="1355" y="1868"/>
                    <a:pt x="1218" y="1757"/>
                    <a:pt x="1039" y="1714"/>
                  </a:cubicBezTo>
                  <a:cubicBezTo>
                    <a:pt x="1001" y="1705"/>
                    <a:pt x="966" y="1680"/>
                    <a:pt x="932" y="1657"/>
                  </a:cubicBezTo>
                  <a:cubicBezTo>
                    <a:pt x="731" y="1517"/>
                    <a:pt x="531" y="1377"/>
                    <a:pt x="331" y="1235"/>
                  </a:cubicBezTo>
                  <a:cubicBezTo>
                    <a:pt x="317" y="1225"/>
                    <a:pt x="306" y="1205"/>
                    <a:pt x="286" y="1179"/>
                  </a:cubicBezTo>
                  <a:cubicBezTo>
                    <a:pt x="403" y="1013"/>
                    <a:pt x="512" y="859"/>
                    <a:pt x="632" y="690"/>
                  </a:cubicBezTo>
                  <a:cubicBezTo>
                    <a:pt x="719" y="824"/>
                    <a:pt x="839" y="908"/>
                    <a:pt x="917" y="1036"/>
                  </a:cubicBezTo>
                  <a:cubicBezTo>
                    <a:pt x="1028" y="1216"/>
                    <a:pt x="1178" y="1367"/>
                    <a:pt x="1343" y="1497"/>
                  </a:cubicBezTo>
                  <a:cubicBezTo>
                    <a:pt x="1431" y="1565"/>
                    <a:pt x="1509" y="1636"/>
                    <a:pt x="1570" y="1727"/>
                  </a:cubicBezTo>
                  <a:cubicBezTo>
                    <a:pt x="1603" y="1777"/>
                    <a:pt x="1647" y="1822"/>
                    <a:pt x="1696" y="1857"/>
                  </a:cubicBezTo>
                  <a:cubicBezTo>
                    <a:pt x="1827" y="1954"/>
                    <a:pt x="1963" y="2044"/>
                    <a:pt x="2097" y="2138"/>
                  </a:cubicBezTo>
                  <a:cubicBezTo>
                    <a:pt x="2124" y="2156"/>
                    <a:pt x="2150" y="2175"/>
                    <a:pt x="2174" y="2191"/>
                  </a:cubicBezTo>
                  <a:cubicBezTo>
                    <a:pt x="2160" y="2233"/>
                    <a:pt x="2139" y="2244"/>
                    <a:pt x="2108" y="2234"/>
                  </a:cubicBezTo>
                  <a:close/>
                  <a:moveTo>
                    <a:pt x="1399" y="423"/>
                  </a:moveTo>
                  <a:cubicBezTo>
                    <a:pt x="1511" y="489"/>
                    <a:pt x="1625" y="548"/>
                    <a:pt x="1752" y="580"/>
                  </a:cubicBezTo>
                  <a:cubicBezTo>
                    <a:pt x="1778" y="586"/>
                    <a:pt x="1801" y="604"/>
                    <a:pt x="1822" y="621"/>
                  </a:cubicBezTo>
                  <a:cubicBezTo>
                    <a:pt x="1888" y="671"/>
                    <a:pt x="1959" y="706"/>
                    <a:pt x="2045" y="711"/>
                  </a:cubicBezTo>
                  <a:cubicBezTo>
                    <a:pt x="2083" y="713"/>
                    <a:pt x="2119" y="743"/>
                    <a:pt x="2156" y="758"/>
                  </a:cubicBezTo>
                  <a:cubicBezTo>
                    <a:pt x="2174" y="766"/>
                    <a:pt x="2201" y="781"/>
                    <a:pt x="2211" y="774"/>
                  </a:cubicBezTo>
                  <a:cubicBezTo>
                    <a:pt x="2304" y="712"/>
                    <a:pt x="2363" y="786"/>
                    <a:pt x="2431" y="823"/>
                  </a:cubicBezTo>
                  <a:cubicBezTo>
                    <a:pt x="2503" y="862"/>
                    <a:pt x="2577" y="894"/>
                    <a:pt x="2652" y="927"/>
                  </a:cubicBezTo>
                  <a:cubicBezTo>
                    <a:pt x="2683" y="940"/>
                    <a:pt x="2716" y="949"/>
                    <a:pt x="2747" y="963"/>
                  </a:cubicBezTo>
                  <a:cubicBezTo>
                    <a:pt x="2891" y="1024"/>
                    <a:pt x="2909" y="1058"/>
                    <a:pt x="2865" y="1214"/>
                  </a:cubicBezTo>
                  <a:cubicBezTo>
                    <a:pt x="2844" y="1290"/>
                    <a:pt x="2851" y="1378"/>
                    <a:pt x="2787" y="1439"/>
                  </a:cubicBezTo>
                  <a:cubicBezTo>
                    <a:pt x="2702" y="1411"/>
                    <a:pt x="2702" y="1411"/>
                    <a:pt x="2725" y="1288"/>
                  </a:cubicBezTo>
                  <a:cubicBezTo>
                    <a:pt x="2651" y="1236"/>
                    <a:pt x="2574" y="1181"/>
                    <a:pt x="2494" y="1125"/>
                  </a:cubicBezTo>
                  <a:cubicBezTo>
                    <a:pt x="2471" y="1146"/>
                    <a:pt x="2448" y="1168"/>
                    <a:pt x="2424" y="1190"/>
                  </a:cubicBezTo>
                  <a:cubicBezTo>
                    <a:pt x="2079" y="995"/>
                    <a:pt x="1467" y="566"/>
                    <a:pt x="1340" y="427"/>
                  </a:cubicBezTo>
                  <a:cubicBezTo>
                    <a:pt x="1363" y="426"/>
                    <a:pt x="1386" y="415"/>
                    <a:pt x="1399" y="423"/>
                  </a:cubicBezTo>
                  <a:close/>
                  <a:moveTo>
                    <a:pt x="1014" y="314"/>
                  </a:moveTo>
                  <a:cubicBezTo>
                    <a:pt x="1030" y="421"/>
                    <a:pt x="1054" y="512"/>
                    <a:pt x="1174" y="529"/>
                  </a:cubicBezTo>
                  <a:cubicBezTo>
                    <a:pt x="1192" y="532"/>
                    <a:pt x="1214" y="547"/>
                    <a:pt x="1222" y="563"/>
                  </a:cubicBezTo>
                  <a:cubicBezTo>
                    <a:pt x="1283" y="668"/>
                    <a:pt x="1396" y="713"/>
                    <a:pt x="1486" y="795"/>
                  </a:cubicBezTo>
                  <a:cubicBezTo>
                    <a:pt x="1487" y="829"/>
                    <a:pt x="1491" y="868"/>
                    <a:pt x="1492" y="894"/>
                  </a:cubicBezTo>
                  <a:cubicBezTo>
                    <a:pt x="1627" y="990"/>
                    <a:pt x="1754" y="1081"/>
                    <a:pt x="1883" y="1169"/>
                  </a:cubicBezTo>
                  <a:cubicBezTo>
                    <a:pt x="1921" y="1195"/>
                    <a:pt x="1966" y="1221"/>
                    <a:pt x="2011" y="1226"/>
                  </a:cubicBezTo>
                  <a:cubicBezTo>
                    <a:pt x="2113" y="1235"/>
                    <a:pt x="2186" y="1295"/>
                    <a:pt x="2265" y="1349"/>
                  </a:cubicBezTo>
                  <a:cubicBezTo>
                    <a:pt x="2404" y="1445"/>
                    <a:pt x="2544" y="1541"/>
                    <a:pt x="2694" y="1645"/>
                  </a:cubicBezTo>
                  <a:cubicBezTo>
                    <a:pt x="2685" y="1739"/>
                    <a:pt x="2589" y="1796"/>
                    <a:pt x="2553" y="1879"/>
                  </a:cubicBezTo>
                  <a:cubicBezTo>
                    <a:pt x="2389" y="1923"/>
                    <a:pt x="2257" y="1886"/>
                    <a:pt x="2133" y="1801"/>
                  </a:cubicBezTo>
                  <a:cubicBezTo>
                    <a:pt x="2038" y="1736"/>
                    <a:pt x="1944" y="1667"/>
                    <a:pt x="1848" y="1603"/>
                  </a:cubicBezTo>
                  <a:cubicBezTo>
                    <a:pt x="1798" y="1569"/>
                    <a:pt x="1748" y="1526"/>
                    <a:pt x="1692" y="1510"/>
                  </a:cubicBezTo>
                  <a:cubicBezTo>
                    <a:pt x="1583" y="1476"/>
                    <a:pt x="1519" y="1403"/>
                    <a:pt x="1484" y="1302"/>
                  </a:cubicBezTo>
                  <a:cubicBezTo>
                    <a:pt x="1469" y="1255"/>
                    <a:pt x="1443" y="1220"/>
                    <a:pt x="1406" y="1188"/>
                  </a:cubicBezTo>
                  <a:cubicBezTo>
                    <a:pt x="1314" y="1106"/>
                    <a:pt x="1241" y="1008"/>
                    <a:pt x="1204" y="887"/>
                  </a:cubicBezTo>
                  <a:cubicBezTo>
                    <a:pt x="1161" y="742"/>
                    <a:pt x="1036" y="663"/>
                    <a:pt x="935" y="566"/>
                  </a:cubicBezTo>
                  <a:cubicBezTo>
                    <a:pt x="868" y="501"/>
                    <a:pt x="857" y="511"/>
                    <a:pt x="831" y="392"/>
                  </a:cubicBezTo>
                  <a:cubicBezTo>
                    <a:pt x="895" y="366"/>
                    <a:pt x="950" y="342"/>
                    <a:pt x="1014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735900" y="3847175"/>
              <a:ext cx="126675" cy="117750"/>
            </a:xfrm>
            <a:custGeom>
              <a:avLst/>
              <a:gdLst/>
              <a:ahLst/>
              <a:cxnLst/>
              <a:rect l="l" t="t" r="r" b="b"/>
              <a:pathLst>
                <a:path w="5067" h="4710" extrusionOk="0">
                  <a:moveTo>
                    <a:pt x="179" y="1945"/>
                  </a:moveTo>
                  <a:cubicBezTo>
                    <a:pt x="109" y="2070"/>
                    <a:pt x="60" y="2201"/>
                    <a:pt x="36" y="2344"/>
                  </a:cubicBezTo>
                  <a:cubicBezTo>
                    <a:pt x="1" y="2555"/>
                    <a:pt x="52" y="2679"/>
                    <a:pt x="241" y="2788"/>
                  </a:cubicBezTo>
                  <a:cubicBezTo>
                    <a:pt x="339" y="2843"/>
                    <a:pt x="437" y="2898"/>
                    <a:pt x="537" y="2948"/>
                  </a:cubicBezTo>
                  <a:cubicBezTo>
                    <a:pt x="647" y="3002"/>
                    <a:pt x="740" y="3075"/>
                    <a:pt x="824" y="3162"/>
                  </a:cubicBezTo>
                  <a:cubicBezTo>
                    <a:pt x="1117" y="3467"/>
                    <a:pt x="1457" y="3710"/>
                    <a:pt x="1827" y="3911"/>
                  </a:cubicBezTo>
                  <a:cubicBezTo>
                    <a:pt x="2044" y="4029"/>
                    <a:pt x="2259" y="4161"/>
                    <a:pt x="2488" y="4246"/>
                  </a:cubicBezTo>
                  <a:cubicBezTo>
                    <a:pt x="2765" y="4347"/>
                    <a:pt x="3027" y="4469"/>
                    <a:pt x="3284" y="4608"/>
                  </a:cubicBezTo>
                  <a:cubicBezTo>
                    <a:pt x="3323" y="4629"/>
                    <a:pt x="3366" y="4645"/>
                    <a:pt x="3407" y="4661"/>
                  </a:cubicBezTo>
                  <a:cubicBezTo>
                    <a:pt x="3523" y="4710"/>
                    <a:pt x="3629" y="4688"/>
                    <a:pt x="3722" y="4610"/>
                  </a:cubicBezTo>
                  <a:cubicBezTo>
                    <a:pt x="3808" y="4537"/>
                    <a:pt x="3882" y="4450"/>
                    <a:pt x="3971" y="4384"/>
                  </a:cubicBezTo>
                  <a:cubicBezTo>
                    <a:pt x="4120" y="4271"/>
                    <a:pt x="4207" y="4118"/>
                    <a:pt x="4292" y="3958"/>
                  </a:cubicBezTo>
                  <a:cubicBezTo>
                    <a:pt x="4510" y="3547"/>
                    <a:pt x="4730" y="3138"/>
                    <a:pt x="4954" y="2731"/>
                  </a:cubicBezTo>
                  <a:cubicBezTo>
                    <a:pt x="5017" y="2616"/>
                    <a:pt x="5046" y="2497"/>
                    <a:pt x="5057" y="2368"/>
                  </a:cubicBezTo>
                  <a:cubicBezTo>
                    <a:pt x="5067" y="2263"/>
                    <a:pt x="5035" y="2180"/>
                    <a:pt x="4968" y="2102"/>
                  </a:cubicBezTo>
                  <a:cubicBezTo>
                    <a:pt x="4828" y="1943"/>
                    <a:pt x="4669" y="1812"/>
                    <a:pt x="4478" y="1716"/>
                  </a:cubicBezTo>
                  <a:cubicBezTo>
                    <a:pt x="4118" y="1533"/>
                    <a:pt x="3761" y="1341"/>
                    <a:pt x="3404" y="1150"/>
                  </a:cubicBezTo>
                  <a:cubicBezTo>
                    <a:pt x="3305" y="1097"/>
                    <a:pt x="3212" y="1035"/>
                    <a:pt x="3122" y="968"/>
                  </a:cubicBezTo>
                  <a:cubicBezTo>
                    <a:pt x="2954" y="841"/>
                    <a:pt x="2791" y="710"/>
                    <a:pt x="2628" y="578"/>
                  </a:cubicBezTo>
                  <a:cubicBezTo>
                    <a:pt x="2468" y="450"/>
                    <a:pt x="2292" y="350"/>
                    <a:pt x="2099" y="289"/>
                  </a:cubicBezTo>
                  <a:cubicBezTo>
                    <a:pt x="1934" y="236"/>
                    <a:pt x="1768" y="192"/>
                    <a:pt x="1619" y="103"/>
                  </a:cubicBezTo>
                  <a:cubicBezTo>
                    <a:pt x="1447" y="1"/>
                    <a:pt x="1244" y="82"/>
                    <a:pt x="1153" y="199"/>
                  </a:cubicBezTo>
                  <a:cubicBezTo>
                    <a:pt x="1093" y="275"/>
                    <a:pt x="1039" y="357"/>
                    <a:pt x="992" y="443"/>
                  </a:cubicBezTo>
                  <a:cubicBezTo>
                    <a:pt x="854" y="691"/>
                    <a:pt x="720" y="943"/>
                    <a:pt x="586" y="1194"/>
                  </a:cubicBezTo>
                  <a:cubicBezTo>
                    <a:pt x="586" y="1194"/>
                    <a:pt x="585" y="1194"/>
                    <a:pt x="585" y="1193"/>
                  </a:cubicBezTo>
                  <a:cubicBezTo>
                    <a:pt x="450" y="1444"/>
                    <a:pt x="318" y="1696"/>
                    <a:pt x="179" y="1945"/>
                  </a:cubicBezTo>
                  <a:close/>
                  <a:moveTo>
                    <a:pt x="1252" y="529"/>
                  </a:moveTo>
                  <a:cubicBezTo>
                    <a:pt x="1265" y="503"/>
                    <a:pt x="1280" y="476"/>
                    <a:pt x="1297" y="452"/>
                  </a:cubicBezTo>
                  <a:cubicBezTo>
                    <a:pt x="1399" y="309"/>
                    <a:pt x="1451" y="304"/>
                    <a:pt x="1597" y="376"/>
                  </a:cubicBezTo>
                  <a:cubicBezTo>
                    <a:pt x="1710" y="432"/>
                    <a:pt x="1831" y="474"/>
                    <a:pt x="1952" y="513"/>
                  </a:cubicBezTo>
                  <a:cubicBezTo>
                    <a:pt x="2154" y="578"/>
                    <a:pt x="2338" y="678"/>
                    <a:pt x="2503" y="809"/>
                  </a:cubicBezTo>
                  <a:cubicBezTo>
                    <a:pt x="2662" y="934"/>
                    <a:pt x="2814" y="1067"/>
                    <a:pt x="2976" y="1188"/>
                  </a:cubicBezTo>
                  <a:cubicBezTo>
                    <a:pt x="3064" y="1255"/>
                    <a:pt x="3163" y="1311"/>
                    <a:pt x="3262" y="1364"/>
                  </a:cubicBezTo>
                  <a:cubicBezTo>
                    <a:pt x="3629" y="1566"/>
                    <a:pt x="3998" y="1767"/>
                    <a:pt x="4369" y="1962"/>
                  </a:cubicBezTo>
                  <a:cubicBezTo>
                    <a:pt x="4511" y="2037"/>
                    <a:pt x="4632" y="2132"/>
                    <a:pt x="4733" y="2254"/>
                  </a:cubicBezTo>
                  <a:cubicBezTo>
                    <a:pt x="4759" y="2285"/>
                    <a:pt x="4776" y="2333"/>
                    <a:pt x="4777" y="2374"/>
                  </a:cubicBezTo>
                  <a:cubicBezTo>
                    <a:pt x="4780" y="2449"/>
                    <a:pt x="4760" y="2520"/>
                    <a:pt x="4724" y="2588"/>
                  </a:cubicBezTo>
                  <a:cubicBezTo>
                    <a:pt x="4473" y="3049"/>
                    <a:pt x="4226" y="3510"/>
                    <a:pt x="3977" y="3971"/>
                  </a:cubicBezTo>
                  <a:cubicBezTo>
                    <a:pt x="3959" y="4004"/>
                    <a:pt x="3941" y="4040"/>
                    <a:pt x="3915" y="4065"/>
                  </a:cubicBezTo>
                  <a:cubicBezTo>
                    <a:pt x="3790" y="4183"/>
                    <a:pt x="3663" y="4296"/>
                    <a:pt x="3518" y="4429"/>
                  </a:cubicBezTo>
                  <a:cubicBezTo>
                    <a:pt x="3422" y="4378"/>
                    <a:pt x="3342" y="4338"/>
                    <a:pt x="3264" y="4296"/>
                  </a:cubicBezTo>
                  <a:cubicBezTo>
                    <a:pt x="3066" y="4190"/>
                    <a:pt x="2869" y="4084"/>
                    <a:pt x="2649" y="4026"/>
                  </a:cubicBezTo>
                  <a:cubicBezTo>
                    <a:pt x="2585" y="4009"/>
                    <a:pt x="2524" y="3977"/>
                    <a:pt x="2464" y="3945"/>
                  </a:cubicBezTo>
                  <a:cubicBezTo>
                    <a:pt x="2265" y="3841"/>
                    <a:pt x="2064" y="3740"/>
                    <a:pt x="1871" y="3625"/>
                  </a:cubicBezTo>
                  <a:cubicBezTo>
                    <a:pt x="1556" y="3437"/>
                    <a:pt x="1258" y="3223"/>
                    <a:pt x="1006" y="2954"/>
                  </a:cubicBezTo>
                  <a:cubicBezTo>
                    <a:pt x="916" y="2859"/>
                    <a:pt x="814" y="2787"/>
                    <a:pt x="702" y="2726"/>
                  </a:cubicBezTo>
                  <a:cubicBezTo>
                    <a:pt x="603" y="2673"/>
                    <a:pt x="503" y="2621"/>
                    <a:pt x="405" y="2566"/>
                  </a:cubicBezTo>
                  <a:cubicBezTo>
                    <a:pt x="309" y="2511"/>
                    <a:pt x="289" y="2474"/>
                    <a:pt x="312" y="2364"/>
                  </a:cubicBezTo>
                  <a:cubicBezTo>
                    <a:pt x="330" y="2285"/>
                    <a:pt x="353" y="2203"/>
                    <a:pt x="390" y="2132"/>
                  </a:cubicBezTo>
                  <a:cubicBezTo>
                    <a:pt x="675" y="1596"/>
                    <a:pt x="964" y="1063"/>
                    <a:pt x="1252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3797125" y="3911125"/>
              <a:ext cx="35725" cy="34500"/>
            </a:xfrm>
            <a:custGeom>
              <a:avLst/>
              <a:gdLst/>
              <a:ahLst/>
              <a:cxnLst/>
              <a:rect l="l" t="t" r="r" b="b"/>
              <a:pathLst>
                <a:path w="1429" h="1380" extrusionOk="0">
                  <a:moveTo>
                    <a:pt x="584" y="11"/>
                  </a:moveTo>
                  <a:cubicBezTo>
                    <a:pt x="505" y="66"/>
                    <a:pt x="406" y="111"/>
                    <a:pt x="358" y="187"/>
                  </a:cubicBezTo>
                  <a:cubicBezTo>
                    <a:pt x="240" y="369"/>
                    <a:pt x="143" y="564"/>
                    <a:pt x="46" y="759"/>
                  </a:cubicBezTo>
                  <a:cubicBezTo>
                    <a:pt x="0" y="851"/>
                    <a:pt x="25" y="932"/>
                    <a:pt x="102" y="1001"/>
                  </a:cubicBezTo>
                  <a:cubicBezTo>
                    <a:pt x="113" y="1010"/>
                    <a:pt x="124" y="1021"/>
                    <a:pt x="138" y="1028"/>
                  </a:cubicBezTo>
                  <a:cubicBezTo>
                    <a:pt x="341" y="1139"/>
                    <a:pt x="544" y="1251"/>
                    <a:pt x="750" y="1359"/>
                  </a:cubicBezTo>
                  <a:cubicBezTo>
                    <a:pt x="787" y="1378"/>
                    <a:pt x="836" y="1380"/>
                    <a:pt x="880" y="1380"/>
                  </a:cubicBezTo>
                  <a:cubicBezTo>
                    <a:pt x="929" y="1380"/>
                    <a:pt x="973" y="1351"/>
                    <a:pt x="979" y="1304"/>
                  </a:cubicBezTo>
                  <a:cubicBezTo>
                    <a:pt x="1001" y="1141"/>
                    <a:pt x="1110" y="1021"/>
                    <a:pt x="1185" y="885"/>
                  </a:cubicBezTo>
                  <a:cubicBezTo>
                    <a:pt x="1241" y="779"/>
                    <a:pt x="1302" y="676"/>
                    <a:pt x="1355" y="567"/>
                  </a:cubicBezTo>
                  <a:cubicBezTo>
                    <a:pt x="1429" y="415"/>
                    <a:pt x="1406" y="337"/>
                    <a:pt x="1273" y="240"/>
                  </a:cubicBezTo>
                  <a:cubicBezTo>
                    <a:pt x="1086" y="106"/>
                    <a:pt x="872" y="45"/>
                    <a:pt x="649" y="5"/>
                  </a:cubicBezTo>
                  <a:cubicBezTo>
                    <a:pt x="628" y="1"/>
                    <a:pt x="600" y="0"/>
                    <a:pt x="584" y="11"/>
                  </a:cubicBezTo>
                  <a:close/>
                  <a:moveTo>
                    <a:pt x="572" y="353"/>
                  </a:moveTo>
                  <a:cubicBezTo>
                    <a:pt x="602" y="304"/>
                    <a:pt x="657" y="297"/>
                    <a:pt x="711" y="298"/>
                  </a:cubicBezTo>
                  <a:cubicBezTo>
                    <a:pt x="860" y="299"/>
                    <a:pt x="985" y="359"/>
                    <a:pt x="1120" y="459"/>
                  </a:cubicBezTo>
                  <a:cubicBezTo>
                    <a:pt x="1018" y="674"/>
                    <a:pt x="931" y="876"/>
                    <a:pt x="795" y="1064"/>
                  </a:cubicBezTo>
                  <a:cubicBezTo>
                    <a:pt x="671" y="1024"/>
                    <a:pt x="572" y="956"/>
                    <a:pt x="468" y="902"/>
                  </a:cubicBezTo>
                  <a:cubicBezTo>
                    <a:pt x="423" y="879"/>
                    <a:pt x="382" y="847"/>
                    <a:pt x="328" y="813"/>
                  </a:cubicBezTo>
                  <a:cubicBezTo>
                    <a:pt x="398" y="644"/>
                    <a:pt x="483" y="497"/>
                    <a:pt x="572" y="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3764175" y="3868175"/>
              <a:ext cx="61500" cy="38325"/>
            </a:xfrm>
            <a:custGeom>
              <a:avLst/>
              <a:gdLst/>
              <a:ahLst/>
              <a:cxnLst/>
              <a:rect l="l" t="t" r="r" b="b"/>
              <a:pathLst>
                <a:path w="2460" h="1533" extrusionOk="0">
                  <a:moveTo>
                    <a:pt x="24" y="216"/>
                  </a:moveTo>
                  <a:cubicBezTo>
                    <a:pt x="48" y="254"/>
                    <a:pt x="86" y="253"/>
                    <a:pt x="123" y="239"/>
                  </a:cubicBezTo>
                  <a:cubicBezTo>
                    <a:pt x="191" y="213"/>
                    <a:pt x="260" y="183"/>
                    <a:pt x="324" y="158"/>
                  </a:cubicBezTo>
                  <a:cubicBezTo>
                    <a:pt x="466" y="234"/>
                    <a:pt x="596" y="305"/>
                    <a:pt x="728" y="376"/>
                  </a:cubicBezTo>
                  <a:cubicBezTo>
                    <a:pt x="783" y="405"/>
                    <a:pt x="826" y="444"/>
                    <a:pt x="839" y="508"/>
                  </a:cubicBezTo>
                  <a:cubicBezTo>
                    <a:pt x="861" y="614"/>
                    <a:pt x="937" y="669"/>
                    <a:pt x="1028" y="715"/>
                  </a:cubicBezTo>
                  <a:cubicBezTo>
                    <a:pt x="1108" y="755"/>
                    <a:pt x="1187" y="799"/>
                    <a:pt x="1262" y="846"/>
                  </a:cubicBezTo>
                  <a:cubicBezTo>
                    <a:pt x="1359" y="906"/>
                    <a:pt x="1462" y="939"/>
                    <a:pt x="1573" y="967"/>
                  </a:cubicBezTo>
                  <a:cubicBezTo>
                    <a:pt x="1784" y="1021"/>
                    <a:pt x="1978" y="1118"/>
                    <a:pt x="2125" y="1286"/>
                  </a:cubicBezTo>
                  <a:cubicBezTo>
                    <a:pt x="2174" y="1343"/>
                    <a:pt x="2221" y="1402"/>
                    <a:pt x="2272" y="1454"/>
                  </a:cubicBezTo>
                  <a:cubicBezTo>
                    <a:pt x="2323" y="1506"/>
                    <a:pt x="2383" y="1532"/>
                    <a:pt x="2458" y="1478"/>
                  </a:cubicBezTo>
                  <a:cubicBezTo>
                    <a:pt x="2460" y="1389"/>
                    <a:pt x="2420" y="1312"/>
                    <a:pt x="2367" y="1240"/>
                  </a:cubicBezTo>
                  <a:cubicBezTo>
                    <a:pt x="2187" y="989"/>
                    <a:pt x="1926" y="853"/>
                    <a:pt x="1643" y="781"/>
                  </a:cubicBezTo>
                  <a:cubicBezTo>
                    <a:pt x="1450" y="732"/>
                    <a:pt x="1278" y="655"/>
                    <a:pt x="1108" y="562"/>
                  </a:cubicBezTo>
                  <a:cubicBezTo>
                    <a:pt x="1089" y="552"/>
                    <a:pt x="1075" y="533"/>
                    <a:pt x="1059" y="519"/>
                  </a:cubicBezTo>
                  <a:cubicBezTo>
                    <a:pt x="1059" y="464"/>
                    <a:pt x="1058" y="413"/>
                    <a:pt x="1058" y="344"/>
                  </a:cubicBezTo>
                  <a:cubicBezTo>
                    <a:pt x="849" y="231"/>
                    <a:pt x="652" y="123"/>
                    <a:pt x="454" y="20"/>
                  </a:cubicBezTo>
                  <a:cubicBezTo>
                    <a:pt x="424" y="5"/>
                    <a:pt x="379" y="0"/>
                    <a:pt x="346" y="10"/>
                  </a:cubicBezTo>
                  <a:cubicBezTo>
                    <a:pt x="254" y="38"/>
                    <a:pt x="165" y="74"/>
                    <a:pt x="77" y="111"/>
                  </a:cubicBezTo>
                  <a:cubicBezTo>
                    <a:pt x="23" y="134"/>
                    <a:pt x="1" y="182"/>
                    <a:pt x="24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3768925" y="3891925"/>
              <a:ext cx="36550" cy="21825"/>
            </a:xfrm>
            <a:custGeom>
              <a:avLst/>
              <a:gdLst/>
              <a:ahLst/>
              <a:cxnLst/>
              <a:rect l="l" t="t" r="r" b="b"/>
              <a:pathLst>
                <a:path w="1462" h="873" extrusionOk="0">
                  <a:moveTo>
                    <a:pt x="1341" y="575"/>
                  </a:moveTo>
                  <a:cubicBezTo>
                    <a:pt x="1241" y="508"/>
                    <a:pt x="1135" y="449"/>
                    <a:pt x="1014" y="431"/>
                  </a:cubicBezTo>
                  <a:cubicBezTo>
                    <a:pt x="886" y="411"/>
                    <a:pt x="773" y="356"/>
                    <a:pt x="662" y="292"/>
                  </a:cubicBezTo>
                  <a:cubicBezTo>
                    <a:pt x="513" y="207"/>
                    <a:pt x="357" y="130"/>
                    <a:pt x="203" y="53"/>
                  </a:cubicBezTo>
                  <a:cubicBezTo>
                    <a:pt x="151" y="27"/>
                    <a:pt x="91" y="0"/>
                    <a:pt x="36" y="50"/>
                  </a:cubicBezTo>
                  <a:cubicBezTo>
                    <a:pt x="0" y="82"/>
                    <a:pt x="33" y="156"/>
                    <a:pt x="120" y="209"/>
                  </a:cubicBezTo>
                  <a:cubicBezTo>
                    <a:pt x="241" y="283"/>
                    <a:pt x="367" y="350"/>
                    <a:pt x="492" y="419"/>
                  </a:cubicBezTo>
                  <a:cubicBezTo>
                    <a:pt x="642" y="504"/>
                    <a:pt x="797" y="576"/>
                    <a:pt x="968" y="613"/>
                  </a:cubicBezTo>
                  <a:cubicBezTo>
                    <a:pt x="1069" y="635"/>
                    <a:pt x="1164" y="683"/>
                    <a:pt x="1243" y="713"/>
                  </a:cubicBezTo>
                  <a:cubicBezTo>
                    <a:pt x="1260" y="740"/>
                    <a:pt x="1264" y="745"/>
                    <a:pt x="1267" y="752"/>
                  </a:cubicBezTo>
                  <a:cubicBezTo>
                    <a:pt x="1284" y="796"/>
                    <a:pt x="1257" y="873"/>
                    <a:pt x="1337" y="868"/>
                  </a:cubicBezTo>
                  <a:cubicBezTo>
                    <a:pt x="1403" y="865"/>
                    <a:pt x="1462" y="759"/>
                    <a:pt x="1434" y="694"/>
                  </a:cubicBezTo>
                  <a:cubicBezTo>
                    <a:pt x="1415" y="648"/>
                    <a:pt x="1381" y="601"/>
                    <a:pt x="1341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764050" y="3903475"/>
              <a:ext cx="30975" cy="20650"/>
            </a:xfrm>
            <a:custGeom>
              <a:avLst/>
              <a:gdLst/>
              <a:ahLst/>
              <a:cxnLst/>
              <a:rect l="l" t="t" r="r" b="b"/>
              <a:pathLst>
                <a:path w="1239" h="826" extrusionOk="0">
                  <a:moveTo>
                    <a:pt x="1195" y="685"/>
                  </a:moveTo>
                  <a:cubicBezTo>
                    <a:pt x="1157" y="650"/>
                    <a:pt x="1108" y="625"/>
                    <a:pt x="1062" y="601"/>
                  </a:cubicBezTo>
                  <a:cubicBezTo>
                    <a:pt x="903" y="517"/>
                    <a:pt x="744" y="434"/>
                    <a:pt x="584" y="351"/>
                  </a:cubicBezTo>
                  <a:cubicBezTo>
                    <a:pt x="493" y="302"/>
                    <a:pt x="408" y="256"/>
                    <a:pt x="345" y="159"/>
                  </a:cubicBezTo>
                  <a:cubicBezTo>
                    <a:pt x="275" y="50"/>
                    <a:pt x="153" y="0"/>
                    <a:pt x="1" y="23"/>
                  </a:cubicBezTo>
                  <a:cubicBezTo>
                    <a:pt x="14" y="58"/>
                    <a:pt x="17" y="92"/>
                    <a:pt x="35" y="108"/>
                  </a:cubicBezTo>
                  <a:cubicBezTo>
                    <a:pt x="112" y="178"/>
                    <a:pt x="210" y="225"/>
                    <a:pt x="260" y="324"/>
                  </a:cubicBezTo>
                  <a:cubicBezTo>
                    <a:pt x="272" y="347"/>
                    <a:pt x="305" y="364"/>
                    <a:pt x="330" y="378"/>
                  </a:cubicBezTo>
                  <a:cubicBezTo>
                    <a:pt x="566" y="510"/>
                    <a:pt x="801" y="641"/>
                    <a:pt x="1037" y="771"/>
                  </a:cubicBezTo>
                  <a:cubicBezTo>
                    <a:pt x="1063" y="786"/>
                    <a:pt x="1092" y="797"/>
                    <a:pt x="1119" y="807"/>
                  </a:cubicBezTo>
                  <a:cubicBezTo>
                    <a:pt x="1170" y="825"/>
                    <a:pt x="1239" y="810"/>
                    <a:pt x="1236" y="781"/>
                  </a:cubicBezTo>
                  <a:cubicBezTo>
                    <a:pt x="1233" y="747"/>
                    <a:pt x="1218" y="707"/>
                    <a:pt x="1195" y="6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8"/>
          <p:cNvSpPr/>
          <p:nvPr/>
        </p:nvSpPr>
        <p:spPr>
          <a:xfrm rot="10800000">
            <a:off x="959707" y="4200310"/>
            <a:ext cx="355855" cy="292963"/>
          </a:xfrm>
          <a:custGeom>
            <a:avLst/>
            <a:gdLst/>
            <a:ahLst/>
            <a:cxnLst/>
            <a:rect l="l" t="t" r="r" b="b"/>
            <a:pathLst>
              <a:path w="7131" h="5871" extrusionOk="0">
                <a:moveTo>
                  <a:pt x="263" y="3954"/>
                </a:moveTo>
                <a:cubicBezTo>
                  <a:pt x="352" y="4210"/>
                  <a:pt x="462" y="4450"/>
                  <a:pt x="633" y="4658"/>
                </a:cubicBezTo>
                <a:cubicBezTo>
                  <a:pt x="770" y="4823"/>
                  <a:pt x="911" y="4989"/>
                  <a:pt x="1072" y="5130"/>
                </a:cubicBezTo>
                <a:cubicBezTo>
                  <a:pt x="1659" y="5647"/>
                  <a:pt x="2341" y="5871"/>
                  <a:pt x="3123" y="5753"/>
                </a:cubicBezTo>
                <a:cubicBezTo>
                  <a:pt x="3242" y="5735"/>
                  <a:pt x="3363" y="5679"/>
                  <a:pt x="3478" y="5693"/>
                </a:cubicBezTo>
                <a:cubicBezTo>
                  <a:pt x="3668" y="5714"/>
                  <a:pt x="3806" y="5627"/>
                  <a:pt x="3954" y="5539"/>
                </a:cubicBezTo>
                <a:cubicBezTo>
                  <a:pt x="4035" y="5491"/>
                  <a:pt x="4123" y="5455"/>
                  <a:pt x="4207" y="5412"/>
                </a:cubicBezTo>
                <a:cubicBezTo>
                  <a:pt x="4535" y="5250"/>
                  <a:pt x="4829" y="5042"/>
                  <a:pt x="5067" y="4762"/>
                </a:cubicBezTo>
                <a:cubicBezTo>
                  <a:pt x="5200" y="4605"/>
                  <a:pt x="5331" y="4444"/>
                  <a:pt x="5456" y="4280"/>
                </a:cubicBezTo>
                <a:cubicBezTo>
                  <a:pt x="5645" y="4030"/>
                  <a:pt x="5778" y="3752"/>
                  <a:pt x="5840" y="3443"/>
                </a:cubicBezTo>
                <a:cubicBezTo>
                  <a:pt x="5851" y="3385"/>
                  <a:pt x="5871" y="3328"/>
                  <a:pt x="5889" y="3268"/>
                </a:cubicBezTo>
                <a:cubicBezTo>
                  <a:pt x="5939" y="3263"/>
                  <a:pt x="5981" y="3258"/>
                  <a:pt x="6023" y="3254"/>
                </a:cubicBezTo>
                <a:cubicBezTo>
                  <a:pt x="6297" y="3223"/>
                  <a:pt x="6567" y="3171"/>
                  <a:pt x="6830" y="3089"/>
                </a:cubicBezTo>
                <a:cubicBezTo>
                  <a:pt x="6906" y="3065"/>
                  <a:pt x="6974" y="3031"/>
                  <a:pt x="7018" y="2962"/>
                </a:cubicBezTo>
                <a:cubicBezTo>
                  <a:pt x="7074" y="2874"/>
                  <a:pt x="7123" y="2783"/>
                  <a:pt x="7124" y="2676"/>
                </a:cubicBezTo>
                <a:cubicBezTo>
                  <a:pt x="7127" y="2520"/>
                  <a:pt x="7131" y="2365"/>
                  <a:pt x="7123" y="2211"/>
                </a:cubicBezTo>
                <a:cubicBezTo>
                  <a:pt x="7116" y="2042"/>
                  <a:pt x="6989" y="1905"/>
                  <a:pt x="6818" y="1876"/>
                </a:cubicBezTo>
                <a:cubicBezTo>
                  <a:pt x="6759" y="1865"/>
                  <a:pt x="6698" y="1868"/>
                  <a:pt x="6638" y="1868"/>
                </a:cubicBezTo>
                <a:cubicBezTo>
                  <a:pt x="6363" y="1867"/>
                  <a:pt x="6088" y="1868"/>
                  <a:pt x="5788" y="1869"/>
                </a:cubicBezTo>
                <a:cubicBezTo>
                  <a:pt x="5752" y="1780"/>
                  <a:pt x="5718" y="1700"/>
                  <a:pt x="5684" y="1621"/>
                </a:cubicBezTo>
                <a:cubicBezTo>
                  <a:pt x="5583" y="1384"/>
                  <a:pt x="5480" y="1144"/>
                  <a:pt x="5310" y="948"/>
                </a:cubicBezTo>
                <a:cubicBezTo>
                  <a:pt x="4932" y="515"/>
                  <a:pt x="4471" y="213"/>
                  <a:pt x="3903" y="87"/>
                </a:cubicBezTo>
                <a:cubicBezTo>
                  <a:pt x="3591" y="18"/>
                  <a:pt x="3273" y="0"/>
                  <a:pt x="2954" y="9"/>
                </a:cubicBezTo>
                <a:cubicBezTo>
                  <a:pt x="2107" y="31"/>
                  <a:pt x="1357" y="316"/>
                  <a:pt x="689" y="830"/>
                </a:cubicBezTo>
                <a:cubicBezTo>
                  <a:pt x="428" y="1031"/>
                  <a:pt x="258" y="1297"/>
                  <a:pt x="127" y="1591"/>
                </a:cubicBezTo>
                <a:cubicBezTo>
                  <a:pt x="80" y="1698"/>
                  <a:pt x="50" y="1821"/>
                  <a:pt x="43" y="1940"/>
                </a:cubicBezTo>
                <a:cubicBezTo>
                  <a:pt x="1" y="2623"/>
                  <a:pt x="35" y="3298"/>
                  <a:pt x="263" y="3954"/>
                </a:cubicBezTo>
                <a:close/>
                <a:moveTo>
                  <a:pt x="6811" y="2185"/>
                </a:moveTo>
                <a:cubicBezTo>
                  <a:pt x="6875" y="2348"/>
                  <a:pt x="6853" y="2518"/>
                  <a:pt x="6831" y="2687"/>
                </a:cubicBezTo>
                <a:cubicBezTo>
                  <a:pt x="6821" y="2749"/>
                  <a:pt x="6779" y="2794"/>
                  <a:pt x="6717" y="2817"/>
                </a:cubicBezTo>
                <a:cubicBezTo>
                  <a:pt x="6685" y="2828"/>
                  <a:pt x="6652" y="2839"/>
                  <a:pt x="6618" y="2847"/>
                </a:cubicBezTo>
                <a:cubicBezTo>
                  <a:pt x="6419" y="2894"/>
                  <a:pt x="6219" y="2943"/>
                  <a:pt x="6018" y="2989"/>
                </a:cubicBezTo>
                <a:cubicBezTo>
                  <a:pt x="5996" y="2993"/>
                  <a:pt x="5969" y="2985"/>
                  <a:pt x="5931" y="2981"/>
                </a:cubicBezTo>
                <a:cubicBezTo>
                  <a:pt x="5900" y="2846"/>
                  <a:pt x="5931" y="2708"/>
                  <a:pt x="5918" y="2575"/>
                </a:cubicBezTo>
                <a:cubicBezTo>
                  <a:pt x="5904" y="2447"/>
                  <a:pt x="5888" y="2320"/>
                  <a:pt x="5875" y="2195"/>
                </a:cubicBezTo>
                <a:cubicBezTo>
                  <a:pt x="6065" y="2151"/>
                  <a:pt x="6576" y="2146"/>
                  <a:pt x="6811" y="2185"/>
                </a:cubicBezTo>
                <a:close/>
                <a:moveTo>
                  <a:pt x="5420" y="3715"/>
                </a:moveTo>
                <a:cubicBezTo>
                  <a:pt x="5422" y="3713"/>
                  <a:pt x="5424" y="3711"/>
                  <a:pt x="5426" y="3709"/>
                </a:cubicBezTo>
                <a:cubicBezTo>
                  <a:pt x="5420" y="3656"/>
                  <a:pt x="5409" y="3601"/>
                  <a:pt x="5462" y="3564"/>
                </a:cubicBezTo>
                <a:cubicBezTo>
                  <a:pt x="5462" y="3560"/>
                  <a:pt x="5462" y="3557"/>
                  <a:pt x="5461" y="3554"/>
                </a:cubicBezTo>
                <a:cubicBezTo>
                  <a:pt x="5463" y="3551"/>
                  <a:pt x="5465" y="3549"/>
                  <a:pt x="5467" y="3547"/>
                </a:cubicBezTo>
                <a:cubicBezTo>
                  <a:pt x="5465" y="3483"/>
                  <a:pt x="5457" y="3417"/>
                  <a:pt x="5524" y="3377"/>
                </a:cubicBezTo>
                <a:cubicBezTo>
                  <a:pt x="5524" y="3373"/>
                  <a:pt x="5524" y="3369"/>
                  <a:pt x="5524" y="3366"/>
                </a:cubicBezTo>
                <a:cubicBezTo>
                  <a:pt x="5526" y="3363"/>
                  <a:pt x="5527" y="3358"/>
                  <a:pt x="5530" y="3355"/>
                </a:cubicBezTo>
                <a:cubicBezTo>
                  <a:pt x="5528" y="3338"/>
                  <a:pt x="5527" y="3321"/>
                  <a:pt x="5528" y="3304"/>
                </a:cubicBezTo>
                <a:cubicBezTo>
                  <a:pt x="5530" y="3296"/>
                  <a:pt x="5544" y="3290"/>
                  <a:pt x="5554" y="3283"/>
                </a:cubicBezTo>
                <a:cubicBezTo>
                  <a:pt x="5554" y="3290"/>
                  <a:pt x="5558" y="3299"/>
                  <a:pt x="5555" y="3305"/>
                </a:cubicBezTo>
                <a:cubicBezTo>
                  <a:pt x="5547" y="3323"/>
                  <a:pt x="5538" y="3338"/>
                  <a:pt x="5530" y="3355"/>
                </a:cubicBezTo>
                <a:cubicBezTo>
                  <a:pt x="5531" y="3360"/>
                  <a:pt x="5531" y="3367"/>
                  <a:pt x="5531" y="3372"/>
                </a:cubicBezTo>
                <a:cubicBezTo>
                  <a:pt x="5528" y="3374"/>
                  <a:pt x="5526" y="3375"/>
                  <a:pt x="5524" y="3377"/>
                </a:cubicBezTo>
                <a:cubicBezTo>
                  <a:pt x="5522" y="3414"/>
                  <a:pt x="5523" y="3451"/>
                  <a:pt x="5514" y="3485"/>
                </a:cubicBezTo>
                <a:cubicBezTo>
                  <a:pt x="5506" y="3509"/>
                  <a:pt x="5484" y="3527"/>
                  <a:pt x="5467" y="3547"/>
                </a:cubicBezTo>
                <a:cubicBezTo>
                  <a:pt x="5467" y="3551"/>
                  <a:pt x="5467" y="3555"/>
                  <a:pt x="5467" y="3559"/>
                </a:cubicBezTo>
                <a:cubicBezTo>
                  <a:pt x="5465" y="3560"/>
                  <a:pt x="5464" y="3561"/>
                  <a:pt x="5462" y="3564"/>
                </a:cubicBezTo>
                <a:cubicBezTo>
                  <a:pt x="5470" y="3616"/>
                  <a:pt x="5464" y="3667"/>
                  <a:pt x="5426" y="3709"/>
                </a:cubicBezTo>
                <a:cubicBezTo>
                  <a:pt x="5426" y="3713"/>
                  <a:pt x="5427" y="3717"/>
                  <a:pt x="5427" y="3721"/>
                </a:cubicBezTo>
                <a:cubicBezTo>
                  <a:pt x="5417" y="3733"/>
                  <a:pt x="5408" y="3746"/>
                  <a:pt x="5397" y="3758"/>
                </a:cubicBezTo>
                <a:cubicBezTo>
                  <a:pt x="5405" y="3743"/>
                  <a:pt x="5413" y="3729"/>
                  <a:pt x="5420" y="3715"/>
                </a:cubicBezTo>
                <a:close/>
                <a:moveTo>
                  <a:pt x="326" y="2637"/>
                </a:moveTo>
                <a:cubicBezTo>
                  <a:pt x="332" y="2481"/>
                  <a:pt x="334" y="2326"/>
                  <a:pt x="329" y="2171"/>
                </a:cubicBezTo>
                <a:cubicBezTo>
                  <a:pt x="311" y="1698"/>
                  <a:pt x="542" y="1349"/>
                  <a:pt x="882" y="1056"/>
                </a:cubicBezTo>
                <a:cubicBezTo>
                  <a:pt x="979" y="972"/>
                  <a:pt x="1093" y="907"/>
                  <a:pt x="1197" y="830"/>
                </a:cubicBezTo>
                <a:cubicBezTo>
                  <a:pt x="1230" y="806"/>
                  <a:pt x="1258" y="773"/>
                  <a:pt x="1288" y="745"/>
                </a:cubicBezTo>
                <a:cubicBezTo>
                  <a:pt x="1288" y="745"/>
                  <a:pt x="1288" y="745"/>
                  <a:pt x="1288" y="745"/>
                </a:cubicBezTo>
                <a:cubicBezTo>
                  <a:pt x="1288" y="745"/>
                  <a:pt x="1288" y="745"/>
                  <a:pt x="1288" y="745"/>
                </a:cubicBezTo>
                <a:cubicBezTo>
                  <a:pt x="1336" y="741"/>
                  <a:pt x="1384" y="738"/>
                  <a:pt x="1432" y="733"/>
                </a:cubicBezTo>
                <a:cubicBezTo>
                  <a:pt x="1434" y="731"/>
                  <a:pt x="1436" y="730"/>
                  <a:pt x="1438" y="727"/>
                </a:cubicBezTo>
                <a:cubicBezTo>
                  <a:pt x="1442" y="726"/>
                  <a:pt x="1448" y="725"/>
                  <a:pt x="1452" y="724"/>
                </a:cubicBezTo>
                <a:cubicBezTo>
                  <a:pt x="1559" y="612"/>
                  <a:pt x="1709" y="587"/>
                  <a:pt x="1844" y="533"/>
                </a:cubicBezTo>
                <a:cubicBezTo>
                  <a:pt x="1858" y="526"/>
                  <a:pt x="1888" y="562"/>
                  <a:pt x="1939" y="599"/>
                </a:cubicBezTo>
                <a:cubicBezTo>
                  <a:pt x="1754" y="646"/>
                  <a:pt x="1602" y="685"/>
                  <a:pt x="1452" y="724"/>
                </a:cubicBezTo>
                <a:cubicBezTo>
                  <a:pt x="1449" y="727"/>
                  <a:pt x="1445" y="729"/>
                  <a:pt x="1443" y="732"/>
                </a:cubicBezTo>
                <a:cubicBezTo>
                  <a:pt x="1439" y="733"/>
                  <a:pt x="1436" y="733"/>
                  <a:pt x="1432" y="733"/>
                </a:cubicBezTo>
                <a:cubicBezTo>
                  <a:pt x="1390" y="783"/>
                  <a:pt x="1338" y="759"/>
                  <a:pt x="1289" y="745"/>
                </a:cubicBezTo>
                <a:lnTo>
                  <a:pt x="1288" y="745"/>
                </a:lnTo>
                <a:cubicBezTo>
                  <a:pt x="1288" y="745"/>
                  <a:pt x="1288" y="745"/>
                  <a:pt x="1288" y="745"/>
                </a:cubicBezTo>
                <a:cubicBezTo>
                  <a:pt x="1311" y="788"/>
                  <a:pt x="1301" y="822"/>
                  <a:pt x="1270" y="861"/>
                </a:cubicBezTo>
                <a:cubicBezTo>
                  <a:pt x="1176" y="972"/>
                  <a:pt x="1084" y="1086"/>
                  <a:pt x="997" y="1204"/>
                </a:cubicBezTo>
                <a:cubicBezTo>
                  <a:pt x="803" y="1469"/>
                  <a:pt x="719" y="1774"/>
                  <a:pt x="713" y="2098"/>
                </a:cubicBezTo>
                <a:cubicBezTo>
                  <a:pt x="708" y="2425"/>
                  <a:pt x="711" y="2752"/>
                  <a:pt x="726" y="3080"/>
                </a:cubicBezTo>
                <a:cubicBezTo>
                  <a:pt x="732" y="3215"/>
                  <a:pt x="762" y="3354"/>
                  <a:pt x="809" y="3481"/>
                </a:cubicBezTo>
                <a:cubicBezTo>
                  <a:pt x="904" y="3731"/>
                  <a:pt x="1018" y="3972"/>
                  <a:pt x="1125" y="4217"/>
                </a:cubicBezTo>
                <a:cubicBezTo>
                  <a:pt x="1215" y="4425"/>
                  <a:pt x="1382" y="4559"/>
                  <a:pt x="1571" y="4667"/>
                </a:cubicBezTo>
                <a:cubicBezTo>
                  <a:pt x="1620" y="4696"/>
                  <a:pt x="1684" y="4704"/>
                  <a:pt x="1742" y="4709"/>
                </a:cubicBezTo>
                <a:cubicBezTo>
                  <a:pt x="1809" y="4717"/>
                  <a:pt x="1879" y="4711"/>
                  <a:pt x="1958" y="4710"/>
                </a:cubicBezTo>
                <a:cubicBezTo>
                  <a:pt x="2020" y="4774"/>
                  <a:pt x="2084" y="4843"/>
                  <a:pt x="2150" y="4910"/>
                </a:cubicBezTo>
                <a:cubicBezTo>
                  <a:pt x="2301" y="5066"/>
                  <a:pt x="2484" y="5157"/>
                  <a:pt x="2701" y="5161"/>
                </a:cubicBezTo>
                <a:cubicBezTo>
                  <a:pt x="3011" y="5165"/>
                  <a:pt x="3321" y="5168"/>
                  <a:pt x="3631" y="5153"/>
                </a:cubicBezTo>
                <a:cubicBezTo>
                  <a:pt x="3775" y="5146"/>
                  <a:pt x="3917" y="5096"/>
                  <a:pt x="4059" y="5061"/>
                </a:cubicBezTo>
                <a:cubicBezTo>
                  <a:pt x="4083" y="5054"/>
                  <a:pt x="4102" y="5022"/>
                  <a:pt x="4156" y="4969"/>
                </a:cubicBezTo>
                <a:cubicBezTo>
                  <a:pt x="4063" y="4969"/>
                  <a:pt x="4012" y="4961"/>
                  <a:pt x="3967" y="4971"/>
                </a:cubicBezTo>
                <a:cubicBezTo>
                  <a:pt x="3721" y="5027"/>
                  <a:pt x="3471" y="5025"/>
                  <a:pt x="3221" y="5026"/>
                </a:cubicBezTo>
                <a:cubicBezTo>
                  <a:pt x="3032" y="5027"/>
                  <a:pt x="2842" y="5028"/>
                  <a:pt x="2652" y="5021"/>
                </a:cubicBezTo>
                <a:cubicBezTo>
                  <a:pt x="2491" y="5015"/>
                  <a:pt x="2483" y="5006"/>
                  <a:pt x="2331" y="4880"/>
                </a:cubicBezTo>
                <a:cubicBezTo>
                  <a:pt x="2469" y="4842"/>
                  <a:pt x="2586" y="4989"/>
                  <a:pt x="2717" y="4925"/>
                </a:cubicBezTo>
                <a:cubicBezTo>
                  <a:pt x="2715" y="4850"/>
                  <a:pt x="2663" y="4846"/>
                  <a:pt x="2628" y="4832"/>
                </a:cubicBezTo>
                <a:cubicBezTo>
                  <a:pt x="2500" y="4782"/>
                  <a:pt x="2368" y="4741"/>
                  <a:pt x="2241" y="4689"/>
                </a:cubicBezTo>
                <a:cubicBezTo>
                  <a:pt x="1817" y="4517"/>
                  <a:pt x="1503" y="4218"/>
                  <a:pt x="1270" y="3833"/>
                </a:cubicBezTo>
                <a:cubicBezTo>
                  <a:pt x="1212" y="3738"/>
                  <a:pt x="1163" y="3639"/>
                  <a:pt x="1152" y="3501"/>
                </a:cubicBezTo>
                <a:cubicBezTo>
                  <a:pt x="1248" y="3565"/>
                  <a:pt x="1289" y="3649"/>
                  <a:pt x="1340" y="3720"/>
                </a:cubicBezTo>
                <a:cubicBezTo>
                  <a:pt x="1444" y="3870"/>
                  <a:pt x="1558" y="4008"/>
                  <a:pt x="1697" y="4126"/>
                </a:cubicBezTo>
                <a:cubicBezTo>
                  <a:pt x="1911" y="4312"/>
                  <a:pt x="2156" y="4434"/>
                  <a:pt x="2430" y="4487"/>
                </a:cubicBezTo>
                <a:cubicBezTo>
                  <a:pt x="2831" y="4565"/>
                  <a:pt x="3237" y="4566"/>
                  <a:pt x="3641" y="4528"/>
                </a:cubicBezTo>
                <a:cubicBezTo>
                  <a:pt x="3982" y="4497"/>
                  <a:pt x="4290" y="4363"/>
                  <a:pt x="4556" y="4143"/>
                </a:cubicBezTo>
                <a:cubicBezTo>
                  <a:pt x="4658" y="4059"/>
                  <a:pt x="4739" y="3961"/>
                  <a:pt x="4793" y="3840"/>
                </a:cubicBezTo>
                <a:cubicBezTo>
                  <a:pt x="4811" y="3800"/>
                  <a:pt x="4788" y="3746"/>
                  <a:pt x="4749" y="3734"/>
                </a:cubicBezTo>
                <a:cubicBezTo>
                  <a:pt x="4705" y="3721"/>
                  <a:pt x="4652" y="3722"/>
                  <a:pt x="4637" y="3768"/>
                </a:cubicBezTo>
                <a:cubicBezTo>
                  <a:pt x="4560" y="3997"/>
                  <a:pt x="4356" y="4083"/>
                  <a:pt x="4169" y="4183"/>
                </a:cubicBezTo>
                <a:cubicBezTo>
                  <a:pt x="4008" y="4269"/>
                  <a:pt x="3829" y="4317"/>
                  <a:pt x="3649" y="4327"/>
                </a:cubicBezTo>
                <a:cubicBezTo>
                  <a:pt x="3254" y="4349"/>
                  <a:pt x="2857" y="4369"/>
                  <a:pt x="2464" y="4289"/>
                </a:cubicBezTo>
                <a:cubicBezTo>
                  <a:pt x="2110" y="4219"/>
                  <a:pt x="1832" y="4029"/>
                  <a:pt x="1607" y="3752"/>
                </a:cubicBezTo>
                <a:cubicBezTo>
                  <a:pt x="1595" y="3736"/>
                  <a:pt x="1597" y="3709"/>
                  <a:pt x="1586" y="3666"/>
                </a:cubicBezTo>
                <a:cubicBezTo>
                  <a:pt x="1705" y="3689"/>
                  <a:pt x="1782" y="3763"/>
                  <a:pt x="1875" y="3799"/>
                </a:cubicBezTo>
                <a:cubicBezTo>
                  <a:pt x="1962" y="3833"/>
                  <a:pt x="2047" y="3876"/>
                  <a:pt x="2137" y="3903"/>
                </a:cubicBezTo>
                <a:cubicBezTo>
                  <a:pt x="2236" y="3933"/>
                  <a:pt x="2338" y="3950"/>
                  <a:pt x="2452" y="3976"/>
                </a:cubicBezTo>
                <a:cubicBezTo>
                  <a:pt x="2464" y="4042"/>
                  <a:pt x="2476" y="4112"/>
                  <a:pt x="2490" y="4186"/>
                </a:cubicBezTo>
                <a:cubicBezTo>
                  <a:pt x="2610" y="4160"/>
                  <a:pt x="2592" y="4038"/>
                  <a:pt x="2683" y="3983"/>
                </a:cubicBezTo>
                <a:cubicBezTo>
                  <a:pt x="3032" y="3968"/>
                  <a:pt x="3403" y="3976"/>
                  <a:pt x="3779" y="3856"/>
                </a:cubicBezTo>
                <a:cubicBezTo>
                  <a:pt x="3759" y="4011"/>
                  <a:pt x="3604" y="4041"/>
                  <a:pt x="3580" y="4159"/>
                </a:cubicBezTo>
                <a:cubicBezTo>
                  <a:pt x="3596" y="4208"/>
                  <a:pt x="3633" y="4237"/>
                  <a:pt x="3675" y="4202"/>
                </a:cubicBezTo>
                <a:cubicBezTo>
                  <a:pt x="3754" y="4137"/>
                  <a:pt x="3825" y="4062"/>
                  <a:pt x="3895" y="3985"/>
                </a:cubicBezTo>
                <a:cubicBezTo>
                  <a:pt x="4042" y="3827"/>
                  <a:pt x="4194" y="3678"/>
                  <a:pt x="4390" y="3577"/>
                </a:cubicBezTo>
                <a:cubicBezTo>
                  <a:pt x="4503" y="3518"/>
                  <a:pt x="4610" y="3445"/>
                  <a:pt x="4696" y="3343"/>
                </a:cubicBezTo>
                <a:cubicBezTo>
                  <a:pt x="4667" y="3305"/>
                  <a:pt x="4642" y="3273"/>
                  <a:pt x="4616" y="3241"/>
                </a:cubicBezTo>
                <a:cubicBezTo>
                  <a:pt x="4731" y="3101"/>
                  <a:pt x="4848" y="2964"/>
                  <a:pt x="4958" y="2822"/>
                </a:cubicBezTo>
                <a:cubicBezTo>
                  <a:pt x="5022" y="2741"/>
                  <a:pt x="5081" y="2655"/>
                  <a:pt x="5131" y="2564"/>
                </a:cubicBezTo>
                <a:cubicBezTo>
                  <a:pt x="5177" y="2482"/>
                  <a:pt x="5211" y="2394"/>
                  <a:pt x="5243" y="2305"/>
                </a:cubicBezTo>
                <a:cubicBezTo>
                  <a:pt x="5265" y="2246"/>
                  <a:pt x="5265" y="2184"/>
                  <a:pt x="5212" y="2138"/>
                </a:cubicBezTo>
                <a:cubicBezTo>
                  <a:pt x="5160" y="2093"/>
                  <a:pt x="5095" y="2097"/>
                  <a:pt x="5042" y="2126"/>
                </a:cubicBezTo>
                <a:cubicBezTo>
                  <a:pt x="4931" y="2191"/>
                  <a:pt x="4824" y="2262"/>
                  <a:pt x="4717" y="2335"/>
                </a:cubicBezTo>
                <a:cubicBezTo>
                  <a:pt x="4704" y="2345"/>
                  <a:pt x="4695" y="2394"/>
                  <a:pt x="4705" y="2402"/>
                </a:cubicBezTo>
                <a:cubicBezTo>
                  <a:pt x="4726" y="2421"/>
                  <a:pt x="4763" y="2441"/>
                  <a:pt x="4788" y="2436"/>
                </a:cubicBezTo>
                <a:cubicBezTo>
                  <a:pt x="4837" y="2425"/>
                  <a:pt x="4883" y="2398"/>
                  <a:pt x="4928" y="2379"/>
                </a:cubicBezTo>
                <a:cubicBezTo>
                  <a:pt x="4965" y="2429"/>
                  <a:pt x="4935" y="2465"/>
                  <a:pt x="4912" y="2499"/>
                </a:cubicBezTo>
                <a:cubicBezTo>
                  <a:pt x="4825" y="2627"/>
                  <a:pt x="4739" y="2758"/>
                  <a:pt x="4648" y="2882"/>
                </a:cubicBezTo>
                <a:cubicBezTo>
                  <a:pt x="4514" y="3062"/>
                  <a:pt x="4373" y="3236"/>
                  <a:pt x="4238" y="3414"/>
                </a:cubicBezTo>
                <a:cubicBezTo>
                  <a:pt x="4189" y="3477"/>
                  <a:pt x="4137" y="3528"/>
                  <a:pt x="4061" y="3560"/>
                </a:cubicBezTo>
                <a:cubicBezTo>
                  <a:pt x="3700" y="3713"/>
                  <a:pt x="3325" y="3803"/>
                  <a:pt x="2931" y="3784"/>
                </a:cubicBezTo>
                <a:cubicBezTo>
                  <a:pt x="2914" y="3783"/>
                  <a:pt x="2899" y="3773"/>
                  <a:pt x="2865" y="3761"/>
                </a:cubicBezTo>
                <a:cubicBezTo>
                  <a:pt x="2896" y="3710"/>
                  <a:pt x="2921" y="3659"/>
                  <a:pt x="2955" y="3614"/>
                </a:cubicBezTo>
                <a:cubicBezTo>
                  <a:pt x="3361" y="3057"/>
                  <a:pt x="3769" y="2503"/>
                  <a:pt x="4173" y="1944"/>
                </a:cubicBezTo>
                <a:cubicBezTo>
                  <a:pt x="4218" y="1883"/>
                  <a:pt x="4250" y="1812"/>
                  <a:pt x="4275" y="1740"/>
                </a:cubicBezTo>
                <a:cubicBezTo>
                  <a:pt x="4293" y="1691"/>
                  <a:pt x="4279" y="1637"/>
                  <a:pt x="4227" y="1606"/>
                </a:cubicBezTo>
                <a:cubicBezTo>
                  <a:pt x="4178" y="1575"/>
                  <a:pt x="4123" y="1580"/>
                  <a:pt x="4081" y="1613"/>
                </a:cubicBezTo>
                <a:cubicBezTo>
                  <a:pt x="4032" y="1648"/>
                  <a:pt x="3990" y="1693"/>
                  <a:pt x="3952" y="1739"/>
                </a:cubicBezTo>
                <a:cubicBezTo>
                  <a:pt x="3755" y="1978"/>
                  <a:pt x="3551" y="2213"/>
                  <a:pt x="3364" y="2460"/>
                </a:cubicBezTo>
                <a:cubicBezTo>
                  <a:pt x="3099" y="2812"/>
                  <a:pt x="2818" y="3149"/>
                  <a:pt x="2477" y="3431"/>
                </a:cubicBezTo>
                <a:cubicBezTo>
                  <a:pt x="2427" y="3474"/>
                  <a:pt x="2372" y="3511"/>
                  <a:pt x="2314" y="3555"/>
                </a:cubicBezTo>
                <a:cubicBezTo>
                  <a:pt x="2281" y="3472"/>
                  <a:pt x="2329" y="3426"/>
                  <a:pt x="2360" y="3379"/>
                </a:cubicBezTo>
                <a:cubicBezTo>
                  <a:pt x="2577" y="3059"/>
                  <a:pt x="2797" y="2740"/>
                  <a:pt x="3017" y="2421"/>
                </a:cubicBezTo>
                <a:cubicBezTo>
                  <a:pt x="3252" y="2080"/>
                  <a:pt x="3492" y="1743"/>
                  <a:pt x="3723" y="1400"/>
                </a:cubicBezTo>
                <a:cubicBezTo>
                  <a:pt x="3795" y="1294"/>
                  <a:pt x="3848" y="1175"/>
                  <a:pt x="3908" y="1061"/>
                </a:cubicBezTo>
                <a:cubicBezTo>
                  <a:pt x="3928" y="1023"/>
                  <a:pt x="3945" y="983"/>
                  <a:pt x="3955" y="941"/>
                </a:cubicBezTo>
                <a:cubicBezTo>
                  <a:pt x="3978" y="830"/>
                  <a:pt x="3875" y="733"/>
                  <a:pt x="3765" y="767"/>
                </a:cubicBezTo>
                <a:cubicBezTo>
                  <a:pt x="3718" y="782"/>
                  <a:pt x="3671" y="810"/>
                  <a:pt x="3635" y="845"/>
                </a:cubicBezTo>
                <a:cubicBezTo>
                  <a:pt x="3486" y="988"/>
                  <a:pt x="3335" y="1130"/>
                  <a:pt x="3198" y="1285"/>
                </a:cubicBezTo>
                <a:cubicBezTo>
                  <a:pt x="2873" y="1654"/>
                  <a:pt x="2531" y="2005"/>
                  <a:pt x="2168" y="2337"/>
                </a:cubicBezTo>
                <a:cubicBezTo>
                  <a:pt x="2111" y="2388"/>
                  <a:pt x="2048" y="2434"/>
                  <a:pt x="1958" y="2505"/>
                </a:cubicBezTo>
                <a:cubicBezTo>
                  <a:pt x="1968" y="2434"/>
                  <a:pt x="1964" y="2392"/>
                  <a:pt x="1981" y="2362"/>
                </a:cubicBezTo>
                <a:cubicBezTo>
                  <a:pt x="2075" y="2198"/>
                  <a:pt x="2174" y="2037"/>
                  <a:pt x="2269" y="1873"/>
                </a:cubicBezTo>
                <a:cubicBezTo>
                  <a:pt x="2360" y="1716"/>
                  <a:pt x="2451" y="1560"/>
                  <a:pt x="2532" y="1399"/>
                </a:cubicBezTo>
                <a:cubicBezTo>
                  <a:pt x="2592" y="1278"/>
                  <a:pt x="2571" y="1192"/>
                  <a:pt x="2491" y="1149"/>
                </a:cubicBezTo>
                <a:cubicBezTo>
                  <a:pt x="2418" y="1110"/>
                  <a:pt x="2335" y="1125"/>
                  <a:pt x="2262" y="1209"/>
                </a:cubicBezTo>
                <a:cubicBezTo>
                  <a:pt x="2104" y="1391"/>
                  <a:pt x="1957" y="1582"/>
                  <a:pt x="1795" y="1761"/>
                </a:cubicBezTo>
                <a:cubicBezTo>
                  <a:pt x="1657" y="1914"/>
                  <a:pt x="1506" y="2056"/>
                  <a:pt x="1359" y="2200"/>
                </a:cubicBezTo>
                <a:cubicBezTo>
                  <a:pt x="1331" y="2227"/>
                  <a:pt x="1291" y="2241"/>
                  <a:pt x="1220" y="2282"/>
                </a:cubicBezTo>
                <a:cubicBezTo>
                  <a:pt x="1244" y="2214"/>
                  <a:pt x="1250" y="2181"/>
                  <a:pt x="1266" y="2156"/>
                </a:cubicBezTo>
                <a:cubicBezTo>
                  <a:pt x="1356" y="2020"/>
                  <a:pt x="1449" y="1885"/>
                  <a:pt x="1542" y="1751"/>
                </a:cubicBezTo>
                <a:cubicBezTo>
                  <a:pt x="1646" y="1602"/>
                  <a:pt x="1753" y="1456"/>
                  <a:pt x="1858" y="1309"/>
                </a:cubicBezTo>
                <a:cubicBezTo>
                  <a:pt x="1914" y="1232"/>
                  <a:pt x="1918" y="1150"/>
                  <a:pt x="1874" y="1066"/>
                </a:cubicBezTo>
                <a:cubicBezTo>
                  <a:pt x="1832" y="986"/>
                  <a:pt x="1738" y="969"/>
                  <a:pt x="1681" y="1034"/>
                </a:cubicBezTo>
                <a:cubicBezTo>
                  <a:pt x="1614" y="1112"/>
                  <a:pt x="1551" y="1194"/>
                  <a:pt x="1491" y="1278"/>
                </a:cubicBezTo>
                <a:cubicBezTo>
                  <a:pt x="1343" y="1480"/>
                  <a:pt x="1199" y="1685"/>
                  <a:pt x="1053" y="1887"/>
                </a:cubicBezTo>
                <a:cubicBezTo>
                  <a:pt x="1045" y="1898"/>
                  <a:pt x="1024" y="1901"/>
                  <a:pt x="1000" y="1912"/>
                </a:cubicBezTo>
                <a:cubicBezTo>
                  <a:pt x="1000" y="1884"/>
                  <a:pt x="994" y="1859"/>
                  <a:pt x="1001" y="1838"/>
                </a:cubicBezTo>
                <a:cubicBezTo>
                  <a:pt x="1044" y="1717"/>
                  <a:pt x="1081" y="1593"/>
                  <a:pt x="1136" y="1477"/>
                </a:cubicBezTo>
                <a:cubicBezTo>
                  <a:pt x="1236" y="1265"/>
                  <a:pt x="1382" y="1085"/>
                  <a:pt x="1560" y="929"/>
                </a:cubicBezTo>
                <a:cubicBezTo>
                  <a:pt x="1666" y="836"/>
                  <a:pt x="1783" y="770"/>
                  <a:pt x="1921" y="741"/>
                </a:cubicBezTo>
                <a:cubicBezTo>
                  <a:pt x="1988" y="726"/>
                  <a:pt x="2056" y="710"/>
                  <a:pt x="2121" y="688"/>
                </a:cubicBezTo>
                <a:cubicBezTo>
                  <a:pt x="2204" y="660"/>
                  <a:pt x="2182" y="601"/>
                  <a:pt x="2150" y="534"/>
                </a:cubicBezTo>
                <a:cubicBezTo>
                  <a:pt x="2474" y="366"/>
                  <a:pt x="2816" y="311"/>
                  <a:pt x="3172" y="380"/>
                </a:cubicBezTo>
                <a:cubicBezTo>
                  <a:pt x="3416" y="427"/>
                  <a:pt x="3657" y="499"/>
                  <a:pt x="3896" y="570"/>
                </a:cubicBezTo>
                <a:cubicBezTo>
                  <a:pt x="4398" y="721"/>
                  <a:pt x="4763" y="1053"/>
                  <a:pt x="5058" y="1471"/>
                </a:cubicBezTo>
                <a:cubicBezTo>
                  <a:pt x="5169" y="1627"/>
                  <a:pt x="5248" y="1800"/>
                  <a:pt x="5275" y="1992"/>
                </a:cubicBezTo>
                <a:cubicBezTo>
                  <a:pt x="5305" y="2204"/>
                  <a:pt x="5339" y="2418"/>
                  <a:pt x="5353" y="2632"/>
                </a:cubicBezTo>
                <a:cubicBezTo>
                  <a:pt x="5360" y="2759"/>
                  <a:pt x="5344" y="2890"/>
                  <a:pt x="5317" y="3015"/>
                </a:cubicBezTo>
                <a:cubicBezTo>
                  <a:pt x="5269" y="3242"/>
                  <a:pt x="5208" y="3467"/>
                  <a:pt x="5144" y="3690"/>
                </a:cubicBezTo>
                <a:cubicBezTo>
                  <a:pt x="5095" y="3865"/>
                  <a:pt x="5016" y="4025"/>
                  <a:pt x="4901" y="4171"/>
                </a:cubicBezTo>
                <a:cubicBezTo>
                  <a:pt x="4791" y="4312"/>
                  <a:pt x="4687" y="4459"/>
                  <a:pt x="4603" y="4619"/>
                </a:cubicBezTo>
                <a:cubicBezTo>
                  <a:pt x="4693" y="4660"/>
                  <a:pt x="4693" y="4660"/>
                  <a:pt x="4825" y="4575"/>
                </a:cubicBezTo>
                <a:cubicBezTo>
                  <a:pt x="4824" y="4590"/>
                  <a:pt x="4828" y="4611"/>
                  <a:pt x="4819" y="4621"/>
                </a:cubicBezTo>
                <a:cubicBezTo>
                  <a:pt x="4714" y="4736"/>
                  <a:pt x="4614" y="4855"/>
                  <a:pt x="4501" y="4960"/>
                </a:cubicBezTo>
                <a:cubicBezTo>
                  <a:pt x="4403" y="5050"/>
                  <a:pt x="4313" y="5167"/>
                  <a:pt x="4156" y="5157"/>
                </a:cubicBezTo>
                <a:cubicBezTo>
                  <a:pt x="4140" y="5156"/>
                  <a:pt x="4122" y="5169"/>
                  <a:pt x="4109" y="5180"/>
                </a:cubicBezTo>
                <a:cubicBezTo>
                  <a:pt x="3834" y="5401"/>
                  <a:pt x="3492" y="5425"/>
                  <a:pt x="3163" y="5491"/>
                </a:cubicBezTo>
                <a:cubicBezTo>
                  <a:pt x="2819" y="5560"/>
                  <a:pt x="2479" y="5545"/>
                  <a:pt x="2143" y="5438"/>
                </a:cubicBezTo>
                <a:cubicBezTo>
                  <a:pt x="1464" y="5226"/>
                  <a:pt x="986" y="4780"/>
                  <a:pt x="647" y="4167"/>
                </a:cubicBezTo>
                <a:cubicBezTo>
                  <a:pt x="630" y="4137"/>
                  <a:pt x="614" y="4106"/>
                  <a:pt x="604" y="4074"/>
                </a:cubicBezTo>
                <a:cubicBezTo>
                  <a:pt x="446" y="3607"/>
                  <a:pt x="308" y="3136"/>
                  <a:pt x="326" y="2637"/>
                </a:cubicBezTo>
                <a:close/>
                <a:moveTo>
                  <a:pt x="1537" y="2923"/>
                </a:moveTo>
                <a:cubicBezTo>
                  <a:pt x="1547" y="3057"/>
                  <a:pt x="1665" y="3116"/>
                  <a:pt x="1776" y="3041"/>
                </a:cubicBezTo>
                <a:cubicBezTo>
                  <a:pt x="1810" y="3016"/>
                  <a:pt x="1840" y="2985"/>
                  <a:pt x="1873" y="2956"/>
                </a:cubicBezTo>
                <a:cubicBezTo>
                  <a:pt x="2211" y="2651"/>
                  <a:pt x="2566" y="2365"/>
                  <a:pt x="2878" y="2032"/>
                </a:cubicBezTo>
                <a:cubicBezTo>
                  <a:pt x="2898" y="2011"/>
                  <a:pt x="2925" y="1997"/>
                  <a:pt x="2961" y="1991"/>
                </a:cubicBezTo>
                <a:cubicBezTo>
                  <a:pt x="2642" y="2539"/>
                  <a:pt x="2261" y="3046"/>
                  <a:pt x="1976" y="3650"/>
                </a:cubicBezTo>
                <a:cubicBezTo>
                  <a:pt x="1516" y="3480"/>
                  <a:pt x="1173" y="3226"/>
                  <a:pt x="1016" y="2750"/>
                </a:cubicBezTo>
                <a:cubicBezTo>
                  <a:pt x="1217" y="2612"/>
                  <a:pt x="1412" y="2478"/>
                  <a:pt x="1634" y="2325"/>
                </a:cubicBezTo>
                <a:cubicBezTo>
                  <a:pt x="1620" y="2401"/>
                  <a:pt x="1614" y="2447"/>
                  <a:pt x="1601" y="2491"/>
                </a:cubicBezTo>
                <a:cubicBezTo>
                  <a:pt x="1563" y="2632"/>
                  <a:pt x="1525" y="2774"/>
                  <a:pt x="1537" y="2923"/>
                </a:cubicBezTo>
                <a:close/>
                <a:moveTo>
                  <a:pt x="2339" y="3772"/>
                </a:moveTo>
                <a:cubicBezTo>
                  <a:pt x="2426" y="3616"/>
                  <a:pt x="2572" y="3551"/>
                  <a:pt x="2670" y="3440"/>
                </a:cubicBezTo>
                <a:cubicBezTo>
                  <a:pt x="2772" y="3325"/>
                  <a:pt x="2889" y="3223"/>
                  <a:pt x="2999" y="3114"/>
                </a:cubicBezTo>
                <a:cubicBezTo>
                  <a:pt x="2908" y="3369"/>
                  <a:pt x="2758" y="3574"/>
                  <a:pt x="2601" y="3772"/>
                </a:cubicBezTo>
                <a:cubicBezTo>
                  <a:pt x="2516" y="3772"/>
                  <a:pt x="2441" y="3772"/>
                  <a:pt x="2339" y="37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8"/>
          <p:cNvGrpSpPr/>
          <p:nvPr/>
        </p:nvGrpSpPr>
        <p:grpSpPr>
          <a:xfrm rot="10800000">
            <a:off x="1535370" y="3762184"/>
            <a:ext cx="1087126" cy="722303"/>
            <a:chOff x="3141725" y="3473975"/>
            <a:chExt cx="544625" cy="361875"/>
          </a:xfrm>
        </p:grpSpPr>
        <p:sp>
          <p:nvSpPr>
            <p:cNvPr id="153" name="Google Shape;153;p8"/>
            <p:cNvSpPr/>
            <p:nvPr/>
          </p:nvSpPr>
          <p:spPr>
            <a:xfrm>
              <a:off x="3487300" y="3573325"/>
              <a:ext cx="78775" cy="262525"/>
            </a:xfrm>
            <a:custGeom>
              <a:avLst/>
              <a:gdLst/>
              <a:ahLst/>
              <a:cxnLst/>
              <a:rect l="l" t="t" r="r" b="b"/>
              <a:pathLst>
                <a:path w="3151" h="10501" extrusionOk="0">
                  <a:moveTo>
                    <a:pt x="2109" y="253"/>
                  </a:moveTo>
                  <a:cubicBezTo>
                    <a:pt x="2119" y="366"/>
                    <a:pt x="2023" y="479"/>
                    <a:pt x="2108" y="593"/>
                  </a:cubicBezTo>
                  <a:cubicBezTo>
                    <a:pt x="2120" y="608"/>
                    <a:pt x="2107" y="645"/>
                    <a:pt x="2101" y="669"/>
                  </a:cubicBezTo>
                  <a:cubicBezTo>
                    <a:pt x="2077" y="751"/>
                    <a:pt x="2050" y="832"/>
                    <a:pt x="2027" y="913"/>
                  </a:cubicBezTo>
                  <a:cubicBezTo>
                    <a:pt x="2013" y="963"/>
                    <a:pt x="1989" y="1018"/>
                    <a:pt x="1998" y="1064"/>
                  </a:cubicBezTo>
                  <a:cubicBezTo>
                    <a:pt x="2022" y="1187"/>
                    <a:pt x="1982" y="1298"/>
                    <a:pt x="1958" y="1413"/>
                  </a:cubicBezTo>
                  <a:cubicBezTo>
                    <a:pt x="1941" y="1496"/>
                    <a:pt x="1912" y="1576"/>
                    <a:pt x="1895" y="1659"/>
                  </a:cubicBezTo>
                  <a:cubicBezTo>
                    <a:pt x="1810" y="2076"/>
                    <a:pt x="1691" y="2485"/>
                    <a:pt x="1565" y="2891"/>
                  </a:cubicBezTo>
                  <a:cubicBezTo>
                    <a:pt x="1528" y="3010"/>
                    <a:pt x="1491" y="3128"/>
                    <a:pt x="1458" y="3247"/>
                  </a:cubicBezTo>
                  <a:cubicBezTo>
                    <a:pt x="1345" y="3650"/>
                    <a:pt x="1238" y="4055"/>
                    <a:pt x="1120" y="4457"/>
                  </a:cubicBezTo>
                  <a:cubicBezTo>
                    <a:pt x="978" y="4940"/>
                    <a:pt x="858" y="5429"/>
                    <a:pt x="742" y="5920"/>
                  </a:cubicBezTo>
                  <a:cubicBezTo>
                    <a:pt x="641" y="6346"/>
                    <a:pt x="538" y="6772"/>
                    <a:pt x="431" y="7197"/>
                  </a:cubicBezTo>
                  <a:cubicBezTo>
                    <a:pt x="372" y="7431"/>
                    <a:pt x="308" y="7665"/>
                    <a:pt x="241" y="7896"/>
                  </a:cubicBezTo>
                  <a:cubicBezTo>
                    <a:pt x="197" y="8041"/>
                    <a:pt x="164" y="8193"/>
                    <a:pt x="90" y="8321"/>
                  </a:cubicBezTo>
                  <a:cubicBezTo>
                    <a:pt x="11" y="8458"/>
                    <a:pt x="1" y="8588"/>
                    <a:pt x="27" y="8734"/>
                  </a:cubicBezTo>
                  <a:cubicBezTo>
                    <a:pt x="48" y="8850"/>
                    <a:pt x="69" y="8966"/>
                    <a:pt x="73" y="9083"/>
                  </a:cubicBezTo>
                  <a:cubicBezTo>
                    <a:pt x="90" y="9482"/>
                    <a:pt x="99" y="9881"/>
                    <a:pt x="111" y="10279"/>
                  </a:cubicBezTo>
                  <a:cubicBezTo>
                    <a:pt x="113" y="10331"/>
                    <a:pt x="121" y="10382"/>
                    <a:pt x="133" y="10433"/>
                  </a:cubicBezTo>
                  <a:cubicBezTo>
                    <a:pt x="146" y="10483"/>
                    <a:pt x="210" y="10500"/>
                    <a:pt x="241" y="10461"/>
                  </a:cubicBezTo>
                  <a:cubicBezTo>
                    <a:pt x="348" y="10322"/>
                    <a:pt x="468" y="10195"/>
                    <a:pt x="540" y="10028"/>
                  </a:cubicBezTo>
                  <a:cubicBezTo>
                    <a:pt x="653" y="9764"/>
                    <a:pt x="783" y="9508"/>
                    <a:pt x="944" y="9267"/>
                  </a:cubicBezTo>
                  <a:cubicBezTo>
                    <a:pt x="1044" y="9116"/>
                    <a:pt x="1124" y="8950"/>
                    <a:pt x="1201" y="8785"/>
                  </a:cubicBezTo>
                  <a:cubicBezTo>
                    <a:pt x="1416" y="8319"/>
                    <a:pt x="1523" y="7818"/>
                    <a:pt x="1657" y="7326"/>
                  </a:cubicBezTo>
                  <a:cubicBezTo>
                    <a:pt x="1769" y="6917"/>
                    <a:pt x="1849" y="6498"/>
                    <a:pt x="1944" y="6085"/>
                  </a:cubicBezTo>
                  <a:cubicBezTo>
                    <a:pt x="2089" y="5454"/>
                    <a:pt x="2237" y="4823"/>
                    <a:pt x="2379" y="4191"/>
                  </a:cubicBezTo>
                  <a:cubicBezTo>
                    <a:pt x="2448" y="3885"/>
                    <a:pt x="2509" y="3578"/>
                    <a:pt x="2532" y="3263"/>
                  </a:cubicBezTo>
                  <a:cubicBezTo>
                    <a:pt x="2539" y="3160"/>
                    <a:pt x="2560" y="3056"/>
                    <a:pt x="2587" y="2955"/>
                  </a:cubicBezTo>
                  <a:cubicBezTo>
                    <a:pt x="2678" y="2594"/>
                    <a:pt x="2776" y="2234"/>
                    <a:pt x="2868" y="1872"/>
                  </a:cubicBezTo>
                  <a:cubicBezTo>
                    <a:pt x="2894" y="1772"/>
                    <a:pt x="2907" y="1668"/>
                    <a:pt x="2929" y="1566"/>
                  </a:cubicBezTo>
                  <a:cubicBezTo>
                    <a:pt x="2937" y="1528"/>
                    <a:pt x="2951" y="1491"/>
                    <a:pt x="2968" y="1457"/>
                  </a:cubicBezTo>
                  <a:cubicBezTo>
                    <a:pt x="3024" y="1343"/>
                    <a:pt x="3051" y="1223"/>
                    <a:pt x="3046" y="1097"/>
                  </a:cubicBezTo>
                  <a:cubicBezTo>
                    <a:pt x="3043" y="991"/>
                    <a:pt x="3055" y="890"/>
                    <a:pt x="3096" y="790"/>
                  </a:cubicBezTo>
                  <a:cubicBezTo>
                    <a:pt x="3129" y="712"/>
                    <a:pt x="3151" y="620"/>
                    <a:pt x="3110" y="541"/>
                  </a:cubicBezTo>
                  <a:cubicBezTo>
                    <a:pt x="3059" y="444"/>
                    <a:pt x="3061" y="344"/>
                    <a:pt x="3079" y="241"/>
                  </a:cubicBezTo>
                  <a:cubicBezTo>
                    <a:pt x="2960" y="143"/>
                    <a:pt x="2826" y="89"/>
                    <a:pt x="2686" y="64"/>
                  </a:cubicBezTo>
                  <a:cubicBezTo>
                    <a:pt x="2616" y="51"/>
                    <a:pt x="2550" y="33"/>
                    <a:pt x="2487" y="1"/>
                  </a:cubicBezTo>
                  <a:cubicBezTo>
                    <a:pt x="2386" y="82"/>
                    <a:pt x="2296" y="169"/>
                    <a:pt x="2165" y="183"/>
                  </a:cubicBezTo>
                  <a:cubicBezTo>
                    <a:pt x="2144" y="185"/>
                    <a:pt x="2107" y="230"/>
                    <a:pt x="2109" y="253"/>
                  </a:cubicBezTo>
                  <a:close/>
                  <a:moveTo>
                    <a:pt x="921" y="8902"/>
                  </a:moveTo>
                  <a:cubicBezTo>
                    <a:pt x="829" y="9027"/>
                    <a:pt x="721" y="9144"/>
                    <a:pt x="668" y="9294"/>
                  </a:cubicBezTo>
                  <a:cubicBezTo>
                    <a:pt x="626" y="9408"/>
                    <a:pt x="519" y="9422"/>
                    <a:pt x="426" y="9455"/>
                  </a:cubicBezTo>
                  <a:cubicBezTo>
                    <a:pt x="383" y="9469"/>
                    <a:pt x="342" y="9436"/>
                    <a:pt x="329" y="9404"/>
                  </a:cubicBezTo>
                  <a:cubicBezTo>
                    <a:pt x="282" y="9288"/>
                    <a:pt x="193" y="9180"/>
                    <a:pt x="252" y="9039"/>
                  </a:cubicBezTo>
                  <a:cubicBezTo>
                    <a:pt x="267" y="9004"/>
                    <a:pt x="261" y="8961"/>
                    <a:pt x="264" y="8922"/>
                  </a:cubicBezTo>
                  <a:cubicBezTo>
                    <a:pt x="271" y="8833"/>
                    <a:pt x="269" y="8740"/>
                    <a:pt x="361" y="8682"/>
                  </a:cubicBezTo>
                  <a:cubicBezTo>
                    <a:pt x="376" y="8672"/>
                    <a:pt x="375" y="8635"/>
                    <a:pt x="386" y="8599"/>
                  </a:cubicBezTo>
                  <a:cubicBezTo>
                    <a:pt x="568" y="8602"/>
                    <a:pt x="730" y="8604"/>
                    <a:pt x="887" y="8608"/>
                  </a:cubicBezTo>
                  <a:cubicBezTo>
                    <a:pt x="925" y="8658"/>
                    <a:pt x="963" y="8708"/>
                    <a:pt x="1006" y="8762"/>
                  </a:cubicBezTo>
                  <a:cubicBezTo>
                    <a:pt x="1006" y="8820"/>
                    <a:pt x="955" y="8858"/>
                    <a:pt x="921" y="8902"/>
                  </a:cubicBezTo>
                  <a:close/>
                  <a:moveTo>
                    <a:pt x="1814" y="5376"/>
                  </a:moveTo>
                  <a:cubicBezTo>
                    <a:pt x="1817" y="5403"/>
                    <a:pt x="1820" y="5427"/>
                    <a:pt x="1822" y="5450"/>
                  </a:cubicBezTo>
                  <a:cubicBezTo>
                    <a:pt x="1821" y="5452"/>
                    <a:pt x="1819" y="5455"/>
                    <a:pt x="1818" y="5457"/>
                  </a:cubicBezTo>
                  <a:cubicBezTo>
                    <a:pt x="1818" y="5459"/>
                    <a:pt x="1818" y="5461"/>
                    <a:pt x="1817" y="5463"/>
                  </a:cubicBezTo>
                  <a:cubicBezTo>
                    <a:pt x="1814" y="5467"/>
                    <a:pt x="1810" y="5469"/>
                    <a:pt x="1806" y="5471"/>
                  </a:cubicBezTo>
                  <a:cubicBezTo>
                    <a:pt x="1810" y="5467"/>
                    <a:pt x="1814" y="5462"/>
                    <a:pt x="1818" y="5457"/>
                  </a:cubicBezTo>
                  <a:cubicBezTo>
                    <a:pt x="1819" y="5454"/>
                    <a:pt x="1820" y="5450"/>
                    <a:pt x="1820" y="5448"/>
                  </a:cubicBezTo>
                  <a:cubicBezTo>
                    <a:pt x="1779" y="5430"/>
                    <a:pt x="1781" y="5407"/>
                    <a:pt x="1814" y="5376"/>
                  </a:cubicBezTo>
                  <a:close/>
                  <a:moveTo>
                    <a:pt x="2728" y="1430"/>
                  </a:moveTo>
                  <a:cubicBezTo>
                    <a:pt x="2721" y="1596"/>
                    <a:pt x="2686" y="1746"/>
                    <a:pt x="2635" y="1896"/>
                  </a:cubicBezTo>
                  <a:cubicBezTo>
                    <a:pt x="2602" y="1995"/>
                    <a:pt x="2585" y="2098"/>
                    <a:pt x="2559" y="2201"/>
                  </a:cubicBezTo>
                  <a:cubicBezTo>
                    <a:pt x="2460" y="2593"/>
                    <a:pt x="2358" y="2985"/>
                    <a:pt x="2265" y="3380"/>
                  </a:cubicBezTo>
                  <a:cubicBezTo>
                    <a:pt x="2223" y="3551"/>
                    <a:pt x="2200" y="3727"/>
                    <a:pt x="2163" y="3900"/>
                  </a:cubicBezTo>
                  <a:cubicBezTo>
                    <a:pt x="2123" y="4085"/>
                    <a:pt x="2084" y="4270"/>
                    <a:pt x="2030" y="4452"/>
                  </a:cubicBezTo>
                  <a:cubicBezTo>
                    <a:pt x="1952" y="4721"/>
                    <a:pt x="1861" y="4988"/>
                    <a:pt x="1776" y="5256"/>
                  </a:cubicBezTo>
                  <a:cubicBezTo>
                    <a:pt x="1771" y="5268"/>
                    <a:pt x="1769" y="5287"/>
                    <a:pt x="1761" y="5290"/>
                  </a:cubicBezTo>
                  <a:cubicBezTo>
                    <a:pt x="1644" y="5342"/>
                    <a:pt x="1677" y="5456"/>
                    <a:pt x="1655" y="5545"/>
                  </a:cubicBezTo>
                  <a:cubicBezTo>
                    <a:pt x="1603" y="5755"/>
                    <a:pt x="1554" y="5965"/>
                    <a:pt x="1502" y="6174"/>
                  </a:cubicBezTo>
                  <a:cubicBezTo>
                    <a:pt x="1449" y="6391"/>
                    <a:pt x="1398" y="6607"/>
                    <a:pt x="1339" y="6821"/>
                  </a:cubicBezTo>
                  <a:cubicBezTo>
                    <a:pt x="1298" y="6973"/>
                    <a:pt x="1247" y="7121"/>
                    <a:pt x="1197" y="7270"/>
                  </a:cubicBezTo>
                  <a:cubicBezTo>
                    <a:pt x="1142" y="7430"/>
                    <a:pt x="1095" y="7592"/>
                    <a:pt x="1062" y="7753"/>
                  </a:cubicBezTo>
                  <a:cubicBezTo>
                    <a:pt x="1111" y="7790"/>
                    <a:pt x="1134" y="7766"/>
                    <a:pt x="1145" y="7736"/>
                  </a:cubicBezTo>
                  <a:cubicBezTo>
                    <a:pt x="1230" y="7531"/>
                    <a:pt x="1313" y="7325"/>
                    <a:pt x="1394" y="7118"/>
                  </a:cubicBezTo>
                  <a:cubicBezTo>
                    <a:pt x="1432" y="7021"/>
                    <a:pt x="1465" y="6921"/>
                    <a:pt x="1507" y="6803"/>
                  </a:cubicBezTo>
                  <a:cubicBezTo>
                    <a:pt x="1399" y="7343"/>
                    <a:pt x="1261" y="7855"/>
                    <a:pt x="1129" y="8372"/>
                  </a:cubicBezTo>
                  <a:cubicBezTo>
                    <a:pt x="1023" y="8379"/>
                    <a:pt x="948" y="8331"/>
                    <a:pt x="866" y="8323"/>
                  </a:cubicBezTo>
                  <a:cubicBezTo>
                    <a:pt x="774" y="8314"/>
                    <a:pt x="682" y="8307"/>
                    <a:pt x="592" y="8305"/>
                  </a:cubicBezTo>
                  <a:cubicBezTo>
                    <a:pt x="508" y="8303"/>
                    <a:pt x="425" y="8308"/>
                    <a:pt x="326" y="8311"/>
                  </a:cubicBezTo>
                  <a:cubicBezTo>
                    <a:pt x="342" y="8255"/>
                    <a:pt x="350" y="8213"/>
                    <a:pt x="366" y="8173"/>
                  </a:cubicBezTo>
                  <a:cubicBezTo>
                    <a:pt x="570" y="7661"/>
                    <a:pt x="695" y="7125"/>
                    <a:pt x="826" y="6592"/>
                  </a:cubicBezTo>
                  <a:cubicBezTo>
                    <a:pt x="930" y="6166"/>
                    <a:pt x="1033" y="5741"/>
                    <a:pt x="1146" y="5317"/>
                  </a:cubicBezTo>
                  <a:cubicBezTo>
                    <a:pt x="1258" y="4900"/>
                    <a:pt x="1383" y="4487"/>
                    <a:pt x="1502" y="4072"/>
                  </a:cubicBezTo>
                  <a:cubicBezTo>
                    <a:pt x="1664" y="3507"/>
                    <a:pt x="1832" y="2942"/>
                    <a:pt x="1986" y="2375"/>
                  </a:cubicBezTo>
                  <a:cubicBezTo>
                    <a:pt x="2087" y="2003"/>
                    <a:pt x="2169" y="1625"/>
                    <a:pt x="2258" y="1250"/>
                  </a:cubicBezTo>
                  <a:cubicBezTo>
                    <a:pt x="2265" y="1225"/>
                    <a:pt x="2271" y="1201"/>
                    <a:pt x="2281" y="1166"/>
                  </a:cubicBezTo>
                  <a:cubicBezTo>
                    <a:pt x="2379" y="1180"/>
                    <a:pt x="2473" y="1193"/>
                    <a:pt x="2574" y="1206"/>
                  </a:cubicBezTo>
                  <a:cubicBezTo>
                    <a:pt x="2581" y="1312"/>
                    <a:pt x="2645" y="1381"/>
                    <a:pt x="2728" y="1430"/>
                  </a:cubicBezTo>
                  <a:close/>
                  <a:moveTo>
                    <a:pt x="2509" y="344"/>
                  </a:moveTo>
                  <a:cubicBezTo>
                    <a:pt x="2551" y="251"/>
                    <a:pt x="2610" y="218"/>
                    <a:pt x="2710" y="238"/>
                  </a:cubicBezTo>
                  <a:cubicBezTo>
                    <a:pt x="2754" y="247"/>
                    <a:pt x="2797" y="263"/>
                    <a:pt x="2839" y="278"/>
                  </a:cubicBezTo>
                  <a:cubicBezTo>
                    <a:pt x="2930" y="313"/>
                    <a:pt x="2949" y="384"/>
                    <a:pt x="2889" y="461"/>
                  </a:cubicBezTo>
                  <a:cubicBezTo>
                    <a:pt x="2873" y="481"/>
                    <a:pt x="2853" y="498"/>
                    <a:pt x="2832" y="515"/>
                  </a:cubicBezTo>
                  <a:cubicBezTo>
                    <a:pt x="2813" y="531"/>
                    <a:pt x="2791" y="545"/>
                    <a:pt x="2760" y="566"/>
                  </a:cubicBezTo>
                  <a:cubicBezTo>
                    <a:pt x="2788" y="676"/>
                    <a:pt x="2748" y="756"/>
                    <a:pt x="2701" y="841"/>
                  </a:cubicBezTo>
                  <a:cubicBezTo>
                    <a:pt x="2568" y="833"/>
                    <a:pt x="2460" y="749"/>
                    <a:pt x="2330" y="743"/>
                  </a:cubicBezTo>
                  <a:cubicBezTo>
                    <a:pt x="2394" y="600"/>
                    <a:pt x="2452" y="472"/>
                    <a:pt x="2509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407425" y="3514850"/>
              <a:ext cx="55250" cy="96800"/>
            </a:xfrm>
            <a:custGeom>
              <a:avLst/>
              <a:gdLst/>
              <a:ahLst/>
              <a:cxnLst/>
              <a:rect l="l" t="t" r="r" b="b"/>
              <a:pathLst>
                <a:path w="2210" h="3872" extrusionOk="0">
                  <a:moveTo>
                    <a:pt x="4" y="2036"/>
                  </a:moveTo>
                  <a:cubicBezTo>
                    <a:pt x="4" y="2152"/>
                    <a:pt x="16" y="2260"/>
                    <a:pt x="113" y="2342"/>
                  </a:cubicBezTo>
                  <a:cubicBezTo>
                    <a:pt x="68" y="2584"/>
                    <a:pt x="64" y="2797"/>
                    <a:pt x="139" y="3009"/>
                  </a:cubicBezTo>
                  <a:cubicBezTo>
                    <a:pt x="155" y="3050"/>
                    <a:pt x="164" y="3095"/>
                    <a:pt x="169" y="3139"/>
                  </a:cubicBezTo>
                  <a:cubicBezTo>
                    <a:pt x="194" y="3377"/>
                    <a:pt x="326" y="3555"/>
                    <a:pt x="497" y="3706"/>
                  </a:cubicBezTo>
                  <a:cubicBezTo>
                    <a:pt x="613" y="3809"/>
                    <a:pt x="753" y="3859"/>
                    <a:pt x="909" y="3861"/>
                  </a:cubicBezTo>
                  <a:cubicBezTo>
                    <a:pt x="1005" y="3862"/>
                    <a:pt x="1103" y="3854"/>
                    <a:pt x="1200" y="3861"/>
                  </a:cubicBezTo>
                  <a:cubicBezTo>
                    <a:pt x="1336" y="3871"/>
                    <a:pt x="1449" y="3829"/>
                    <a:pt x="1550" y="3741"/>
                  </a:cubicBezTo>
                  <a:cubicBezTo>
                    <a:pt x="1596" y="3702"/>
                    <a:pt x="1647" y="3669"/>
                    <a:pt x="1687" y="3625"/>
                  </a:cubicBezTo>
                  <a:cubicBezTo>
                    <a:pt x="1726" y="3582"/>
                    <a:pt x="1763" y="3532"/>
                    <a:pt x="1782" y="3478"/>
                  </a:cubicBezTo>
                  <a:cubicBezTo>
                    <a:pt x="1848" y="3296"/>
                    <a:pt x="1903" y="3110"/>
                    <a:pt x="1970" y="2928"/>
                  </a:cubicBezTo>
                  <a:cubicBezTo>
                    <a:pt x="2010" y="2820"/>
                    <a:pt x="2036" y="2713"/>
                    <a:pt x="2021" y="2599"/>
                  </a:cubicBezTo>
                  <a:cubicBezTo>
                    <a:pt x="2008" y="2517"/>
                    <a:pt x="2032" y="2448"/>
                    <a:pt x="2095" y="2400"/>
                  </a:cubicBezTo>
                  <a:cubicBezTo>
                    <a:pt x="2182" y="2332"/>
                    <a:pt x="2202" y="2243"/>
                    <a:pt x="2203" y="2142"/>
                  </a:cubicBezTo>
                  <a:cubicBezTo>
                    <a:pt x="2206" y="1566"/>
                    <a:pt x="2210" y="990"/>
                    <a:pt x="2210" y="413"/>
                  </a:cubicBezTo>
                  <a:cubicBezTo>
                    <a:pt x="2210" y="210"/>
                    <a:pt x="2112" y="112"/>
                    <a:pt x="1908" y="107"/>
                  </a:cubicBezTo>
                  <a:cubicBezTo>
                    <a:pt x="1744" y="103"/>
                    <a:pt x="1579" y="107"/>
                    <a:pt x="1415" y="106"/>
                  </a:cubicBezTo>
                  <a:cubicBezTo>
                    <a:pt x="1355" y="105"/>
                    <a:pt x="1291" y="110"/>
                    <a:pt x="1237" y="91"/>
                  </a:cubicBezTo>
                  <a:cubicBezTo>
                    <a:pt x="1020" y="20"/>
                    <a:pt x="801" y="1"/>
                    <a:pt x="575" y="28"/>
                  </a:cubicBezTo>
                  <a:cubicBezTo>
                    <a:pt x="494" y="38"/>
                    <a:pt x="411" y="29"/>
                    <a:pt x="329" y="30"/>
                  </a:cubicBezTo>
                  <a:cubicBezTo>
                    <a:pt x="204" y="30"/>
                    <a:pt x="114" y="86"/>
                    <a:pt x="71" y="207"/>
                  </a:cubicBezTo>
                  <a:cubicBezTo>
                    <a:pt x="51" y="263"/>
                    <a:pt x="28" y="319"/>
                    <a:pt x="18" y="376"/>
                  </a:cubicBezTo>
                  <a:cubicBezTo>
                    <a:pt x="6" y="457"/>
                    <a:pt x="1" y="540"/>
                    <a:pt x="1" y="622"/>
                  </a:cubicBezTo>
                  <a:cubicBezTo>
                    <a:pt x="1" y="1093"/>
                    <a:pt x="5" y="1564"/>
                    <a:pt x="4" y="2036"/>
                  </a:cubicBezTo>
                  <a:close/>
                  <a:moveTo>
                    <a:pt x="1540" y="1669"/>
                  </a:moveTo>
                  <a:cubicBezTo>
                    <a:pt x="1538" y="1460"/>
                    <a:pt x="1544" y="1250"/>
                    <a:pt x="1544" y="1040"/>
                  </a:cubicBezTo>
                  <a:cubicBezTo>
                    <a:pt x="1545" y="832"/>
                    <a:pt x="1544" y="623"/>
                    <a:pt x="1544" y="411"/>
                  </a:cubicBezTo>
                  <a:cubicBezTo>
                    <a:pt x="1672" y="359"/>
                    <a:pt x="1788" y="381"/>
                    <a:pt x="1918" y="389"/>
                  </a:cubicBezTo>
                  <a:cubicBezTo>
                    <a:pt x="1927" y="452"/>
                    <a:pt x="1940" y="509"/>
                    <a:pt x="1940" y="566"/>
                  </a:cubicBezTo>
                  <a:cubicBezTo>
                    <a:pt x="1948" y="1053"/>
                    <a:pt x="1953" y="1539"/>
                    <a:pt x="1960" y="2026"/>
                  </a:cubicBezTo>
                  <a:cubicBezTo>
                    <a:pt x="1961" y="2121"/>
                    <a:pt x="1960" y="2217"/>
                    <a:pt x="1960" y="2322"/>
                  </a:cubicBezTo>
                  <a:cubicBezTo>
                    <a:pt x="1820" y="2315"/>
                    <a:pt x="1687" y="2310"/>
                    <a:pt x="1546" y="2304"/>
                  </a:cubicBezTo>
                  <a:cubicBezTo>
                    <a:pt x="1510" y="2085"/>
                    <a:pt x="1541" y="1877"/>
                    <a:pt x="1540" y="1669"/>
                  </a:cubicBezTo>
                  <a:close/>
                  <a:moveTo>
                    <a:pt x="922" y="2174"/>
                  </a:moveTo>
                  <a:cubicBezTo>
                    <a:pt x="1022" y="2116"/>
                    <a:pt x="1024" y="2043"/>
                    <a:pt x="988" y="1947"/>
                  </a:cubicBezTo>
                  <a:cubicBezTo>
                    <a:pt x="973" y="1906"/>
                    <a:pt x="975" y="1859"/>
                    <a:pt x="976" y="1815"/>
                  </a:cubicBezTo>
                  <a:cubicBezTo>
                    <a:pt x="978" y="1388"/>
                    <a:pt x="982" y="961"/>
                    <a:pt x="986" y="535"/>
                  </a:cubicBezTo>
                  <a:cubicBezTo>
                    <a:pt x="987" y="469"/>
                    <a:pt x="992" y="403"/>
                    <a:pt x="995" y="341"/>
                  </a:cubicBezTo>
                  <a:cubicBezTo>
                    <a:pt x="1014" y="335"/>
                    <a:pt x="1021" y="330"/>
                    <a:pt x="1028" y="332"/>
                  </a:cubicBezTo>
                  <a:cubicBezTo>
                    <a:pt x="1114" y="351"/>
                    <a:pt x="1199" y="372"/>
                    <a:pt x="1298" y="395"/>
                  </a:cubicBezTo>
                  <a:cubicBezTo>
                    <a:pt x="1336" y="712"/>
                    <a:pt x="1306" y="1025"/>
                    <a:pt x="1318" y="1336"/>
                  </a:cubicBezTo>
                  <a:cubicBezTo>
                    <a:pt x="1329" y="1648"/>
                    <a:pt x="1321" y="1961"/>
                    <a:pt x="1321" y="2274"/>
                  </a:cubicBezTo>
                  <a:cubicBezTo>
                    <a:pt x="1193" y="2307"/>
                    <a:pt x="1040" y="2315"/>
                    <a:pt x="951" y="2294"/>
                  </a:cubicBezTo>
                  <a:cubicBezTo>
                    <a:pt x="895" y="2282"/>
                    <a:pt x="872" y="2205"/>
                    <a:pt x="922" y="2174"/>
                  </a:cubicBezTo>
                  <a:close/>
                  <a:moveTo>
                    <a:pt x="351" y="1512"/>
                  </a:moveTo>
                  <a:cubicBezTo>
                    <a:pt x="352" y="1504"/>
                    <a:pt x="352" y="1494"/>
                    <a:pt x="356" y="1491"/>
                  </a:cubicBezTo>
                  <a:cubicBezTo>
                    <a:pt x="482" y="1398"/>
                    <a:pt x="422" y="1282"/>
                    <a:pt x="400" y="1169"/>
                  </a:cubicBezTo>
                  <a:cubicBezTo>
                    <a:pt x="390" y="1111"/>
                    <a:pt x="400" y="1049"/>
                    <a:pt x="395" y="989"/>
                  </a:cubicBezTo>
                  <a:cubicBezTo>
                    <a:pt x="387" y="870"/>
                    <a:pt x="373" y="752"/>
                    <a:pt x="365" y="633"/>
                  </a:cubicBezTo>
                  <a:cubicBezTo>
                    <a:pt x="358" y="537"/>
                    <a:pt x="356" y="441"/>
                    <a:pt x="352" y="350"/>
                  </a:cubicBezTo>
                  <a:cubicBezTo>
                    <a:pt x="512" y="295"/>
                    <a:pt x="515" y="295"/>
                    <a:pt x="712" y="330"/>
                  </a:cubicBezTo>
                  <a:cubicBezTo>
                    <a:pt x="750" y="400"/>
                    <a:pt x="736" y="475"/>
                    <a:pt x="738" y="549"/>
                  </a:cubicBezTo>
                  <a:cubicBezTo>
                    <a:pt x="749" y="1020"/>
                    <a:pt x="756" y="1493"/>
                    <a:pt x="766" y="1964"/>
                  </a:cubicBezTo>
                  <a:cubicBezTo>
                    <a:pt x="768" y="2057"/>
                    <a:pt x="755" y="2143"/>
                    <a:pt x="688" y="2212"/>
                  </a:cubicBezTo>
                  <a:cubicBezTo>
                    <a:pt x="563" y="2235"/>
                    <a:pt x="481" y="2133"/>
                    <a:pt x="359" y="2121"/>
                  </a:cubicBezTo>
                  <a:cubicBezTo>
                    <a:pt x="336" y="1914"/>
                    <a:pt x="346" y="1713"/>
                    <a:pt x="351" y="1512"/>
                  </a:cubicBezTo>
                  <a:close/>
                  <a:moveTo>
                    <a:pt x="556" y="2500"/>
                  </a:moveTo>
                  <a:cubicBezTo>
                    <a:pt x="560" y="2551"/>
                    <a:pt x="562" y="2603"/>
                    <a:pt x="570" y="2653"/>
                  </a:cubicBezTo>
                  <a:cubicBezTo>
                    <a:pt x="580" y="2732"/>
                    <a:pt x="554" y="2783"/>
                    <a:pt x="473" y="2804"/>
                  </a:cubicBezTo>
                  <a:cubicBezTo>
                    <a:pt x="459" y="2808"/>
                    <a:pt x="451" y="2835"/>
                    <a:pt x="434" y="2861"/>
                  </a:cubicBezTo>
                  <a:cubicBezTo>
                    <a:pt x="513" y="2908"/>
                    <a:pt x="613" y="2889"/>
                    <a:pt x="670" y="2973"/>
                  </a:cubicBezTo>
                  <a:cubicBezTo>
                    <a:pt x="698" y="3015"/>
                    <a:pt x="775" y="2967"/>
                    <a:pt x="775" y="2907"/>
                  </a:cubicBezTo>
                  <a:cubicBezTo>
                    <a:pt x="774" y="2809"/>
                    <a:pt x="742" y="2718"/>
                    <a:pt x="704" y="2629"/>
                  </a:cubicBezTo>
                  <a:cubicBezTo>
                    <a:pt x="694" y="2603"/>
                    <a:pt x="687" y="2573"/>
                    <a:pt x="682" y="2545"/>
                  </a:cubicBezTo>
                  <a:cubicBezTo>
                    <a:pt x="680" y="2532"/>
                    <a:pt x="692" y="2518"/>
                    <a:pt x="698" y="2506"/>
                  </a:cubicBezTo>
                  <a:cubicBezTo>
                    <a:pt x="712" y="2502"/>
                    <a:pt x="729" y="2491"/>
                    <a:pt x="739" y="2496"/>
                  </a:cubicBezTo>
                  <a:cubicBezTo>
                    <a:pt x="871" y="2560"/>
                    <a:pt x="1008" y="2571"/>
                    <a:pt x="1153" y="2568"/>
                  </a:cubicBezTo>
                  <a:cubicBezTo>
                    <a:pt x="1361" y="2563"/>
                    <a:pt x="1570" y="2566"/>
                    <a:pt x="1792" y="2566"/>
                  </a:cubicBezTo>
                  <a:cubicBezTo>
                    <a:pt x="1825" y="2656"/>
                    <a:pt x="1812" y="2729"/>
                    <a:pt x="1786" y="2799"/>
                  </a:cubicBezTo>
                  <a:cubicBezTo>
                    <a:pt x="1711" y="2995"/>
                    <a:pt x="1646" y="3194"/>
                    <a:pt x="1559" y="3383"/>
                  </a:cubicBezTo>
                  <a:cubicBezTo>
                    <a:pt x="1502" y="3507"/>
                    <a:pt x="1389" y="3591"/>
                    <a:pt x="1247" y="3606"/>
                  </a:cubicBezTo>
                  <a:cubicBezTo>
                    <a:pt x="1159" y="3617"/>
                    <a:pt x="1067" y="3602"/>
                    <a:pt x="979" y="3611"/>
                  </a:cubicBezTo>
                  <a:cubicBezTo>
                    <a:pt x="821" y="3624"/>
                    <a:pt x="700" y="3557"/>
                    <a:pt x="603" y="3446"/>
                  </a:cubicBezTo>
                  <a:cubicBezTo>
                    <a:pt x="516" y="3344"/>
                    <a:pt x="441" y="3233"/>
                    <a:pt x="431" y="3090"/>
                  </a:cubicBezTo>
                  <a:cubicBezTo>
                    <a:pt x="427" y="3023"/>
                    <a:pt x="415" y="2955"/>
                    <a:pt x="390" y="2893"/>
                  </a:cubicBezTo>
                  <a:cubicBezTo>
                    <a:pt x="330" y="2740"/>
                    <a:pt x="365" y="2586"/>
                    <a:pt x="341" y="2407"/>
                  </a:cubicBezTo>
                  <a:cubicBezTo>
                    <a:pt x="431" y="2445"/>
                    <a:pt x="490" y="2471"/>
                    <a:pt x="556" y="2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3591050" y="3473975"/>
              <a:ext cx="30600" cy="70225"/>
            </a:xfrm>
            <a:custGeom>
              <a:avLst/>
              <a:gdLst/>
              <a:ahLst/>
              <a:cxnLst/>
              <a:rect l="l" t="t" r="r" b="b"/>
              <a:pathLst>
                <a:path w="1224" h="2809" extrusionOk="0">
                  <a:moveTo>
                    <a:pt x="551" y="2613"/>
                  </a:moveTo>
                  <a:cubicBezTo>
                    <a:pt x="652" y="2613"/>
                    <a:pt x="743" y="2615"/>
                    <a:pt x="833" y="2613"/>
                  </a:cubicBezTo>
                  <a:cubicBezTo>
                    <a:pt x="907" y="2611"/>
                    <a:pt x="964" y="2561"/>
                    <a:pt x="959" y="2482"/>
                  </a:cubicBezTo>
                  <a:cubicBezTo>
                    <a:pt x="951" y="2373"/>
                    <a:pt x="966" y="2263"/>
                    <a:pt x="921" y="2158"/>
                  </a:cubicBezTo>
                  <a:cubicBezTo>
                    <a:pt x="908" y="2129"/>
                    <a:pt x="906" y="2096"/>
                    <a:pt x="904" y="2064"/>
                  </a:cubicBezTo>
                  <a:cubicBezTo>
                    <a:pt x="897" y="1917"/>
                    <a:pt x="859" y="1777"/>
                    <a:pt x="811" y="1639"/>
                  </a:cubicBezTo>
                  <a:cubicBezTo>
                    <a:pt x="772" y="1522"/>
                    <a:pt x="728" y="1407"/>
                    <a:pt x="690" y="1290"/>
                  </a:cubicBezTo>
                  <a:cubicBezTo>
                    <a:pt x="647" y="1156"/>
                    <a:pt x="571" y="1056"/>
                    <a:pt x="432" y="1014"/>
                  </a:cubicBezTo>
                  <a:cubicBezTo>
                    <a:pt x="427" y="999"/>
                    <a:pt x="418" y="987"/>
                    <a:pt x="419" y="974"/>
                  </a:cubicBezTo>
                  <a:cubicBezTo>
                    <a:pt x="421" y="858"/>
                    <a:pt x="488" y="816"/>
                    <a:pt x="588" y="867"/>
                  </a:cubicBezTo>
                  <a:cubicBezTo>
                    <a:pt x="703" y="924"/>
                    <a:pt x="795" y="1013"/>
                    <a:pt x="834" y="1130"/>
                  </a:cubicBezTo>
                  <a:cubicBezTo>
                    <a:pt x="914" y="1368"/>
                    <a:pt x="1018" y="1597"/>
                    <a:pt x="1068" y="1843"/>
                  </a:cubicBezTo>
                  <a:cubicBezTo>
                    <a:pt x="1077" y="1888"/>
                    <a:pt x="1086" y="1934"/>
                    <a:pt x="1090" y="1978"/>
                  </a:cubicBezTo>
                  <a:cubicBezTo>
                    <a:pt x="1095" y="2047"/>
                    <a:pt x="1106" y="2112"/>
                    <a:pt x="1127" y="2179"/>
                  </a:cubicBezTo>
                  <a:cubicBezTo>
                    <a:pt x="1144" y="2229"/>
                    <a:pt x="1144" y="2286"/>
                    <a:pt x="1147" y="2341"/>
                  </a:cubicBezTo>
                  <a:cubicBezTo>
                    <a:pt x="1149" y="2409"/>
                    <a:pt x="1146" y="2478"/>
                    <a:pt x="1147" y="2546"/>
                  </a:cubicBezTo>
                  <a:cubicBezTo>
                    <a:pt x="1149" y="2610"/>
                    <a:pt x="1123" y="2662"/>
                    <a:pt x="1077" y="2703"/>
                  </a:cubicBezTo>
                  <a:cubicBezTo>
                    <a:pt x="1011" y="2763"/>
                    <a:pt x="939" y="2807"/>
                    <a:pt x="846" y="2807"/>
                  </a:cubicBezTo>
                  <a:cubicBezTo>
                    <a:pt x="754" y="2807"/>
                    <a:pt x="664" y="2809"/>
                    <a:pt x="572" y="2808"/>
                  </a:cubicBezTo>
                  <a:cubicBezTo>
                    <a:pt x="464" y="2808"/>
                    <a:pt x="391" y="2755"/>
                    <a:pt x="357" y="2652"/>
                  </a:cubicBezTo>
                  <a:cubicBezTo>
                    <a:pt x="310" y="2514"/>
                    <a:pt x="263" y="2377"/>
                    <a:pt x="265" y="2227"/>
                  </a:cubicBezTo>
                  <a:cubicBezTo>
                    <a:pt x="266" y="2196"/>
                    <a:pt x="263" y="2164"/>
                    <a:pt x="258" y="2132"/>
                  </a:cubicBezTo>
                  <a:cubicBezTo>
                    <a:pt x="225" y="1930"/>
                    <a:pt x="196" y="1727"/>
                    <a:pt x="157" y="1526"/>
                  </a:cubicBezTo>
                  <a:cubicBezTo>
                    <a:pt x="132" y="1392"/>
                    <a:pt x="102" y="1258"/>
                    <a:pt x="62" y="1128"/>
                  </a:cubicBezTo>
                  <a:cubicBezTo>
                    <a:pt x="0" y="922"/>
                    <a:pt x="14" y="712"/>
                    <a:pt x="22" y="503"/>
                  </a:cubicBezTo>
                  <a:cubicBezTo>
                    <a:pt x="25" y="413"/>
                    <a:pt x="48" y="321"/>
                    <a:pt x="84" y="239"/>
                  </a:cubicBezTo>
                  <a:cubicBezTo>
                    <a:pt x="142" y="105"/>
                    <a:pt x="253" y="23"/>
                    <a:pt x="401" y="10"/>
                  </a:cubicBezTo>
                  <a:cubicBezTo>
                    <a:pt x="500" y="1"/>
                    <a:pt x="602" y="1"/>
                    <a:pt x="701" y="10"/>
                  </a:cubicBezTo>
                  <a:cubicBezTo>
                    <a:pt x="820" y="23"/>
                    <a:pt x="905" y="100"/>
                    <a:pt x="947" y="204"/>
                  </a:cubicBezTo>
                  <a:cubicBezTo>
                    <a:pt x="1008" y="356"/>
                    <a:pt x="1063" y="511"/>
                    <a:pt x="1083" y="675"/>
                  </a:cubicBezTo>
                  <a:cubicBezTo>
                    <a:pt x="1090" y="738"/>
                    <a:pt x="1107" y="801"/>
                    <a:pt x="1122" y="862"/>
                  </a:cubicBezTo>
                  <a:cubicBezTo>
                    <a:pt x="1149" y="972"/>
                    <a:pt x="1177" y="1082"/>
                    <a:pt x="1207" y="1192"/>
                  </a:cubicBezTo>
                  <a:cubicBezTo>
                    <a:pt x="1224" y="1257"/>
                    <a:pt x="1211" y="1319"/>
                    <a:pt x="1191" y="1380"/>
                  </a:cubicBezTo>
                  <a:cubicBezTo>
                    <a:pt x="1187" y="1394"/>
                    <a:pt x="1166" y="1410"/>
                    <a:pt x="1151" y="1410"/>
                  </a:cubicBezTo>
                  <a:cubicBezTo>
                    <a:pt x="1138" y="1410"/>
                    <a:pt x="1115" y="1394"/>
                    <a:pt x="1112" y="1381"/>
                  </a:cubicBezTo>
                  <a:cubicBezTo>
                    <a:pt x="1084" y="1284"/>
                    <a:pt x="1059" y="1188"/>
                    <a:pt x="1034" y="1091"/>
                  </a:cubicBezTo>
                  <a:cubicBezTo>
                    <a:pt x="1032" y="1082"/>
                    <a:pt x="1033" y="1072"/>
                    <a:pt x="1030" y="1064"/>
                  </a:cubicBezTo>
                  <a:cubicBezTo>
                    <a:pt x="935" y="822"/>
                    <a:pt x="900" y="562"/>
                    <a:pt x="806" y="320"/>
                  </a:cubicBezTo>
                  <a:cubicBezTo>
                    <a:pt x="771" y="229"/>
                    <a:pt x="718" y="192"/>
                    <a:pt x="620" y="192"/>
                  </a:cubicBezTo>
                  <a:cubicBezTo>
                    <a:pt x="561" y="192"/>
                    <a:pt x="501" y="190"/>
                    <a:pt x="442" y="196"/>
                  </a:cubicBezTo>
                  <a:cubicBezTo>
                    <a:pt x="335" y="204"/>
                    <a:pt x="283" y="255"/>
                    <a:pt x="252" y="360"/>
                  </a:cubicBezTo>
                  <a:cubicBezTo>
                    <a:pt x="185" y="585"/>
                    <a:pt x="197" y="810"/>
                    <a:pt x="239" y="1035"/>
                  </a:cubicBezTo>
                  <a:cubicBezTo>
                    <a:pt x="250" y="1098"/>
                    <a:pt x="269" y="1159"/>
                    <a:pt x="285" y="1221"/>
                  </a:cubicBezTo>
                  <a:cubicBezTo>
                    <a:pt x="317" y="1350"/>
                    <a:pt x="347" y="1477"/>
                    <a:pt x="365" y="1609"/>
                  </a:cubicBezTo>
                  <a:cubicBezTo>
                    <a:pt x="387" y="1766"/>
                    <a:pt x="419" y="1923"/>
                    <a:pt x="445" y="2080"/>
                  </a:cubicBezTo>
                  <a:cubicBezTo>
                    <a:pt x="452" y="2125"/>
                    <a:pt x="457" y="2170"/>
                    <a:pt x="458" y="2216"/>
                  </a:cubicBezTo>
                  <a:cubicBezTo>
                    <a:pt x="459" y="2350"/>
                    <a:pt x="502" y="2475"/>
                    <a:pt x="551" y="26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3648350" y="3559700"/>
              <a:ext cx="38000" cy="60775"/>
            </a:xfrm>
            <a:custGeom>
              <a:avLst/>
              <a:gdLst/>
              <a:ahLst/>
              <a:cxnLst/>
              <a:rect l="l" t="t" r="r" b="b"/>
              <a:pathLst>
                <a:path w="1520" h="2431" extrusionOk="0">
                  <a:moveTo>
                    <a:pt x="1333" y="309"/>
                  </a:moveTo>
                  <a:cubicBezTo>
                    <a:pt x="1267" y="256"/>
                    <a:pt x="1207" y="229"/>
                    <a:pt x="1135" y="232"/>
                  </a:cubicBezTo>
                  <a:cubicBezTo>
                    <a:pt x="1109" y="234"/>
                    <a:pt x="1079" y="225"/>
                    <a:pt x="1057" y="211"/>
                  </a:cubicBezTo>
                  <a:cubicBezTo>
                    <a:pt x="1002" y="177"/>
                    <a:pt x="944" y="182"/>
                    <a:pt x="885" y="190"/>
                  </a:cubicBezTo>
                  <a:cubicBezTo>
                    <a:pt x="723" y="336"/>
                    <a:pt x="642" y="531"/>
                    <a:pt x="573" y="729"/>
                  </a:cubicBezTo>
                  <a:cubicBezTo>
                    <a:pt x="516" y="888"/>
                    <a:pt x="444" y="1039"/>
                    <a:pt x="381" y="1195"/>
                  </a:cubicBezTo>
                  <a:cubicBezTo>
                    <a:pt x="360" y="1245"/>
                    <a:pt x="342" y="1297"/>
                    <a:pt x="329" y="1349"/>
                  </a:cubicBezTo>
                  <a:cubicBezTo>
                    <a:pt x="309" y="1419"/>
                    <a:pt x="300" y="1492"/>
                    <a:pt x="275" y="1560"/>
                  </a:cubicBezTo>
                  <a:cubicBezTo>
                    <a:pt x="242" y="1648"/>
                    <a:pt x="232" y="1737"/>
                    <a:pt x="235" y="1828"/>
                  </a:cubicBezTo>
                  <a:cubicBezTo>
                    <a:pt x="238" y="1924"/>
                    <a:pt x="242" y="2021"/>
                    <a:pt x="194" y="2109"/>
                  </a:cubicBezTo>
                  <a:cubicBezTo>
                    <a:pt x="190" y="2116"/>
                    <a:pt x="189" y="2126"/>
                    <a:pt x="187" y="2134"/>
                  </a:cubicBezTo>
                  <a:cubicBezTo>
                    <a:pt x="175" y="2199"/>
                    <a:pt x="198" y="2229"/>
                    <a:pt x="264" y="2232"/>
                  </a:cubicBezTo>
                  <a:cubicBezTo>
                    <a:pt x="286" y="2233"/>
                    <a:pt x="309" y="2233"/>
                    <a:pt x="332" y="2232"/>
                  </a:cubicBezTo>
                  <a:cubicBezTo>
                    <a:pt x="350" y="2231"/>
                    <a:pt x="368" y="2229"/>
                    <a:pt x="390" y="2227"/>
                  </a:cubicBezTo>
                  <a:cubicBezTo>
                    <a:pt x="403" y="2211"/>
                    <a:pt x="423" y="2196"/>
                    <a:pt x="431" y="2176"/>
                  </a:cubicBezTo>
                  <a:cubicBezTo>
                    <a:pt x="488" y="2028"/>
                    <a:pt x="584" y="1895"/>
                    <a:pt x="605" y="1733"/>
                  </a:cubicBezTo>
                  <a:cubicBezTo>
                    <a:pt x="607" y="1729"/>
                    <a:pt x="608" y="1725"/>
                    <a:pt x="610" y="1721"/>
                  </a:cubicBezTo>
                  <a:cubicBezTo>
                    <a:pt x="676" y="1580"/>
                    <a:pt x="696" y="1424"/>
                    <a:pt x="752" y="1280"/>
                  </a:cubicBezTo>
                  <a:cubicBezTo>
                    <a:pt x="776" y="1216"/>
                    <a:pt x="797" y="1152"/>
                    <a:pt x="790" y="1081"/>
                  </a:cubicBezTo>
                  <a:cubicBezTo>
                    <a:pt x="787" y="1059"/>
                    <a:pt x="792" y="1035"/>
                    <a:pt x="798" y="1013"/>
                  </a:cubicBezTo>
                  <a:cubicBezTo>
                    <a:pt x="810" y="971"/>
                    <a:pt x="852" y="943"/>
                    <a:pt x="891" y="949"/>
                  </a:cubicBezTo>
                  <a:cubicBezTo>
                    <a:pt x="925" y="952"/>
                    <a:pt x="962" y="979"/>
                    <a:pt x="967" y="1016"/>
                  </a:cubicBezTo>
                  <a:cubicBezTo>
                    <a:pt x="978" y="1093"/>
                    <a:pt x="986" y="1171"/>
                    <a:pt x="955" y="1245"/>
                  </a:cubicBezTo>
                  <a:cubicBezTo>
                    <a:pt x="919" y="1328"/>
                    <a:pt x="884" y="1414"/>
                    <a:pt x="842" y="1494"/>
                  </a:cubicBezTo>
                  <a:cubicBezTo>
                    <a:pt x="811" y="1557"/>
                    <a:pt x="791" y="1620"/>
                    <a:pt x="785" y="1689"/>
                  </a:cubicBezTo>
                  <a:cubicBezTo>
                    <a:pt x="776" y="1827"/>
                    <a:pt x="741" y="1959"/>
                    <a:pt x="675" y="2081"/>
                  </a:cubicBezTo>
                  <a:cubicBezTo>
                    <a:pt x="653" y="2121"/>
                    <a:pt x="638" y="2164"/>
                    <a:pt x="622" y="2206"/>
                  </a:cubicBezTo>
                  <a:cubicBezTo>
                    <a:pt x="599" y="2267"/>
                    <a:pt x="570" y="2323"/>
                    <a:pt x="517" y="2364"/>
                  </a:cubicBezTo>
                  <a:cubicBezTo>
                    <a:pt x="447" y="2419"/>
                    <a:pt x="186" y="2431"/>
                    <a:pt x="109" y="2381"/>
                  </a:cubicBezTo>
                  <a:cubicBezTo>
                    <a:pt x="49" y="2343"/>
                    <a:pt x="7" y="2289"/>
                    <a:pt x="4" y="2215"/>
                  </a:cubicBezTo>
                  <a:cubicBezTo>
                    <a:pt x="3" y="2166"/>
                    <a:pt x="1" y="2111"/>
                    <a:pt x="18" y="2067"/>
                  </a:cubicBezTo>
                  <a:cubicBezTo>
                    <a:pt x="51" y="1983"/>
                    <a:pt x="52" y="1898"/>
                    <a:pt x="50" y="1812"/>
                  </a:cubicBezTo>
                  <a:cubicBezTo>
                    <a:pt x="48" y="1720"/>
                    <a:pt x="57" y="1632"/>
                    <a:pt x="90" y="1544"/>
                  </a:cubicBezTo>
                  <a:cubicBezTo>
                    <a:pt x="120" y="1459"/>
                    <a:pt x="133" y="1367"/>
                    <a:pt x="155" y="1279"/>
                  </a:cubicBezTo>
                  <a:cubicBezTo>
                    <a:pt x="166" y="1240"/>
                    <a:pt x="178" y="1201"/>
                    <a:pt x="194" y="1163"/>
                  </a:cubicBezTo>
                  <a:cubicBezTo>
                    <a:pt x="214" y="1113"/>
                    <a:pt x="238" y="1063"/>
                    <a:pt x="261" y="1014"/>
                  </a:cubicBezTo>
                  <a:cubicBezTo>
                    <a:pt x="372" y="784"/>
                    <a:pt x="437" y="535"/>
                    <a:pt x="561" y="311"/>
                  </a:cubicBezTo>
                  <a:cubicBezTo>
                    <a:pt x="614" y="218"/>
                    <a:pt x="685" y="143"/>
                    <a:pt x="754" y="65"/>
                  </a:cubicBezTo>
                  <a:cubicBezTo>
                    <a:pt x="772" y="46"/>
                    <a:pt x="799" y="27"/>
                    <a:pt x="823" y="24"/>
                  </a:cubicBezTo>
                  <a:cubicBezTo>
                    <a:pt x="918" y="13"/>
                    <a:pt x="1013" y="1"/>
                    <a:pt x="1106" y="36"/>
                  </a:cubicBezTo>
                  <a:cubicBezTo>
                    <a:pt x="1136" y="47"/>
                    <a:pt x="1166" y="62"/>
                    <a:pt x="1197" y="62"/>
                  </a:cubicBezTo>
                  <a:cubicBezTo>
                    <a:pt x="1284" y="64"/>
                    <a:pt x="1352" y="110"/>
                    <a:pt x="1421" y="154"/>
                  </a:cubicBezTo>
                  <a:cubicBezTo>
                    <a:pt x="1492" y="201"/>
                    <a:pt x="1520" y="271"/>
                    <a:pt x="1508" y="355"/>
                  </a:cubicBezTo>
                  <a:cubicBezTo>
                    <a:pt x="1504" y="391"/>
                    <a:pt x="1494" y="427"/>
                    <a:pt x="1486" y="461"/>
                  </a:cubicBezTo>
                  <a:cubicBezTo>
                    <a:pt x="1481" y="484"/>
                    <a:pt x="1469" y="505"/>
                    <a:pt x="1467" y="528"/>
                  </a:cubicBezTo>
                  <a:cubicBezTo>
                    <a:pt x="1440" y="813"/>
                    <a:pt x="1328" y="1073"/>
                    <a:pt x="1230" y="1337"/>
                  </a:cubicBezTo>
                  <a:cubicBezTo>
                    <a:pt x="1207" y="1401"/>
                    <a:pt x="1189" y="1467"/>
                    <a:pt x="1174" y="1532"/>
                  </a:cubicBezTo>
                  <a:cubicBezTo>
                    <a:pt x="1149" y="1630"/>
                    <a:pt x="1133" y="1729"/>
                    <a:pt x="1109" y="1827"/>
                  </a:cubicBezTo>
                  <a:cubicBezTo>
                    <a:pt x="1103" y="1858"/>
                    <a:pt x="1092" y="1888"/>
                    <a:pt x="1077" y="1915"/>
                  </a:cubicBezTo>
                  <a:cubicBezTo>
                    <a:pt x="1066" y="1935"/>
                    <a:pt x="1048" y="1962"/>
                    <a:pt x="1032" y="1964"/>
                  </a:cubicBezTo>
                  <a:cubicBezTo>
                    <a:pt x="958" y="1970"/>
                    <a:pt x="912" y="2023"/>
                    <a:pt x="856" y="2059"/>
                  </a:cubicBezTo>
                  <a:cubicBezTo>
                    <a:pt x="846" y="2064"/>
                    <a:pt x="825" y="2062"/>
                    <a:pt x="818" y="2054"/>
                  </a:cubicBezTo>
                  <a:cubicBezTo>
                    <a:pt x="807" y="2043"/>
                    <a:pt x="794" y="2022"/>
                    <a:pt x="798" y="2009"/>
                  </a:cubicBezTo>
                  <a:cubicBezTo>
                    <a:pt x="806" y="1979"/>
                    <a:pt x="826" y="1952"/>
                    <a:pt x="839" y="1923"/>
                  </a:cubicBezTo>
                  <a:cubicBezTo>
                    <a:pt x="867" y="1851"/>
                    <a:pt x="896" y="1780"/>
                    <a:pt x="922" y="1707"/>
                  </a:cubicBezTo>
                  <a:cubicBezTo>
                    <a:pt x="946" y="1639"/>
                    <a:pt x="963" y="1567"/>
                    <a:pt x="995" y="1502"/>
                  </a:cubicBezTo>
                  <a:cubicBezTo>
                    <a:pt x="1104" y="1269"/>
                    <a:pt x="1174" y="1024"/>
                    <a:pt x="1245" y="779"/>
                  </a:cubicBezTo>
                  <a:cubicBezTo>
                    <a:pt x="1270" y="693"/>
                    <a:pt x="1279" y="601"/>
                    <a:pt x="1297" y="512"/>
                  </a:cubicBezTo>
                  <a:cubicBezTo>
                    <a:pt x="1306" y="468"/>
                    <a:pt x="1319" y="425"/>
                    <a:pt x="1328" y="379"/>
                  </a:cubicBezTo>
                  <a:cubicBezTo>
                    <a:pt x="1332" y="358"/>
                    <a:pt x="1331" y="335"/>
                    <a:pt x="1333" y="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141725" y="3535100"/>
              <a:ext cx="238250" cy="222975"/>
            </a:xfrm>
            <a:custGeom>
              <a:avLst/>
              <a:gdLst/>
              <a:ahLst/>
              <a:cxnLst/>
              <a:rect l="l" t="t" r="r" b="b"/>
              <a:pathLst>
                <a:path w="9530" h="8919" extrusionOk="0">
                  <a:moveTo>
                    <a:pt x="3774" y="211"/>
                  </a:moveTo>
                  <a:cubicBezTo>
                    <a:pt x="3802" y="215"/>
                    <a:pt x="3835" y="207"/>
                    <a:pt x="3855" y="222"/>
                  </a:cubicBezTo>
                  <a:cubicBezTo>
                    <a:pt x="4032" y="347"/>
                    <a:pt x="4207" y="477"/>
                    <a:pt x="4382" y="605"/>
                  </a:cubicBezTo>
                  <a:cubicBezTo>
                    <a:pt x="4484" y="680"/>
                    <a:pt x="4585" y="756"/>
                    <a:pt x="4692" y="827"/>
                  </a:cubicBezTo>
                  <a:cubicBezTo>
                    <a:pt x="5243" y="1189"/>
                    <a:pt x="5770" y="1585"/>
                    <a:pt x="6270" y="2015"/>
                  </a:cubicBezTo>
                  <a:cubicBezTo>
                    <a:pt x="6589" y="2288"/>
                    <a:pt x="6893" y="2577"/>
                    <a:pt x="7210" y="2851"/>
                  </a:cubicBezTo>
                  <a:cubicBezTo>
                    <a:pt x="7465" y="3072"/>
                    <a:pt x="7730" y="3280"/>
                    <a:pt x="7991" y="3494"/>
                  </a:cubicBezTo>
                  <a:cubicBezTo>
                    <a:pt x="8338" y="3778"/>
                    <a:pt x="8701" y="4044"/>
                    <a:pt x="9012" y="4372"/>
                  </a:cubicBezTo>
                  <a:cubicBezTo>
                    <a:pt x="9057" y="4420"/>
                    <a:pt x="9115" y="4465"/>
                    <a:pt x="9176" y="4487"/>
                  </a:cubicBezTo>
                  <a:cubicBezTo>
                    <a:pt x="9287" y="4526"/>
                    <a:pt x="9342" y="4606"/>
                    <a:pt x="9386" y="4705"/>
                  </a:cubicBezTo>
                  <a:cubicBezTo>
                    <a:pt x="9426" y="4793"/>
                    <a:pt x="9473" y="4878"/>
                    <a:pt x="9529" y="4988"/>
                  </a:cubicBezTo>
                  <a:cubicBezTo>
                    <a:pt x="9526" y="5029"/>
                    <a:pt x="9509" y="5096"/>
                    <a:pt x="9517" y="5161"/>
                  </a:cubicBezTo>
                  <a:cubicBezTo>
                    <a:pt x="9529" y="5291"/>
                    <a:pt x="9478" y="5362"/>
                    <a:pt x="9348" y="5372"/>
                  </a:cubicBezTo>
                  <a:cubicBezTo>
                    <a:pt x="9303" y="5472"/>
                    <a:pt x="9312" y="5571"/>
                    <a:pt x="9310" y="5666"/>
                  </a:cubicBezTo>
                  <a:cubicBezTo>
                    <a:pt x="9307" y="5781"/>
                    <a:pt x="9276" y="5884"/>
                    <a:pt x="9226" y="5988"/>
                  </a:cubicBezTo>
                  <a:cubicBezTo>
                    <a:pt x="9044" y="6377"/>
                    <a:pt x="8810" y="6731"/>
                    <a:pt x="8557" y="7076"/>
                  </a:cubicBezTo>
                  <a:cubicBezTo>
                    <a:pt x="8399" y="7294"/>
                    <a:pt x="8240" y="7512"/>
                    <a:pt x="8063" y="7714"/>
                  </a:cubicBezTo>
                  <a:cubicBezTo>
                    <a:pt x="7823" y="7985"/>
                    <a:pt x="7545" y="8213"/>
                    <a:pt x="7279" y="8456"/>
                  </a:cubicBezTo>
                  <a:cubicBezTo>
                    <a:pt x="7185" y="8542"/>
                    <a:pt x="7087" y="8623"/>
                    <a:pt x="6993" y="8709"/>
                  </a:cubicBezTo>
                  <a:cubicBezTo>
                    <a:pt x="6902" y="8793"/>
                    <a:pt x="6794" y="8826"/>
                    <a:pt x="6674" y="8855"/>
                  </a:cubicBezTo>
                  <a:cubicBezTo>
                    <a:pt x="6410" y="8918"/>
                    <a:pt x="6190" y="8848"/>
                    <a:pt x="5976" y="8698"/>
                  </a:cubicBezTo>
                  <a:cubicBezTo>
                    <a:pt x="5774" y="8557"/>
                    <a:pt x="5562" y="8431"/>
                    <a:pt x="5358" y="8292"/>
                  </a:cubicBezTo>
                  <a:cubicBezTo>
                    <a:pt x="5284" y="8242"/>
                    <a:pt x="5215" y="8183"/>
                    <a:pt x="5156" y="8117"/>
                  </a:cubicBezTo>
                  <a:cubicBezTo>
                    <a:pt x="5075" y="8026"/>
                    <a:pt x="4982" y="7954"/>
                    <a:pt x="4881" y="7887"/>
                  </a:cubicBezTo>
                  <a:cubicBezTo>
                    <a:pt x="4398" y="7571"/>
                    <a:pt x="3947" y="7213"/>
                    <a:pt x="3512" y="6833"/>
                  </a:cubicBezTo>
                  <a:cubicBezTo>
                    <a:pt x="3248" y="6601"/>
                    <a:pt x="2980" y="6372"/>
                    <a:pt x="2705" y="6152"/>
                  </a:cubicBezTo>
                  <a:cubicBezTo>
                    <a:pt x="2577" y="6050"/>
                    <a:pt x="2429" y="5976"/>
                    <a:pt x="2294" y="5880"/>
                  </a:cubicBezTo>
                  <a:cubicBezTo>
                    <a:pt x="2008" y="5676"/>
                    <a:pt x="1725" y="5466"/>
                    <a:pt x="1440" y="5260"/>
                  </a:cubicBezTo>
                  <a:cubicBezTo>
                    <a:pt x="1404" y="5234"/>
                    <a:pt x="1367" y="5207"/>
                    <a:pt x="1327" y="5187"/>
                  </a:cubicBezTo>
                  <a:cubicBezTo>
                    <a:pt x="1043" y="5039"/>
                    <a:pt x="819" y="4821"/>
                    <a:pt x="609" y="4586"/>
                  </a:cubicBezTo>
                  <a:cubicBezTo>
                    <a:pt x="553" y="4525"/>
                    <a:pt x="500" y="4465"/>
                    <a:pt x="418" y="4432"/>
                  </a:cubicBezTo>
                  <a:cubicBezTo>
                    <a:pt x="375" y="4414"/>
                    <a:pt x="325" y="4369"/>
                    <a:pt x="311" y="4326"/>
                  </a:cubicBezTo>
                  <a:cubicBezTo>
                    <a:pt x="279" y="4218"/>
                    <a:pt x="202" y="4150"/>
                    <a:pt x="127" y="4077"/>
                  </a:cubicBezTo>
                  <a:cubicBezTo>
                    <a:pt x="101" y="4051"/>
                    <a:pt x="74" y="4024"/>
                    <a:pt x="51" y="3995"/>
                  </a:cubicBezTo>
                  <a:cubicBezTo>
                    <a:pt x="15" y="3953"/>
                    <a:pt x="1" y="3903"/>
                    <a:pt x="21" y="3848"/>
                  </a:cubicBezTo>
                  <a:cubicBezTo>
                    <a:pt x="41" y="3793"/>
                    <a:pt x="50" y="3726"/>
                    <a:pt x="87" y="3683"/>
                  </a:cubicBezTo>
                  <a:cubicBezTo>
                    <a:pt x="191" y="3557"/>
                    <a:pt x="239" y="3392"/>
                    <a:pt x="370" y="3286"/>
                  </a:cubicBezTo>
                  <a:cubicBezTo>
                    <a:pt x="439" y="3227"/>
                    <a:pt x="482" y="3148"/>
                    <a:pt x="537" y="3077"/>
                  </a:cubicBezTo>
                  <a:cubicBezTo>
                    <a:pt x="672" y="2908"/>
                    <a:pt x="761" y="2705"/>
                    <a:pt x="929" y="2560"/>
                  </a:cubicBezTo>
                  <a:cubicBezTo>
                    <a:pt x="956" y="2536"/>
                    <a:pt x="982" y="2504"/>
                    <a:pt x="993" y="2470"/>
                  </a:cubicBezTo>
                  <a:cubicBezTo>
                    <a:pt x="1036" y="2332"/>
                    <a:pt x="1143" y="2250"/>
                    <a:pt x="1246" y="2163"/>
                  </a:cubicBezTo>
                  <a:cubicBezTo>
                    <a:pt x="1360" y="2067"/>
                    <a:pt x="1465" y="1964"/>
                    <a:pt x="1538" y="1791"/>
                  </a:cubicBezTo>
                  <a:cubicBezTo>
                    <a:pt x="1486" y="1819"/>
                    <a:pt x="1458" y="1826"/>
                    <a:pt x="1442" y="1844"/>
                  </a:cubicBezTo>
                  <a:cubicBezTo>
                    <a:pt x="1356" y="1938"/>
                    <a:pt x="1269" y="2031"/>
                    <a:pt x="1189" y="2129"/>
                  </a:cubicBezTo>
                  <a:cubicBezTo>
                    <a:pt x="1119" y="2217"/>
                    <a:pt x="1052" y="2305"/>
                    <a:pt x="944" y="2367"/>
                  </a:cubicBezTo>
                  <a:cubicBezTo>
                    <a:pt x="926" y="2283"/>
                    <a:pt x="971" y="2236"/>
                    <a:pt x="1014" y="2186"/>
                  </a:cubicBezTo>
                  <a:cubicBezTo>
                    <a:pt x="1161" y="2017"/>
                    <a:pt x="1310" y="1849"/>
                    <a:pt x="1452" y="1675"/>
                  </a:cubicBezTo>
                  <a:cubicBezTo>
                    <a:pt x="1637" y="1448"/>
                    <a:pt x="1815" y="1217"/>
                    <a:pt x="1993" y="986"/>
                  </a:cubicBezTo>
                  <a:cubicBezTo>
                    <a:pt x="2230" y="676"/>
                    <a:pt x="2473" y="376"/>
                    <a:pt x="2783" y="134"/>
                  </a:cubicBezTo>
                  <a:cubicBezTo>
                    <a:pt x="2892" y="49"/>
                    <a:pt x="2993" y="1"/>
                    <a:pt x="3132" y="24"/>
                  </a:cubicBezTo>
                  <a:cubicBezTo>
                    <a:pt x="3201" y="36"/>
                    <a:pt x="3275" y="17"/>
                    <a:pt x="3374" y="9"/>
                  </a:cubicBezTo>
                  <a:cubicBezTo>
                    <a:pt x="3497" y="117"/>
                    <a:pt x="3660" y="213"/>
                    <a:pt x="3843" y="282"/>
                  </a:cubicBezTo>
                  <a:cubicBezTo>
                    <a:pt x="3820" y="257"/>
                    <a:pt x="3796" y="230"/>
                    <a:pt x="3774" y="205"/>
                  </a:cubicBezTo>
                  <a:close/>
                  <a:moveTo>
                    <a:pt x="7266" y="8111"/>
                  </a:moveTo>
                  <a:cubicBezTo>
                    <a:pt x="7268" y="8112"/>
                    <a:pt x="7269" y="8115"/>
                    <a:pt x="7271" y="8117"/>
                  </a:cubicBezTo>
                  <a:cubicBezTo>
                    <a:pt x="7478" y="7909"/>
                    <a:pt x="7693" y="7712"/>
                    <a:pt x="7887" y="7494"/>
                  </a:cubicBezTo>
                  <a:cubicBezTo>
                    <a:pt x="8055" y="7303"/>
                    <a:pt x="8201" y="7094"/>
                    <a:pt x="8352" y="6889"/>
                  </a:cubicBezTo>
                  <a:cubicBezTo>
                    <a:pt x="8587" y="6569"/>
                    <a:pt x="8812" y="6244"/>
                    <a:pt x="8977" y="5880"/>
                  </a:cubicBezTo>
                  <a:cubicBezTo>
                    <a:pt x="9015" y="5797"/>
                    <a:pt x="9047" y="5717"/>
                    <a:pt x="9047" y="5624"/>
                  </a:cubicBezTo>
                  <a:cubicBezTo>
                    <a:pt x="9048" y="5489"/>
                    <a:pt x="9063" y="5355"/>
                    <a:pt x="9119" y="5230"/>
                  </a:cubicBezTo>
                  <a:cubicBezTo>
                    <a:pt x="9169" y="5114"/>
                    <a:pt x="9146" y="5016"/>
                    <a:pt x="9065" y="4918"/>
                  </a:cubicBezTo>
                  <a:cubicBezTo>
                    <a:pt x="8672" y="4443"/>
                    <a:pt x="8233" y="4018"/>
                    <a:pt x="7719" y="3672"/>
                  </a:cubicBezTo>
                  <a:cubicBezTo>
                    <a:pt x="7527" y="3542"/>
                    <a:pt x="7340" y="3405"/>
                    <a:pt x="7175" y="3240"/>
                  </a:cubicBezTo>
                  <a:cubicBezTo>
                    <a:pt x="6915" y="2980"/>
                    <a:pt x="6647" y="2731"/>
                    <a:pt x="6385" y="2474"/>
                  </a:cubicBezTo>
                  <a:cubicBezTo>
                    <a:pt x="5814" y="1916"/>
                    <a:pt x="5173" y="1452"/>
                    <a:pt x="4494" y="1036"/>
                  </a:cubicBezTo>
                  <a:cubicBezTo>
                    <a:pt x="4194" y="853"/>
                    <a:pt x="3882" y="691"/>
                    <a:pt x="3576" y="519"/>
                  </a:cubicBezTo>
                  <a:cubicBezTo>
                    <a:pt x="3505" y="478"/>
                    <a:pt x="3432" y="480"/>
                    <a:pt x="3359" y="502"/>
                  </a:cubicBezTo>
                  <a:cubicBezTo>
                    <a:pt x="3216" y="544"/>
                    <a:pt x="3073" y="583"/>
                    <a:pt x="2934" y="635"/>
                  </a:cubicBezTo>
                  <a:cubicBezTo>
                    <a:pt x="2873" y="659"/>
                    <a:pt x="2822" y="707"/>
                    <a:pt x="2770" y="749"/>
                  </a:cubicBezTo>
                  <a:cubicBezTo>
                    <a:pt x="2630" y="862"/>
                    <a:pt x="2498" y="986"/>
                    <a:pt x="2350" y="1086"/>
                  </a:cubicBezTo>
                  <a:cubicBezTo>
                    <a:pt x="2272" y="1139"/>
                    <a:pt x="2208" y="1195"/>
                    <a:pt x="2176" y="1281"/>
                  </a:cubicBezTo>
                  <a:cubicBezTo>
                    <a:pt x="2103" y="1480"/>
                    <a:pt x="1989" y="1656"/>
                    <a:pt x="1866" y="1825"/>
                  </a:cubicBezTo>
                  <a:cubicBezTo>
                    <a:pt x="1744" y="1995"/>
                    <a:pt x="1649" y="2185"/>
                    <a:pt x="1484" y="2322"/>
                  </a:cubicBezTo>
                  <a:cubicBezTo>
                    <a:pt x="1375" y="2413"/>
                    <a:pt x="1268" y="2507"/>
                    <a:pt x="1216" y="2648"/>
                  </a:cubicBezTo>
                  <a:cubicBezTo>
                    <a:pt x="1201" y="2687"/>
                    <a:pt x="1159" y="2716"/>
                    <a:pt x="1131" y="2751"/>
                  </a:cubicBezTo>
                  <a:cubicBezTo>
                    <a:pt x="1074" y="2819"/>
                    <a:pt x="1019" y="2890"/>
                    <a:pt x="962" y="2958"/>
                  </a:cubicBezTo>
                  <a:cubicBezTo>
                    <a:pt x="815" y="3137"/>
                    <a:pt x="717" y="3351"/>
                    <a:pt x="545" y="3513"/>
                  </a:cubicBezTo>
                  <a:cubicBezTo>
                    <a:pt x="478" y="3576"/>
                    <a:pt x="428" y="3673"/>
                    <a:pt x="405" y="3763"/>
                  </a:cubicBezTo>
                  <a:cubicBezTo>
                    <a:pt x="377" y="3875"/>
                    <a:pt x="376" y="3986"/>
                    <a:pt x="455" y="4103"/>
                  </a:cubicBezTo>
                  <a:cubicBezTo>
                    <a:pt x="550" y="4242"/>
                    <a:pt x="670" y="4349"/>
                    <a:pt x="777" y="4472"/>
                  </a:cubicBezTo>
                  <a:cubicBezTo>
                    <a:pt x="859" y="4567"/>
                    <a:pt x="948" y="4636"/>
                    <a:pt x="1076" y="4652"/>
                  </a:cubicBezTo>
                  <a:cubicBezTo>
                    <a:pt x="1112" y="4656"/>
                    <a:pt x="1149" y="4670"/>
                    <a:pt x="1181" y="4689"/>
                  </a:cubicBezTo>
                  <a:cubicBezTo>
                    <a:pt x="1398" y="4821"/>
                    <a:pt x="1623" y="4940"/>
                    <a:pt x="1809" y="5118"/>
                  </a:cubicBezTo>
                  <a:cubicBezTo>
                    <a:pt x="1998" y="5300"/>
                    <a:pt x="2199" y="5468"/>
                    <a:pt x="2414" y="5619"/>
                  </a:cubicBezTo>
                  <a:cubicBezTo>
                    <a:pt x="2579" y="5736"/>
                    <a:pt x="2737" y="5862"/>
                    <a:pt x="2892" y="5993"/>
                  </a:cubicBezTo>
                  <a:cubicBezTo>
                    <a:pt x="3182" y="6240"/>
                    <a:pt x="3467" y="6494"/>
                    <a:pt x="3758" y="6743"/>
                  </a:cubicBezTo>
                  <a:cubicBezTo>
                    <a:pt x="4360" y="7259"/>
                    <a:pt x="5009" y="7714"/>
                    <a:pt x="5655" y="8173"/>
                  </a:cubicBezTo>
                  <a:cubicBezTo>
                    <a:pt x="5795" y="8273"/>
                    <a:pt x="5943" y="8363"/>
                    <a:pt x="6088" y="8455"/>
                  </a:cubicBezTo>
                  <a:cubicBezTo>
                    <a:pt x="6151" y="8495"/>
                    <a:pt x="6218" y="8530"/>
                    <a:pt x="6282" y="8568"/>
                  </a:cubicBezTo>
                  <a:cubicBezTo>
                    <a:pt x="6350" y="8608"/>
                    <a:pt x="6420" y="8624"/>
                    <a:pt x="6498" y="8607"/>
                  </a:cubicBezTo>
                  <a:cubicBezTo>
                    <a:pt x="6541" y="8597"/>
                    <a:pt x="6587" y="8588"/>
                    <a:pt x="6631" y="8587"/>
                  </a:cubicBezTo>
                  <a:cubicBezTo>
                    <a:pt x="6718" y="8584"/>
                    <a:pt x="6786" y="8546"/>
                    <a:pt x="6850" y="8487"/>
                  </a:cubicBezTo>
                  <a:cubicBezTo>
                    <a:pt x="6986" y="8360"/>
                    <a:pt x="7126" y="8237"/>
                    <a:pt x="7266" y="8111"/>
                  </a:cubicBezTo>
                  <a:close/>
                  <a:moveTo>
                    <a:pt x="9148" y="4876"/>
                  </a:moveTo>
                  <a:cubicBezTo>
                    <a:pt x="9150" y="4833"/>
                    <a:pt x="9161" y="4803"/>
                    <a:pt x="9151" y="4782"/>
                  </a:cubicBezTo>
                  <a:cubicBezTo>
                    <a:pt x="9115" y="4697"/>
                    <a:pt x="9055" y="4655"/>
                    <a:pt x="8874" y="4580"/>
                  </a:cubicBezTo>
                  <a:cubicBezTo>
                    <a:pt x="8952" y="4697"/>
                    <a:pt x="9028" y="4791"/>
                    <a:pt x="9148" y="48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3231675" y="3536950"/>
              <a:ext cx="4425" cy="3450"/>
            </a:xfrm>
            <a:custGeom>
              <a:avLst/>
              <a:gdLst/>
              <a:ahLst/>
              <a:cxnLst/>
              <a:rect l="l" t="t" r="r" b="b"/>
              <a:pathLst>
                <a:path w="177" h="138" extrusionOk="0">
                  <a:moveTo>
                    <a:pt x="176" y="131"/>
                  </a:moveTo>
                  <a:cubicBezTo>
                    <a:pt x="117" y="91"/>
                    <a:pt x="60" y="51"/>
                    <a:pt x="1" y="11"/>
                  </a:cubicBezTo>
                  <a:lnTo>
                    <a:pt x="3" y="10"/>
                  </a:lnTo>
                  <a:cubicBezTo>
                    <a:pt x="97" y="1"/>
                    <a:pt x="136" y="69"/>
                    <a:pt x="176" y="136"/>
                  </a:cubicBezTo>
                  <a:cubicBezTo>
                    <a:pt x="176" y="137"/>
                    <a:pt x="176" y="131"/>
                    <a:pt x="176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229700" y="3535175"/>
              <a:ext cx="2050" cy="2075"/>
            </a:xfrm>
            <a:custGeom>
              <a:avLst/>
              <a:gdLst/>
              <a:ahLst/>
              <a:cxnLst/>
              <a:rect l="l" t="t" r="r" b="b"/>
              <a:pathLst>
                <a:path w="82" h="83" extrusionOk="0">
                  <a:moveTo>
                    <a:pt x="80" y="82"/>
                  </a:moveTo>
                  <a:cubicBezTo>
                    <a:pt x="53" y="58"/>
                    <a:pt x="27" y="33"/>
                    <a:pt x="1" y="9"/>
                  </a:cubicBezTo>
                  <a:cubicBezTo>
                    <a:pt x="3" y="5"/>
                    <a:pt x="6" y="2"/>
                    <a:pt x="8" y="0"/>
                  </a:cubicBezTo>
                  <a:cubicBezTo>
                    <a:pt x="32" y="26"/>
                    <a:pt x="58" y="54"/>
                    <a:pt x="82" y="81"/>
                  </a:cubicBezTo>
                  <a:cubicBezTo>
                    <a:pt x="82" y="81"/>
                    <a:pt x="80" y="82"/>
                    <a:pt x="80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187500" y="3580125"/>
              <a:ext cx="163950" cy="146825"/>
            </a:xfrm>
            <a:custGeom>
              <a:avLst/>
              <a:gdLst/>
              <a:ahLst/>
              <a:cxnLst/>
              <a:rect l="l" t="t" r="r" b="b"/>
              <a:pathLst>
                <a:path w="6558" h="5873" extrusionOk="0">
                  <a:moveTo>
                    <a:pt x="6039" y="2724"/>
                  </a:moveTo>
                  <a:cubicBezTo>
                    <a:pt x="6139" y="2835"/>
                    <a:pt x="6235" y="2951"/>
                    <a:pt x="6341" y="3056"/>
                  </a:cubicBezTo>
                  <a:cubicBezTo>
                    <a:pt x="6429" y="3143"/>
                    <a:pt x="6476" y="3253"/>
                    <a:pt x="6534" y="3356"/>
                  </a:cubicBezTo>
                  <a:cubicBezTo>
                    <a:pt x="6558" y="3396"/>
                    <a:pt x="6556" y="3458"/>
                    <a:pt x="6547" y="3507"/>
                  </a:cubicBezTo>
                  <a:cubicBezTo>
                    <a:pt x="6538" y="3564"/>
                    <a:pt x="6512" y="3620"/>
                    <a:pt x="6486" y="3675"/>
                  </a:cubicBezTo>
                  <a:cubicBezTo>
                    <a:pt x="6416" y="3823"/>
                    <a:pt x="6354" y="3977"/>
                    <a:pt x="6267" y="4116"/>
                  </a:cubicBezTo>
                  <a:cubicBezTo>
                    <a:pt x="6086" y="4407"/>
                    <a:pt x="5905" y="4702"/>
                    <a:pt x="5646" y="4934"/>
                  </a:cubicBezTo>
                  <a:cubicBezTo>
                    <a:pt x="5567" y="5005"/>
                    <a:pt x="5497" y="5081"/>
                    <a:pt x="5446" y="5174"/>
                  </a:cubicBezTo>
                  <a:cubicBezTo>
                    <a:pt x="5414" y="5232"/>
                    <a:pt x="5371" y="5287"/>
                    <a:pt x="5323" y="5331"/>
                  </a:cubicBezTo>
                  <a:cubicBezTo>
                    <a:pt x="5164" y="5480"/>
                    <a:pt x="5001" y="5623"/>
                    <a:pt x="4840" y="5770"/>
                  </a:cubicBezTo>
                  <a:cubicBezTo>
                    <a:pt x="4777" y="5829"/>
                    <a:pt x="4708" y="5863"/>
                    <a:pt x="4618" y="5855"/>
                  </a:cubicBezTo>
                  <a:cubicBezTo>
                    <a:pt x="4567" y="5851"/>
                    <a:pt x="4515" y="5863"/>
                    <a:pt x="4463" y="5866"/>
                  </a:cubicBezTo>
                  <a:cubicBezTo>
                    <a:pt x="4370" y="5873"/>
                    <a:pt x="4275" y="5857"/>
                    <a:pt x="4210" y="5798"/>
                  </a:cubicBezTo>
                  <a:cubicBezTo>
                    <a:pt x="4120" y="5716"/>
                    <a:pt x="4020" y="5660"/>
                    <a:pt x="3915" y="5605"/>
                  </a:cubicBezTo>
                  <a:cubicBezTo>
                    <a:pt x="3809" y="5551"/>
                    <a:pt x="3714" y="5475"/>
                    <a:pt x="3615" y="5409"/>
                  </a:cubicBezTo>
                  <a:cubicBezTo>
                    <a:pt x="3273" y="5179"/>
                    <a:pt x="2922" y="4964"/>
                    <a:pt x="2594" y="4716"/>
                  </a:cubicBezTo>
                  <a:cubicBezTo>
                    <a:pt x="2306" y="4501"/>
                    <a:pt x="1992" y="4321"/>
                    <a:pt x="1731" y="4071"/>
                  </a:cubicBezTo>
                  <a:cubicBezTo>
                    <a:pt x="1689" y="4031"/>
                    <a:pt x="1636" y="3996"/>
                    <a:pt x="1581" y="3974"/>
                  </a:cubicBezTo>
                  <a:cubicBezTo>
                    <a:pt x="1386" y="3893"/>
                    <a:pt x="1216" y="3771"/>
                    <a:pt x="1050" y="3644"/>
                  </a:cubicBezTo>
                  <a:cubicBezTo>
                    <a:pt x="1026" y="3627"/>
                    <a:pt x="999" y="3596"/>
                    <a:pt x="975" y="3599"/>
                  </a:cubicBezTo>
                  <a:cubicBezTo>
                    <a:pt x="872" y="3613"/>
                    <a:pt x="831" y="3535"/>
                    <a:pt x="778" y="3476"/>
                  </a:cubicBezTo>
                  <a:cubicBezTo>
                    <a:pt x="722" y="3416"/>
                    <a:pt x="674" y="3349"/>
                    <a:pt x="615" y="3291"/>
                  </a:cubicBezTo>
                  <a:cubicBezTo>
                    <a:pt x="567" y="3245"/>
                    <a:pt x="514" y="3203"/>
                    <a:pt x="457" y="3171"/>
                  </a:cubicBezTo>
                  <a:cubicBezTo>
                    <a:pt x="273" y="3069"/>
                    <a:pt x="163" y="2897"/>
                    <a:pt x="44" y="2735"/>
                  </a:cubicBezTo>
                  <a:cubicBezTo>
                    <a:pt x="0" y="2675"/>
                    <a:pt x="12" y="2602"/>
                    <a:pt x="57" y="2546"/>
                  </a:cubicBezTo>
                  <a:cubicBezTo>
                    <a:pt x="240" y="2320"/>
                    <a:pt x="369" y="2054"/>
                    <a:pt x="573" y="1841"/>
                  </a:cubicBezTo>
                  <a:cubicBezTo>
                    <a:pt x="634" y="1778"/>
                    <a:pt x="681" y="1698"/>
                    <a:pt x="723" y="1620"/>
                  </a:cubicBezTo>
                  <a:cubicBezTo>
                    <a:pt x="822" y="1441"/>
                    <a:pt x="939" y="1279"/>
                    <a:pt x="1095" y="1146"/>
                  </a:cubicBezTo>
                  <a:cubicBezTo>
                    <a:pt x="1147" y="1103"/>
                    <a:pt x="1202" y="1057"/>
                    <a:pt x="1236" y="1002"/>
                  </a:cubicBezTo>
                  <a:cubicBezTo>
                    <a:pt x="1387" y="763"/>
                    <a:pt x="1595" y="582"/>
                    <a:pt x="1803" y="398"/>
                  </a:cubicBezTo>
                  <a:cubicBezTo>
                    <a:pt x="1910" y="304"/>
                    <a:pt x="2015" y="208"/>
                    <a:pt x="2120" y="112"/>
                  </a:cubicBezTo>
                  <a:cubicBezTo>
                    <a:pt x="2217" y="23"/>
                    <a:pt x="2331" y="0"/>
                    <a:pt x="2454" y="32"/>
                  </a:cubicBezTo>
                  <a:cubicBezTo>
                    <a:pt x="2555" y="58"/>
                    <a:pt x="2652" y="92"/>
                    <a:pt x="2742" y="153"/>
                  </a:cubicBezTo>
                  <a:cubicBezTo>
                    <a:pt x="3044" y="361"/>
                    <a:pt x="3327" y="593"/>
                    <a:pt x="3587" y="852"/>
                  </a:cubicBezTo>
                  <a:cubicBezTo>
                    <a:pt x="3732" y="996"/>
                    <a:pt x="3902" y="1104"/>
                    <a:pt x="4074" y="1211"/>
                  </a:cubicBezTo>
                  <a:cubicBezTo>
                    <a:pt x="4511" y="1483"/>
                    <a:pt x="4940" y="1772"/>
                    <a:pt x="5356" y="2077"/>
                  </a:cubicBezTo>
                  <a:cubicBezTo>
                    <a:pt x="5614" y="2266"/>
                    <a:pt x="5827" y="2492"/>
                    <a:pt x="6039" y="2724"/>
                  </a:cubicBezTo>
                  <a:close/>
                  <a:moveTo>
                    <a:pt x="5459" y="4655"/>
                  </a:moveTo>
                  <a:cubicBezTo>
                    <a:pt x="5433" y="4592"/>
                    <a:pt x="5418" y="4561"/>
                    <a:pt x="5407" y="4527"/>
                  </a:cubicBezTo>
                  <a:cubicBezTo>
                    <a:pt x="5369" y="4406"/>
                    <a:pt x="5344" y="4279"/>
                    <a:pt x="5292" y="4163"/>
                  </a:cubicBezTo>
                  <a:cubicBezTo>
                    <a:pt x="5134" y="3805"/>
                    <a:pt x="5041" y="3427"/>
                    <a:pt x="4928" y="3054"/>
                  </a:cubicBezTo>
                  <a:cubicBezTo>
                    <a:pt x="4889" y="2926"/>
                    <a:pt x="4835" y="2802"/>
                    <a:pt x="4785" y="2678"/>
                  </a:cubicBezTo>
                  <a:cubicBezTo>
                    <a:pt x="4713" y="2497"/>
                    <a:pt x="4643" y="2316"/>
                    <a:pt x="4562" y="2138"/>
                  </a:cubicBezTo>
                  <a:cubicBezTo>
                    <a:pt x="4526" y="2060"/>
                    <a:pt x="4566" y="2001"/>
                    <a:pt x="4595" y="1932"/>
                  </a:cubicBezTo>
                  <a:cubicBezTo>
                    <a:pt x="4361" y="1757"/>
                    <a:pt x="4150" y="1569"/>
                    <a:pt x="3904" y="1420"/>
                  </a:cubicBezTo>
                  <a:cubicBezTo>
                    <a:pt x="3699" y="1297"/>
                    <a:pt x="3499" y="1166"/>
                    <a:pt x="3343" y="976"/>
                  </a:cubicBezTo>
                  <a:cubicBezTo>
                    <a:pt x="3282" y="903"/>
                    <a:pt x="3198" y="846"/>
                    <a:pt x="3125" y="783"/>
                  </a:cubicBezTo>
                  <a:cubicBezTo>
                    <a:pt x="3040" y="710"/>
                    <a:pt x="2956" y="634"/>
                    <a:pt x="2868" y="567"/>
                  </a:cubicBezTo>
                  <a:cubicBezTo>
                    <a:pt x="2738" y="468"/>
                    <a:pt x="2607" y="367"/>
                    <a:pt x="2448" y="313"/>
                  </a:cubicBezTo>
                  <a:cubicBezTo>
                    <a:pt x="2378" y="288"/>
                    <a:pt x="2320" y="298"/>
                    <a:pt x="2263" y="350"/>
                  </a:cubicBezTo>
                  <a:cubicBezTo>
                    <a:pt x="2132" y="472"/>
                    <a:pt x="1996" y="590"/>
                    <a:pt x="1861" y="709"/>
                  </a:cubicBezTo>
                  <a:cubicBezTo>
                    <a:pt x="1731" y="824"/>
                    <a:pt x="1612" y="947"/>
                    <a:pt x="1506" y="1084"/>
                  </a:cubicBezTo>
                  <a:cubicBezTo>
                    <a:pt x="1424" y="1190"/>
                    <a:pt x="1333" y="1291"/>
                    <a:pt x="1235" y="1382"/>
                  </a:cubicBezTo>
                  <a:cubicBezTo>
                    <a:pt x="1142" y="1472"/>
                    <a:pt x="1058" y="1567"/>
                    <a:pt x="1001" y="1681"/>
                  </a:cubicBezTo>
                  <a:cubicBezTo>
                    <a:pt x="919" y="1843"/>
                    <a:pt x="808" y="1983"/>
                    <a:pt x="685" y="2116"/>
                  </a:cubicBezTo>
                  <a:cubicBezTo>
                    <a:pt x="647" y="2158"/>
                    <a:pt x="621" y="2212"/>
                    <a:pt x="588" y="2261"/>
                  </a:cubicBezTo>
                  <a:cubicBezTo>
                    <a:pt x="703" y="2404"/>
                    <a:pt x="766" y="2556"/>
                    <a:pt x="790" y="2720"/>
                  </a:cubicBezTo>
                  <a:cubicBezTo>
                    <a:pt x="806" y="2822"/>
                    <a:pt x="856" y="2900"/>
                    <a:pt x="923" y="2973"/>
                  </a:cubicBezTo>
                  <a:cubicBezTo>
                    <a:pt x="1084" y="3151"/>
                    <a:pt x="1243" y="3331"/>
                    <a:pt x="1400" y="3512"/>
                  </a:cubicBezTo>
                  <a:cubicBezTo>
                    <a:pt x="1460" y="3581"/>
                    <a:pt x="1530" y="3634"/>
                    <a:pt x="1612" y="3675"/>
                  </a:cubicBezTo>
                  <a:cubicBezTo>
                    <a:pt x="1705" y="3722"/>
                    <a:pt x="1804" y="3766"/>
                    <a:pt x="1880" y="3837"/>
                  </a:cubicBezTo>
                  <a:cubicBezTo>
                    <a:pt x="2052" y="3996"/>
                    <a:pt x="2251" y="4116"/>
                    <a:pt x="2434" y="4257"/>
                  </a:cubicBezTo>
                  <a:cubicBezTo>
                    <a:pt x="2809" y="4544"/>
                    <a:pt x="3207" y="4796"/>
                    <a:pt x="3596" y="5065"/>
                  </a:cubicBezTo>
                  <a:cubicBezTo>
                    <a:pt x="3655" y="5105"/>
                    <a:pt x="3718" y="5138"/>
                    <a:pt x="3801" y="5189"/>
                  </a:cubicBezTo>
                  <a:cubicBezTo>
                    <a:pt x="3791" y="5058"/>
                    <a:pt x="3738" y="4969"/>
                    <a:pt x="3715" y="4873"/>
                  </a:cubicBezTo>
                  <a:cubicBezTo>
                    <a:pt x="3571" y="4891"/>
                    <a:pt x="3567" y="4891"/>
                    <a:pt x="3533" y="4800"/>
                  </a:cubicBezTo>
                  <a:cubicBezTo>
                    <a:pt x="3509" y="4738"/>
                    <a:pt x="3488" y="4672"/>
                    <a:pt x="3472" y="4607"/>
                  </a:cubicBezTo>
                  <a:cubicBezTo>
                    <a:pt x="3293" y="3833"/>
                    <a:pt x="3071" y="3071"/>
                    <a:pt x="2834" y="2313"/>
                  </a:cubicBezTo>
                  <a:cubicBezTo>
                    <a:pt x="2761" y="2078"/>
                    <a:pt x="2683" y="1844"/>
                    <a:pt x="2609" y="1616"/>
                  </a:cubicBezTo>
                  <a:cubicBezTo>
                    <a:pt x="2560" y="1606"/>
                    <a:pt x="2524" y="1599"/>
                    <a:pt x="2485" y="1591"/>
                  </a:cubicBezTo>
                  <a:cubicBezTo>
                    <a:pt x="2414" y="1399"/>
                    <a:pt x="2393" y="1198"/>
                    <a:pt x="2355" y="1001"/>
                  </a:cubicBezTo>
                  <a:cubicBezTo>
                    <a:pt x="2338" y="916"/>
                    <a:pt x="2322" y="839"/>
                    <a:pt x="2414" y="782"/>
                  </a:cubicBezTo>
                  <a:cubicBezTo>
                    <a:pt x="2428" y="773"/>
                    <a:pt x="2423" y="730"/>
                    <a:pt x="2426" y="702"/>
                  </a:cubicBezTo>
                  <a:cubicBezTo>
                    <a:pt x="2429" y="674"/>
                    <a:pt x="2430" y="648"/>
                    <a:pt x="2434" y="608"/>
                  </a:cubicBezTo>
                  <a:cubicBezTo>
                    <a:pt x="2556" y="633"/>
                    <a:pt x="2608" y="717"/>
                    <a:pt x="2644" y="805"/>
                  </a:cubicBezTo>
                  <a:cubicBezTo>
                    <a:pt x="2692" y="922"/>
                    <a:pt x="2728" y="1045"/>
                    <a:pt x="2766" y="1166"/>
                  </a:cubicBezTo>
                  <a:cubicBezTo>
                    <a:pt x="2807" y="1294"/>
                    <a:pt x="2842" y="1425"/>
                    <a:pt x="2882" y="1553"/>
                  </a:cubicBezTo>
                  <a:cubicBezTo>
                    <a:pt x="3027" y="2018"/>
                    <a:pt x="3181" y="2480"/>
                    <a:pt x="3318" y="2947"/>
                  </a:cubicBezTo>
                  <a:cubicBezTo>
                    <a:pt x="3478" y="3486"/>
                    <a:pt x="3633" y="4025"/>
                    <a:pt x="3834" y="4550"/>
                  </a:cubicBezTo>
                  <a:cubicBezTo>
                    <a:pt x="3852" y="4600"/>
                    <a:pt x="3867" y="4650"/>
                    <a:pt x="3881" y="4701"/>
                  </a:cubicBezTo>
                  <a:cubicBezTo>
                    <a:pt x="3944" y="4923"/>
                    <a:pt x="4006" y="5145"/>
                    <a:pt x="4066" y="5356"/>
                  </a:cubicBezTo>
                  <a:cubicBezTo>
                    <a:pt x="4137" y="5398"/>
                    <a:pt x="4210" y="5419"/>
                    <a:pt x="4249" y="5469"/>
                  </a:cubicBezTo>
                  <a:cubicBezTo>
                    <a:pt x="4336" y="5577"/>
                    <a:pt x="4441" y="5589"/>
                    <a:pt x="4567" y="5581"/>
                  </a:cubicBezTo>
                  <a:cubicBezTo>
                    <a:pt x="4651" y="5576"/>
                    <a:pt x="4711" y="5553"/>
                    <a:pt x="4752" y="5472"/>
                  </a:cubicBezTo>
                  <a:cubicBezTo>
                    <a:pt x="4731" y="5384"/>
                    <a:pt x="4732" y="5285"/>
                    <a:pt x="4668" y="5206"/>
                  </a:cubicBezTo>
                  <a:cubicBezTo>
                    <a:pt x="4507" y="5176"/>
                    <a:pt x="4502" y="5174"/>
                    <a:pt x="4463" y="5043"/>
                  </a:cubicBezTo>
                  <a:cubicBezTo>
                    <a:pt x="4446" y="4985"/>
                    <a:pt x="4433" y="4926"/>
                    <a:pt x="4424" y="4867"/>
                  </a:cubicBezTo>
                  <a:cubicBezTo>
                    <a:pt x="4367" y="4502"/>
                    <a:pt x="4255" y="4155"/>
                    <a:pt x="4116" y="3813"/>
                  </a:cubicBezTo>
                  <a:cubicBezTo>
                    <a:pt x="3974" y="3467"/>
                    <a:pt x="3826" y="3123"/>
                    <a:pt x="3735" y="2758"/>
                  </a:cubicBezTo>
                  <a:cubicBezTo>
                    <a:pt x="3717" y="2685"/>
                    <a:pt x="3689" y="2614"/>
                    <a:pt x="3657" y="2547"/>
                  </a:cubicBezTo>
                  <a:cubicBezTo>
                    <a:pt x="3523" y="2262"/>
                    <a:pt x="3409" y="1968"/>
                    <a:pt x="3304" y="1673"/>
                  </a:cubicBezTo>
                  <a:cubicBezTo>
                    <a:pt x="3282" y="1610"/>
                    <a:pt x="3246" y="1561"/>
                    <a:pt x="3193" y="1512"/>
                  </a:cubicBezTo>
                  <a:cubicBezTo>
                    <a:pt x="3059" y="1388"/>
                    <a:pt x="3019" y="1222"/>
                    <a:pt x="3049" y="1041"/>
                  </a:cubicBezTo>
                  <a:cubicBezTo>
                    <a:pt x="3062" y="964"/>
                    <a:pt x="3136" y="934"/>
                    <a:pt x="3204" y="977"/>
                  </a:cubicBezTo>
                  <a:cubicBezTo>
                    <a:pt x="3222" y="989"/>
                    <a:pt x="3244" y="1001"/>
                    <a:pt x="3256" y="1017"/>
                  </a:cubicBezTo>
                  <a:cubicBezTo>
                    <a:pt x="3393" y="1205"/>
                    <a:pt x="3544" y="1384"/>
                    <a:pt x="3625" y="1604"/>
                  </a:cubicBezTo>
                  <a:cubicBezTo>
                    <a:pt x="3749" y="1941"/>
                    <a:pt x="3872" y="2279"/>
                    <a:pt x="3991" y="2619"/>
                  </a:cubicBezTo>
                  <a:cubicBezTo>
                    <a:pt x="4162" y="3106"/>
                    <a:pt x="4354" y="3586"/>
                    <a:pt x="4486" y="4086"/>
                  </a:cubicBezTo>
                  <a:cubicBezTo>
                    <a:pt x="4505" y="4158"/>
                    <a:pt x="4534" y="4228"/>
                    <a:pt x="4560" y="4298"/>
                  </a:cubicBezTo>
                  <a:cubicBezTo>
                    <a:pt x="4685" y="4628"/>
                    <a:pt x="4784" y="4966"/>
                    <a:pt x="4845" y="5314"/>
                  </a:cubicBezTo>
                  <a:cubicBezTo>
                    <a:pt x="4847" y="5331"/>
                    <a:pt x="4868" y="5346"/>
                    <a:pt x="4887" y="5369"/>
                  </a:cubicBezTo>
                  <a:cubicBezTo>
                    <a:pt x="5026" y="5247"/>
                    <a:pt x="5174" y="5145"/>
                    <a:pt x="5256" y="4975"/>
                  </a:cubicBezTo>
                  <a:cubicBezTo>
                    <a:pt x="5282" y="4924"/>
                    <a:pt x="5327" y="4879"/>
                    <a:pt x="5372" y="4840"/>
                  </a:cubicBezTo>
                  <a:cubicBezTo>
                    <a:pt x="5521" y="4712"/>
                    <a:pt x="5653" y="4571"/>
                    <a:pt x="5753" y="4401"/>
                  </a:cubicBezTo>
                  <a:cubicBezTo>
                    <a:pt x="5791" y="4337"/>
                    <a:pt x="5842" y="4280"/>
                    <a:pt x="5888" y="4221"/>
                  </a:cubicBezTo>
                  <a:cubicBezTo>
                    <a:pt x="5990" y="4091"/>
                    <a:pt x="6242" y="3614"/>
                    <a:pt x="6306" y="3429"/>
                  </a:cubicBezTo>
                  <a:cubicBezTo>
                    <a:pt x="6118" y="3219"/>
                    <a:pt x="5930" y="3008"/>
                    <a:pt x="5738" y="2799"/>
                  </a:cubicBezTo>
                  <a:cubicBezTo>
                    <a:pt x="5662" y="2717"/>
                    <a:pt x="5659" y="2719"/>
                    <a:pt x="5509" y="2671"/>
                  </a:cubicBezTo>
                  <a:cubicBezTo>
                    <a:pt x="5564" y="2910"/>
                    <a:pt x="5614" y="3144"/>
                    <a:pt x="5703" y="3366"/>
                  </a:cubicBezTo>
                  <a:cubicBezTo>
                    <a:pt x="5804" y="3614"/>
                    <a:pt x="5809" y="3877"/>
                    <a:pt x="5824" y="4138"/>
                  </a:cubicBezTo>
                  <a:cubicBezTo>
                    <a:pt x="5827" y="4170"/>
                    <a:pt x="5807" y="4204"/>
                    <a:pt x="5793" y="4249"/>
                  </a:cubicBezTo>
                  <a:cubicBezTo>
                    <a:pt x="5690" y="4197"/>
                    <a:pt x="5660" y="4113"/>
                    <a:pt x="5629" y="4031"/>
                  </a:cubicBezTo>
                  <a:cubicBezTo>
                    <a:pt x="5611" y="3983"/>
                    <a:pt x="5614" y="3923"/>
                    <a:pt x="5556" y="3898"/>
                  </a:cubicBezTo>
                  <a:cubicBezTo>
                    <a:pt x="5453" y="3852"/>
                    <a:pt x="5430" y="3755"/>
                    <a:pt x="5414" y="3658"/>
                  </a:cubicBezTo>
                  <a:cubicBezTo>
                    <a:pt x="5385" y="3481"/>
                    <a:pt x="5352" y="3304"/>
                    <a:pt x="5336" y="3125"/>
                  </a:cubicBezTo>
                  <a:cubicBezTo>
                    <a:pt x="5323" y="2982"/>
                    <a:pt x="5297" y="2844"/>
                    <a:pt x="5247" y="2709"/>
                  </a:cubicBezTo>
                  <a:cubicBezTo>
                    <a:pt x="5213" y="2619"/>
                    <a:pt x="5171" y="2530"/>
                    <a:pt x="5141" y="2439"/>
                  </a:cubicBezTo>
                  <a:cubicBezTo>
                    <a:pt x="5124" y="2388"/>
                    <a:pt x="5116" y="2339"/>
                    <a:pt x="5067" y="2306"/>
                  </a:cubicBezTo>
                  <a:cubicBezTo>
                    <a:pt x="5024" y="2277"/>
                    <a:pt x="4987" y="2239"/>
                    <a:pt x="4944" y="2209"/>
                  </a:cubicBezTo>
                  <a:cubicBezTo>
                    <a:pt x="4906" y="2182"/>
                    <a:pt x="4869" y="2148"/>
                    <a:pt x="4793" y="2147"/>
                  </a:cubicBezTo>
                  <a:cubicBezTo>
                    <a:pt x="4843" y="2262"/>
                    <a:pt x="4879" y="2360"/>
                    <a:pt x="4927" y="2452"/>
                  </a:cubicBezTo>
                  <a:cubicBezTo>
                    <a:pt x="5045" y="2680"/>
                    <a:pt x="5127" y="2919"/>
                    <a:pt x="5191" y="3167"/>
                  </a:cubicBezTo>
                  <a:cubicBezTo>
                    <a:pt x="5271" y="3471"/>
                    <a:pt x="5366" y="3771"/>
                    <a:pt x="5452" y="4073"/>
                  </a:cubicBezTo>
                  <a:cubicBezTo>
                    <a:pt x="5484" y="4181"/>
                    <a:pt x="5510" y="4290"/>
                    <a:pt x="5536" y="4399"/>
                  </a:cubicBezTo>
                  <a:cubicBezTo>
                    <a:pt x="5556" y="4481"/>
                    <a:pt x="5549" y="4560"/>
                    <a:pt x="5459" y="4655"/>
                  </a:cubicBezTo>
                  <a:close/>
                  <a:moveTo>
                    <a:pt x="395" y="2627"/>
                  </a:moveTo>
                  <a:cubicBezTo>
                    <a:pt x="413" y="2617"/>
                    <a:pt x="432" y="2611"/>
                    <a:pt x="443" y="2598"/>
                  </a:cubicBezTo>
                  <a:cubicBezTo>
                    <a:pt x="448" y="2592"/>
                    <a:pt x="436" y="2572"/>
                    <a:pt x="432" y="2559"/>
                  </a:cubicBezTo>
                  <a:cubicBezTo>
                    <a:pt x="415" y="2567"/>
                    <a:pt x="397" y="2572"/>
                    <a:pt x="383" y="2584"/>
                  </a:cubicBezTo>
                  <a:cubicBezTo>
                    <a:pt x="379" y="2587"/>
                    <a:pt x="389" y="2607"/>
                    <a:pt x="395" y="2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3182775" y="3588375"/>
              <a:ext cx="28850" cy="28675"/>
            </a:xfrm>
            <a:custGeom>
              <a:avLst/>
              <a:gdLst/>
              <a:ahLst/>
              <a:cxnLst/>
              <a:rect l="l" t="t" r="r" b="b"/>
              <a:pathLst>
                <a:path w="1154" h="1147" extrusionOk="0">
                  <a:moveTo>
                    <a:pt x="187" y="886"/>
                  </a:moveTo>
                  <a:cubicBezTo>
                    <a:pt x="172" y="869"/>
                    <a:pt x="158" y="854"/>
                    <a:pt x="143" y="837"/>
                  </a:cubicBezTo>
                  <a:cubicBezTo>
                    <a:pt x="13" y="690"/>
                    <a:pt x="1" y="601"/>
                    <a:pt x="98" y="432"/>
                  </a:cubicBezTo>
                  <a:cubicBezTo>
                    <a:pt x="181" y="286"/>
                    <a:pt x="304" y="171"/>
                    <a:pt x="446" y="90"/>
                  </a:cubicBezTo>
                  <a:cubicBezTo>
                    <a:pt x="605" y="0"/>
                    <a:pt x="783" y="15"/>
                    <a:pt x="941" y="99"/>
                  </a:cubicBezTo>
                  <a:cubicBezTo>
                    <a:pt x="1088" y="176"/>
                    <a:pt x="1154" y="398"/>
                    <a:pt x="1086" y="554"/>
                  </a:cubicBezTo>
                  <a:cubicBezTo>
                    <a:pt x="1006" y="740"/>
                    <a:pt x="876" y="897"/>
                    <a:pt x="752" y="1055"/>
                  </a:cubicBezTo>
                  <a:cubicBezTo>
                    <a:pt x="691" y="1132"/>
                    <a:pt x="605" y="1146"/>
                    <a:pt x="508" y="1121"/>
                  </a:cubicBezTo>
                  <a:cubicBezTo>
                    <a:pt x="368" y="1085"/>
                    <a:pt x="278" y="987"/>
                    <a:pt x="187" y="886"/>
                  </a:cubicBezTo>
                  <a:close/>
                  <a:moveTo>
                    <a:pt x="250" y="646"/>
                  </a:moveTo>
                  <a:cubicBezTo>
                    <a:pt x="306" y="713"/>
                    <a:pt x="354" y="778"/>
                    <a:pt x="412" y="835"/>
                  </a:cubicBezTo>
                  <a:cubicBezTo>
                    <a:pt x="448" y="870"/>
                    <a:pt x="494" y="900"/>
                    <a:pt x="542" y="917"/>
                  </a:cubicBezTo>
                  <a:cubicBezTo>
                    <a:pt x="570" y="927"/>
                    <a:pt x="624" y="921"/>
                    <a:pt x="642" y="901"/>
                  </a:cubicBezTo>
                  <a:cubicBezTo>
                    <a:pt x="716" y="820"/>
                    <a:pt x="792" y="737"/>
                    <a:pt x="848" y="643"/>
                  </a:cubicBezTo>
                  <a:cubicBezTo>
                    <a:pt x="893" y="567"/>
                    <a:pt x="904" y="474"/>
                    <a:pt x="875" y="383"/>
                  </a:cubicBezTo>
                  <a:cubicBezTo>
                    <a:pt x="858" y="330"/>
                    <a:pt x="827" y="293"/>
                    <a:pt x="768" y="282"/>
                  </a:cubicBezTo>
                  <a:cubicBezTo>
                    <a:pt x="694" y="270"/>
                    <a:pt x="612" y="254"/>
                    <a:pt x="551" y="299"/>
                  </a:cubicBezTo>
                  <a:cubicBezTo>
                    <a:pt x="434" y="387"/>
                    <a:pt x="296" y="459"/>
                    <a:pt x="250" y="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3224050" y="3557950"/>
              <a:ext cx="17900" cy="11400"/>
            </a:xfrm>
            <a:custGeom>
              <a:avLst/>
              <a:gdLst/>
              <a:ahLst/>
              <a:cxnLst/>
              <a:rect l="l" t="t" r="r" b="b"/>
              <a:pathLst>
                <a:path w="716" h="456" extrusionOk="0">
                  <a:moveTo>
                    <a:pt x="654" y="456"/>
                  </a:moveTo>
                  <a:cubicBezTo>
                    <a:pt x="421" y="394"/>
                    <a:pt x="228" y="241"/>
                    <a:pt x="26" y="124"/>
                  </a:cubicBezTo>
                  <a:cubicBezTo>
                    <a:pt x="1" y="60"/>
                    <a:pt x="29" y="22"/>
                    <a:pt x="73" y="10"/>
                  </a:cubicBezTo>
                  <a:cubicBezTo>
                    <a:pt x="103" y="0"/>
                    <a:pt x="148" y="12"/>
                    <a:pt x="175" y="31"/>
                  </a:cubicBezTo>
                  <a:cubicBezTo>
                    <a:pt x="241" y="76"/>
                    <a:pt x="301" y="131"/>
                    <a:pt x="376" y="192"/>
                  </a:cubicBezTo>
                  <a:cubicBezTo>
                    <a:pt x="408" y="153"/>
                    <a:pt x="425" y="120"/>
                    <a:pt x="451" y="101"/>
                  </a:cubicBezTo>
                  <a:cubicBezTo>
                    <a:pt x="471" y="86"/>
                    <a:pt x="512" y="74"/>
                    <a:pt x="529" y="84"/>
                  </a:cubicBezTo>
                  <a:cubicBezTo>
                    <a:pt x="612" y="137"/>
                    <a:pt x="680" y="206"/>
                    <a:pt x="704" y="306"/>
                  </a:cubicBezTo>
                  <a:cubicBezTo>
                    <a:pt x="716" y="357"/>
                    <a:pt x="716" y="410"/>
                    <a:pt x="654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212300" y="3562750"/>
              <a:ext cx="5725" cy="6800"/>
            </a:xfrm>
            <a:custGeom>
              <a:avLst/>
              <a:gdLst/>
              <a:ahLst/>
              <a:cxnLst/>
              <a:rect l="l" t="t" r="r" b="b"/>
              <a:pathLst>
                <a:path w="229" h="272" extrusionOk="0">
                  <a:moveTo>
                    <a:pt x="50" y="7"/>
                  </a:moveTo>
                  <a:cubicBezTo>
                    <a:pt x="84" y="8"/>
                    <a:pt x="115" y="1"/>
                    <a:pt x="138" y="10"/>
                  </a:cubicBezTo>
                  <a:cubicBezTo>
                    <a:pt x="201" y="38"/>
                    <a:pt x="229" y="123"/>
                    <a:pt x="190" y="179"/>
                  </a:cubicBezTo>
                  <a:cubicBezTo>
                    <a:pt x="165" y="212"/>
                    <a:pt x="128" y="240"/>
                    <a:pt x="91" y="262"/>
                  </a:cubicBezTo>
                  <a:cubicBezTo>
                    <a:pt x="76" y="271"/>
                    <a:pt x="44" y="269"/>
                    <a:pt x="29" y="260"/>
                  </a:cubicBezTo>
                  <a:cubicBezTo>
                    <a:pt x="14" y="250"/>
                    <a:pt x="0" y="222"/>
                    <a:pt x="3" y="205"/>
                  </a:cubicBezTo>
                  <a:cubicBezTo>
                    <a:pt x="14" y="142"/>
                    <a:pt x="33" y="79"/>
                    <a:pt x="5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59950" y="3632350"/>
              <a:ext cx="4725" cy="6775"/>
            </a:xfrm>
            <a:custGeom>
              <a:avLst/>
              <a:gdLst/>
              <a:ahLst/>
              <a:cxnLst/>
              <a:rect l="l" t="t" r="r" b="b"/>
              <a:pathLst>
                <a:path w="189" h="271" extrusionOk="0">
                  <a:moveTo>
                    <a:pt x="182" y="248"/>
                  </a:moveTo>
                  <a:cubicBezTo>
                    <a:pt x="107" y="271"/>
                    <a:pt x="59" y="247"/>
                    <a:pt x="29" y="191"/>
                  </a:cubicBezTo>
                  <a:cubicBezTo>
                    <a:pt x="1" y="137"/>
                    <a:pt x="17" y="48"/>
                    <a:pt x="65" y="12"/>
                  </a:cubicBezTo>
                  <a:cubicBezTo>
                    <a:pt x="81" y="0"/>
                    <a:pt x="133" y="6"/>
                    <a:pt x="138" y="17"/>
                  </a:cubicBezTo>
                  <a:cubicBezTo>
                    <a:pt x="175" y="89"/>
                    <a:pt x="189" y="166"/>
                    <a:pt x="182" y="2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3219575" y="3567175"/>
              <a:ext cx="2600" cy="2275"/>
            </a:xfrm>
            <a:custGeom>
              <a:avLst/>
              <a:gdLst/>
              <a:ahLst/>
              <a:cxnLst/>
              <a:rect l="l" t="t" r="r" b="b"/>
              <a:pathLst>
                <a:path w="104" h="91" extrusionOk="0">
                  <a:moveTo>
                    <a:pt x="1" y="0"/>
                  </a:moveTo>
                  <a:cubicBezTo>
                    <a:pt x="45" y="9"/>
                    <a:pt x="68" y="6"/>
                    <a:pt x="79" y="16"/>
                  </a:cubicBezTo>
                  <a:cubicBezTo>
                    <a:pt x="92" y="29"/>
                    <a:pt x="95" y="52"/>
                    <a:pt x="104" y="71"/>
                  </a:cubicBezTo>
                  <a:cubicBezTo>
                    <a:pt x="85" y="76"/>
                    <a:pt x="59" y="91"/>
                    <a:pt x="50" y="85"/>
                  </a:cubicBezTo>
                  <a:cubicBezTo>
                    <a:pt x="32" y="70"/>
                    <a:pt x="25" y="4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212425" y="3603775"/>
              <a:ext cx="46650" cy="81700"/>
            </a:xfrm>
            <a:custGeom>
              <a:avLst/>
              <a:gdLst/>
              <a:ahLst/>
              <a:cxnLst/>
              <a:rect l="l" t="t" r="r" b="b"/>
              <a:pathLst>
                <a:path w="1866" h="3268" extrusionOk="0">
                  <a:moveTo>
                    <a:pt x="306" y="1199"/>
                  </a:moveTo>
                  <a:cubicBezTo>
                    <a:pt x="338" y="1190"/>
                    <a:pt x="353" y="1168"/>
                    <a:pt x="350" y="1133"/>
                  </a:cubicBezTo>
                  <a:cubicBezTo>
                    <a:pt x="338" y="1029"/>
                    <a:pt x="324" y="925"/>
                    <a:pt x="316" y="820"/>
                  </a:cubicBezTo>
                  <a:cubicBezTo>
                    <a:pt x="308" y="709"/>
                    <a:pt x="336" y="655"/>
                    <a:pt x="401" y="635"/>
                  </a:cubicBezTo>
                  <a:cubicBezTo>
                    <a:pt x="482" y="611"/>
                    <a:pt x="528" y="663"/>
                    <a:pt x="573" y="713"/>
                  </a:cubicBezTo>
                  <a:cubicBezTo>
                    <a:pt x="672" y="822"/>
                    <a:pt x="729" y="952"/>
                    <a:pt x="765" y="1090"/>
                  </a:cubicBezTo>
                  <a:cubicBezTo>
                    <a:pt x="823" y="1307"/>
                    <a:pt x="874" y="1526"/>
                    <a:pt x="927" y="1744"/>
                  </a:cubicBezTo>
                  <a:cubicBezTo>
                    <a:pt x="947" y="1824"/>
                    <a:pt x="968" y="1903"/>
                    <a:pt x="993" y="1982"/>
                  </a:cubicBezTo>
                  <a:cubicBezTo>
                    <a:pt x="998" y="2002"/>
                    <a:pt x="1015" y="2019"/>
                    <a:pt x="1026" y="2035"/>
                  </a:cubicBezTo>
                  <a:cubicBezTo>
                    <a:pt x="1077" y="2040"/>
                    <a:pt x="1069" y="2000"/>
                    <a:pt x="1075" y="1976"/>
                  </a:cubicBezTo>
                  <a:cubicBezTo>
                    <a:pt x="1119" y="1797"/>
                    <a:pt x="1105" y="1621"/>
                    <a:pt x="1047" y="1445"/>
                  </a:cubicBezTo>
                  <a:cubicBezTo>
                    <a:pt x="957" y="1176"/>
                    <a:pt x="853" y="911"/>
                    <a:pt x="805" y="629"/>
                  </a:cubicBezTo>
                  <a:cubicBezTo>
                    <a:pt x="799" y="594"/>
                    <a:pt x="782" y="548"/>
                    <a:pt x="756" y="534"/>
                  </a:cubicBezTo>
                  <a:cubicBezTo>
                    <a:pt x="607" y="455"/>
                    <a:pt x="672" y="331"/>
                    <a:pt x="684" y="220"/>
                  </a:cubicBezTo>
                  <a:cubicBezTo>
                    <a:pt x="686" y="202"/>
                    <a:pt x="730" y="179"/>
                    <a:pt x="754" y="177"/>
                  </a:cubicBezTo>
                  <a:cubicBezTo>
                    <a:pt x="787" y="175"/>
                    <a:pt x="822" y="191"/>
                    <a:pt x="856" y="200"/>
                  </a:cubicBezTo>
                  <a:cubicBezTo>
                    <a:pt x="874" y="148"/>
                    <a:pt x="885" y="97"/>
                    <a:pt x="910" y="52"/>
                  </a:cubicBezTo>
                  <a:cubicBezTo>
                    <a:pt x="936" y="5"/>
                    <a:pt x="1009" y="1"/>
                    <a:pt x="1046" y="40"/>
                  </a:cubicBezTo>
                  <a:cubicBezTo>
                    <a:pt x="1136" y="136"/>
                    <a:pt x="1182" y="252"/>
                    <a:pt x="1210" y="379"/>
                  </a:cubicBezTo>
                  <a:cubicBezTo>
                    <a:pt x="1317" y="862"/>
                    <a:pt x="1425" y="1343"/>
                    <a:pt x="1534" y="1825"/>
                  </a:cubicBezTo>
                  <a:cubicBezTo>
                    <a:pt x="1580" y="2029"/>
                    <a:pt x="1629" y="2233"/>
                    <a:pt x="1682" y="2436"/>
                  </a:cubicBezTo>
                  <a:cubicBezTo>
                    <a:pt x="1691" y="2476"/>
                    <a:pt x="1716" y="2529"/>
                    <a:pt x="1749" y="2543"/>
                  </a:cubicBezTo>
                  <a:cubicBezTo>
                    <a:pt x="1866" y="2593"/>
                    <a:pt x="1839" y="2687"/>
                    <a:pt x="1827" y="2772"/>
                  </a:cubicBezTo>
                  <a:cubicBezTo>
                    <a:pt x="1816" y="2848"/>
                    <a:pt x="1736" y="2839"/>
                    <a:pt x="1687" y="2864"/>
                  </a:cubicBezTo>
                  <a:cubicBezTo>
                    <a:pt x="1645" y="2994"/>
                    <a:pt x="1777" y="3129"/>
                    <a:pt x="1691" y="3268"/>
                  </a:cubicBezTo>
                  <a:cubicBezTo>
                    <a:pt x="1575" y="3217"/>
                    <a:pt x="1549" y="3130"/>
                    <a:pt x="1524" y="3045"/>
                  </a:cubicBezTo>
                  <a:cubicBezTo>
                    <a:pt x="1465" y="2844"/>
                    <a:pt x="1407" y="2642"/>
                    <a:pt x="1355" y="2439"/>
                  </a:cubicBezTo>
                  <a:cubicBezTo>
                    <a:pt x="1315" y="2288"/>
                    <a:pt x="1278" y="2138"/>
                    <a:pt x="1228" y="1990"/>
                  </a:cubicBezTo>
                  <a:cubicBezTo>
                    <a:pt x="1163" y="2001"/>
                    <a:pt x="1168" y="2046"/>
                    <a:pt x="1166" y="2078"/>
                  </a:cubicBezTo>
                  <a:cubicBezTo>
                    <a:pt x="1159" y="2190"/>
                    <a:pt x="1158" y="2302"/>
                    <a:pt x="1153" y="2414"/>
                  </a:cubicBezTo>
                  <a:cubicBezTo>
                    <a:pt x="1149" y="2495"/>
                    <a:pt x="1160" y="2579"/>
                    <a:pt x="1074" y="2634"/>
                  </a:cubicBezTo>
                  <a:cubicBezTo>
                    <a:pt x="1048" y="2651"/>
                    <a:pt x="1049" y="2703"/>
                    <a:pt x="1032" y="2735"/>
                  </a:cubicBezTo>
                  <a:cubicBezTo>
                    <a:pt x="1015" y="2766"/>
                    <a:pt x="989" y="2792"/>
                    <a:pt x="963" y="2826"/>
                  </a:cubicBezTo>
                  <a:cubicBezTo>
                    <a:pt x="843" y="2756"/>
                    <a:pt x="834" y="2640"/>
                    <a:pt x="806" y="2534"/>
                  </a:cubicBezTo>
                  <a:cubicBezTo>
                    <a:pt x="778" y="2426"/>
                    <a:pt x="754" y="2318"/>
                    <a:pt x="724" y="2194"/>
                  </a:cubicBezTo>
                  <a:cubicBezTo>
                    <a:pt x="665" y="2247"/>
                    <a:pt x="690" y="2312"/>
                    <a:pt x="673" y="2365"/>
                  </a:cubicBezTo>
                  <a:cubicBezTo>
                    <a:pt x="649" y="2441"/>
                    <a:pt x="582" y="2468"/>
                    <a:pt x="516" y="2424"/>
                  </a:cubicBezTo>
                  <a:cubicBezTo>
                    <a:pt x="439" y="2373"/>
                    <a:pt x="374" y="2313"/>
                    <a:pt x="349" y="2221"/>
                  </a:cubicBezTo>
                  <a:cubicBezTo>
                    <a:pt x="332" y="2163"/>
                    <a:pt x="310" y="2106"/>
                    <a:pt x="304" y="2047"/>
                  </a:cubicBezTo>
                  <a:cubicBezTo>
                    <a:pt x="287" y="1864"/>
                    <a:pt x="213" y="1702"/>
                    <a:pt x="143" y="1536"/>
                  </a:cubicBezTo>
                  <a:cubicBezTo>
                    <a:pt x="91" y="1413"/>
                    <a:pt x="53" y="1283"/>
                    <a:pt x="14" y="1155"/>
                  </a:cubicBezTo>
                  <a:cubicBezTo>
                    <a:pt x="1" y="1110"/>
                    <a:pt x="17" y="1066"/>
                    <a:pt x="55" y="1034"/>
                  </a:cubicBezTo>
                  <a:cubicBezTo>
                    <a:pt x="94" y="1003"/>
                    <a:pt x="155" y="1005"/>
                    <a:pt x="201" y="1036"/>
                  </a:cubicBezTo>
                  <a:cubicBezTo>
                    <a:pt x="260" y="1076"/>
                    <a:pt x="294" y="1132"/>
                    <a:pt x="316" y="1198"/>
                  </a:cubicBezTo>
                  <a:cubicBezTo>
                    <a:pt x="331" y="1270"/>
                    <a:pt x="320" y="1353"/>
                    <a:pt x="405" y="1392"/>
                  </a:cubicBezTo>
                  <a:cubicBezTo>
                    <a:pt x="395" y="1400"/>
                    <a:pt x="386" y="1410"/>
                    <a:pt x="376" y="1418"/>
                  </a:cubicBezTo>
                  <a:cubicBezTo>
                    <a:pt x="383" y="1423"/>
                    <a:pt x="392" y="1428"/>
                    <a:pt x="400" y="1433"/>
                  </a:cubicBezTo>
                  <a:cubicBezTo>
                    <a:pt x="399" y="1419"/>
                    <a:pt x="398" y="1405"/>
                    <a:pt x="396" y="1391"/>
                  </a:cubicBezTo>
                  <a:cubicBezTo>
                    <a:pt x="390" y="1349"/>
                    <a:pt x="387" y="1307"/>
                    <a:pt x="377" y="1266"/>
                  </a:cubicBezTo>
                  <a:cubicBezTo>
                    <a:pt x="369" y="1230"/>
                    <a:pt x="348" y="1201"/>
                    <a:pt x="306" y="1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3290875" y="3629250"/>
              <a:ext cx="24400" cy="68975"/>
            </a:xfrm>
            <a:custGeom>
              <a:avLst/>
              <a:gdLst/>
              <a:ahLst/>
              <a:cxnLst/>
              <a:rect l="l" t="t" r="r" b="b"/>
              <a:pathLst>
                <a:path w="976" h="2759" extrusionOk="0">
                  <a:moveTo>
                    <a:pt x="1" y="98"/>
                  </a:moveTo>
                  <a:cubicBezTo>
                    <a:pt x="25" y="28"/>
                    <a:pt x="68" y="2"/>
                    <a:pt x="125" y="1"/>
                  </a:cubicBezTo>
                  <a:cubicBezTo>
                    <a:pt x="183" y="0"/>
                    <a:pt x="223" y="35"/>
                    <a:pt x="250" y="82"/>
                  </a:cubicBezTo>
                  <a:cubicBezTo>
                    <a:pt x="266" y="109"/>
                    <a:pt x="277" y="136"/>
                    <a:pt x="287" y="164"/>
                  </a:cubicBezTo>
                  <a:cubicBezTo>
                    <a:pt x="425" y="543"/>
                    <a:pt x="596" y="909"/>
                    <a:pt x="696" y="1304"/>
                  </a:cubicBezTo>
                  <a:cubicBezTo>
                    <a:pt x="734" y="1454"/>
                    <a:pt x="803" y="1598"/>
                    <a:pt x="855" y="1746"/>
                  </a:cubicBezTo>
                  <a:cubicBezTo>
                    <a:pt x="869" y="1785"/>
                    <a:pt x="878" y="1826"/>
                    <a:pt x="895" y="1885"/>
                  </a:cubicBezTo>
                  <a:cubicBezTo>
                    <a:pt x="848" y="1874"/>
                    <a:pt x="821" y="1868"/>
                    <a:pt x="793" y="1860"/>
                  </a:cubicBezTo>
                  <a:cubicBezTo>
                    <a:pt x="788" y="1873"/>
                    <a:pt x="776" y="1887"/>
                    <a:pt x="778" y="1896"/>
                  </a:cubicBezTo>
                  <a:cubicBezTo>
                    <a:pt x="814" y="2018"/>
                    <a:pt x="853" y="2138"/>
                    <a:pt x="889" y="2260"/>
                  </a:cubicBezTo>
                  <a:cubicBezTo>
                    <a:pt x="914" y="2346"/>
                    <a:pt x="938" y="2433"/>
                    <a:pt x="959" y="2520"/>
                  </a:cubicBezTo>
                  <a:cubicBezTo>
                    <a:pt x="975" y="2588"/>
                    <a:pt x="964" y="2653"/>
                    <a:pt x="925" y="2714"/>
                  </a:cubicBezTo>
                  <a:cubicBezTo>
                    <a:pt x="898" y="2755"/>
                    <a:pt x="841" y="2759"/>
                    <a:pt x="815" y="2716"/>
                  </a:cubicBezTo>
                  <a:cubicBezTo>
                    <a:pt x="795" y="2685"/>
                    <a:pt x="776" y="2652"/>
                    <a:pt x="765" y="2617"/>
                  </a:cubicBezTo>
                  <a:cubicBezTo>
                    <a:pt x="635" y="2203"/>
                    <a:pt x="505" y="1789"/>
                    <a:pt x="379" y="1374"/>
                  </a:cubicBezTo>
                  <a:cubicBezTo>
                    <a:pt x="326" y="1203"/>
                    <a:pt x="279" y="1029"/>
                    <a:pt x="238" y="855"/>
                  </a:cubicBezTo>
                  <a:cubicBezTo>
                    <a:pt x="176" y="594"/>
                    <a:pt x="111" y="333"/>
                    <a:pt x="1" y="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1951350" y="1532425"/>
            <a:ext cx="52413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951350" y="2152825"/>
            <a:ext cx="5241300" cy="10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9"/>
          <p:cNvGrpSpPr/>
          <p:nvPr/>
        </p:nvGrpSpPr>
        <p:grpSpPr>
          <a:xfrm rot="417233">
            <a:off x="4843933" y="3593566"/>
            <a:ext cx="3603228" cy="4711084"/>
            <a:chOff x="3307975" y="369600"/>
            <a:chExt cx="1201775" cy="1571275"/>
          </a:xfrm>
        </p:grpSpPr>
        <p:sp>
          <p:nvSpPr>
            <p:cNvPr id="173" name="Google Shape;173;p9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9"/>
          <p:cNvGrpSpPr/>
          <p:nvPr/>
        </p:nvGrpSpPr>
        <p:grpSpPr>
          <a:xfrm rot="-1813207">
            <a:off x="-401479" y="-3071761"/>
            <a:ext cx="3603247" cy="4711108"/>
            <a:chOff x="3307975" y="369600"/>
            <a:chExt cx="1201775" cy="1571275"/>
          </a:xfrm>
        </p:grpSpPr>
        <p:sp>
          <p:nvSpPr>
            <p:cNvPr id="189" name="Google Shape;189;p9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9"/>
          <p:cNvSpPr/>
          <p:nvPr/>
        </p:nvSpPr>
        <p:spPr>
          <a:xfrm rot="1772070">
            <a:off x="8195658" y="3715648"/>
            <a:ext cx="281781" cy="760857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/>
          <p:nvPr/>
        </p:nvSpPr>
        <p:spPr>
          <a:xfrm rot="1085673">
            <a:off x="4522229" y="3571920"/>
            <a:ext cx="899818" cy="370220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/>
          <p:nvPr/>
        </p:nvSpPr>
        <p:spPr>
          <a:xfrm rot="-219918">
            <a:off x="4677652" y="4183676"/>
            <a:ext cx="899827" cy="370224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 rot="1319243">
            <a:off x="433414" y="1196333"/>
            <a:ext cx="1000561" cy="3297108"/>
            <a:chOff x="5093225" y="4083425"/>
            <a:chExt cx="374500" cy="1234075"/>
          </a:xfrm>
        </p:grpSpPr>
        <p:sp>
          <p:nvSpPr>
            <p:cNvPr id="208" name="Google Shape;208;p9"/>
            <p:cNvSpPr/>
            <p:nvPr/>
          </p:nvSpPr>
          <p:spPr>
            <a:xfrm>
              <a:off x="5114150" y="5254175"/>
              <a:ext cx="33975" cy="63325"/>
            </a:xfrm>
            <a:custGeom>
              <a:avLst/>
              <a:gdLst/>
              <a:ahLst/>
              <a:cxnLst/>
              <a:rect l="l" t="t" r="r" b="b"/>
              <a:pathLst>
                <a:path w="1359" h="2533" extrusionOk="0">
                  <a:moveTo>
                    <a:pt x="933" y="0"/>
                  </a:moveTo>
                  <a:cubicBezTo>
                    <a:pt x="658" y="0"/>
                    <a:pt x="323" y="525"/>
                    <a:pt x="165" y="1223"/>
                  </a:cubicBezTo>
                  <a:cubicBezTo>
                    <a:pt x="0" y="1958"/>
                    <a:pt x="171" y="2463"/>
                    <a:pt x="454" y="2526"/>
                  </a:cubicBezTo>
                  <a:cubicBezTo>
                    <a:pt x="474" y="2531"/>
                    <a:pt x="493" y="2533"/>
                    <a:pt x="513" y="2533"/>
                  </a:cubicBezTo>
                  <a:cubicBezTo>
                    <a:pt x="778" y="2533"/>
                    <a:pt x="1039" y="2138"/>
                    <a:pt x="1193" y="1454"/>
                  </a:cubicBezTo>
                  <a:cubicBezTo>
                    <a:pt x="1359" y="718"/>
                    <a:pt x="1263" y="70"/>
                    <a:pt x="979" y="5"/>
                  </a:cubicBezTo>
                  <a:cubicBezTo>
                    <a:pt x="964" y="2"/>
                    <a:pt x="949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93225" y="4487025"/>
              <a:ext cx="271825" cy="814950"/>
            </a:xfrm>
            <a:custGeom>
              <a:avLst/>
              <a:gdLst/>
              <a:ahLst/>
              <a:cxnLst/>
              <a:rect l="l" t="t" r="r" b="b"/>
              <a:pathLst>
                <a:path w="10873" h="32598" extrusionOk="0">
                  <a:moveTo>
                    <a:pt x="6330" y="0"/>
                  </a:moveTo>
                  <a:lnTo>
                    <a:pt x="1" y="28110"/>
                  </a:lnTo>
                  <a:lnTo>
                    <a:pt x="817" y="32006"/>
                  </a:lnTo>
                  <a:cubicBezTo>
                    <a:pt x="896" y="32382"/>
                    <a:pt x="1220" y="32597"/>
                    <a:pt x="1549" y="32597"/>
                  </a:cubicBezTo>
                  <a:cubicBezTo>
                    <a:pt x="1765" y="32597"/>
                    <a:pt x="1984" y="32504"/>
                    <a:pt x="2137" y="32303"/>
                  </a:cubicBezTo>
                  <a:lnTo>
                    <a:pt x="4544" y="29132"/>
                  </a:lnTo>
                  <a:lnTo>
                    <a:pt x="10873" y="1023"/>
                  </a:lnTo>
                  <a:lnTo>
                    <a:pt x="63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5161575" y="4506550"/>
              <a:ext cx="203450" cy="768400"/>
            </a:xfrm>
            <a:custGeom>
              <a:avLst/>
              <a:gdLst/>
              <a:ahLst/>
              <a:cxnLst/>
              <a:rect l="l" t="t" r="r" b="b"/>
              <a:pathLst>
                <a:path w="8138" h="30736" extrusionOk="0">
                  <a:moveTo>
                    <a:pt x="7067" y="0"/>
                  </a:moveTo>
                  <a:lnTo>
                    <a:pt x="0" y="30735"/>
                  </a:lnTo>
                  <a:lnTo>
                    <a:pt x="1810" y="28351"/>
                  </a:lnTo>
                  <a:lnTo>
                    <a:pt x="8138" y="242"/>
                  </a:lnTo>
                  <a:lnTo>
                    <a:pt x="7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5218350" y="4104050"/>
              <a:ext cx="249375" cy="481875"/>
            </a:xfrm>
            <a:custGeom>
              <a:avLst/>
              <a:gdLst/>
              <a:ahLst/>
              <a:cxnLst/>
              <a:rect l="l" t="t" r="r" b="b"/>
              <a:pathLst>
                <a:path w="9975" h="19275" extrusionOk="0">
                  <a:moveTo>
                    <a:pt x="4779" y="0"/>
                  </a:moveTo>
                  <a:cubicBezTo>
                    <a:pt x="4505" y="0"/>
                    <a:pt x="4256" y="11"/>
                    <a:pt x="4033" y="27"/>
                  </a:cubicBezTo>
                  <a:lnTo>
                    <a:pt x="1" y="17936"/>
                  </a:lnTo>
                  <a:lnTo>
                    <a:pt x="5942" y="19274"/>
                  </a:lnTo>
                  <a:lnTo>
                    <a:pt x="9974" y="1365"/>
                  </a:lnTo>
                  <a:cubicBezTo>
                    <a:pt x="9325" y="999"/>
                    <a:pt x="8393" y="563"/>
                    <a:pt x="7210" y="283"/>
                  </a:cubicBezTo>
                  <a:cubicBezTo>
                    <a:pt x="6291" y="66"/>
                    <a:pt x="5461" y="0"/>
                    <a:pt x="4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5298475" y="4094200"/>
              <a:ext cx="132675" cy="381375"/>
            </a:xfrm>
            <a:custGeom>
              <a:avLst/>
              <a:gdLst/>
              <a:ahLst/>
              <a:cxnLst/>
              <a:rect l="l" t="t" r="r" b="b"/>
              <a:pathLst>
                <a:path w="5307" h="15255" extrusionOk="0">
                  <a:moveTo>
                    <a:pt x="4128" y="1"/>
                  </a:moveTo>
                  <a:cubicBezTo>
                    <a:pt x="3636" y="1"/>
                    <a:pt x="3193" y="340"/>
                    <a:pt x="3081" y="839"/>
                  </a:cubicBezTo>
                  <a:lnTo>
                    <a:pt x="130" y="13944"/>
                  </a:lnTo>
                  <a:cubicBezTo>
                    <a:pt x="0" y="14523"/>
                    <a:pt x="363" y="15098"/>
                    <a:pt x="943" y="15228"/>
                  </a:cubicBezTo>
                  <a:cubicBezTo>
                    <a:pt x="1022" y="15246"/>
                    <a:pt x="1102" y="15255"/>
                    <a:pt x="1180" y="15255"/>
                  </a:cubicBezTo>
                  <a:cubicBezTo>
                    <a:pt x="1671" y="15255"/>
                    <a:pt x="2114" y="14915"/>
                    <a:pt x="2226" y="14416"/>
                  </a:cubicBezTo>
                  <a:lnTo>
                    <a:pt x="5177" y="1312"/>
                  </a:lnTo>
                  <a:cubicBezTo>
                    <a:pt x="5307" y="733"/>
                    <a:pt x="4944" y="158"/>
                    <a:pt x="4365" y="27"/>
                  </a:cubicBezTo>
                  <a:cubicBezTo>
                    <a:pt x="4286" y="9"/>
                    <a:pt x="4206" y="1"/>
                    <a:pt x="4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291700" y="4083425"/>
              <a:ext cx="132725" cy="381375"/>
            </a:xfrm>
            <a:custGeom>
              <a:avLst/>
              <a:gdLst/>
              <a:ahLst/>
              <a:cxnLst/>
              <a:rect l="l" t="t" r="r" b="b"/>
              <a:pathLst>
                <a:path w="5309" h="15255" extrusionOk="0">
                  <a:moveTo>
                    <a:pt x="4129" y="0"/>
                  </a:moveTo>
                  <a:cubicBezTo>
                    <a:pt x="3637" y="0"/>
                    <a:pt x="3194" y="340"/>
                    <a:pt x="3081" y="839"/>
                  </a:cubicBezTo>
                  <a:lnTo>
                    <a:pt x="131" y="13944"/>
                  </a:lnTo>
                  <a:cubicBezTo>
                    <a:pt x="1" y="14522"/>
                    <a:pt x="364" y="15098"/>
                    <a:pt x="943" y="15228"/>
                  </a:cubicBezTo>
                  <a:cubicBezTo>
                    <a:pt x="1023" y="15246"/>
                    <a:pt x="1102" y="15255"/>
                    <a:pt x="1180" y="15255"/>
                  </a:cubicBezTo>
                  <a:cubicBezTo>
                    <a:pt x="1672" y="15255"/>
                    <a:pt x="2115" y="14915"/>
                    <a:pt x="2228" y="14416"/>
                  </a:cubicBezTo>
                  <a:lnTo>
                    <a:pt x="5178" y="1311"/>
                  </a:lnTo>
                  <a:cubicBezTo>
                    <a:pt x="5308" y="733"/>
                    <a:pt x="4944" y="157"/>
                    <a:pt x="4366" y="27"/>
                  </a:cubicBezTo>
                  <a:cubicBezTo>
                    <a:pt x="4286" y="9"/>
                    <a:pt x="4207" y="0"/>
                    <a:pt x="4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5232100" y="4556075"/>
              <a:ext cx="117200" cy="41600"/>
            </a:xfrm>
            <a:custGeom>
              <a:avLst/>
              <a:gdLst/>
              <a:ahLst/>
              <a:cxnLst/>
              <a:rect l="l" t="t" r="r" b="b"/>
              <a:pathLst>
                <a:path w="4688" h="1664" extrusionOk="0">
                  <a:moveTo>
                    <a:pt x="145" y="0"/>
                  </a:moveTo>
                  <a:lnTo>
                    <a:pt x="1" y="641"/>
                  </a:lnTo>
                  <a:lnTo>
                    <a:pt x="4544" y="1663"/>
                  </a:lnTo>
                  <a:lnTo>
                    <a:pt x="4688" y="102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337525" y="4125425"/>
              <a:ext cx="130175" cy="460500"/>
            </a:xfrm>
            <a:custGeom>
              <a:avLst/>
              <a:gdLst/>
              <a:ahLst/>
              <a:cxnLst/>
              <a:rect l="l" t="t" r="r" b="b"/>
              <a:pathLst>
                <a:path w="5207" h="18420" extrusionOk="0">
                  <a:moveTo>
                    <a:pt x="4175" y="1"/>
                  </a:moveTo>
                  <a:lnTo>
                    <a:pt x="0" y="18155"/>
                  </a:lnTo>
                  <a:lnTo>
                    <a:pt x="1175" y="18419"/>
                  </a:lnTo>
                  <a:lnTo>
                    <a:pt x="5206" y="510"/>
                  </a:lnTo>
                  <a:cubicBezTo>
                    <a:pt x="4919" y="347"/>
                    <a:pt x="4572" y="171"/>
                    <a:pt x="4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9"/>
          <p:cNvSpPr/>
          <p:nvPr/>
        </p:nvSpPr>
        <p:spPr>
          <a:xfrm rot="7367563">
            <a:off x="3561133" y="34843"/>
            <a:ext cx="281774" cy="760840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8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3" name="Google Shape;343;p18"/>
          <p:cNvSpPr txBox="1">
            <a:spLocks noGrp="1"/>
          </p:cNvSpPr>
          <p:nvPr>
            <p:ph type="title" idx="2"/>
          </p:nvPr>
        </p:nvSpPr>
        <p:spPr>
          <a:xfrm>
            <a:off x="1952312" y="1664875"/>
            <a:ext cx="1794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1952175" y="1953903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3" hasCustomPrompt="1"/>
          </p:nvPr>
        </p:nvSpPr>
        <p:spPr>
          <a:xfrm rot="3124">
            <a:off x="1266505" y="1851983"/>
            <a:ext cx="66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8"/>
          <p:cNvSpPr txBox="1">
            <a:spLocks noGrp="1"/>
          </p:cNvSpPr>
          <p:nvPr>
            <p:ph type="title" idx="4" hasCustomPrompt="1"/>
          </p:nvPr>
        </p:nvSpPr>
        <p:spPr>
          <a:xfrm>
            <a:off x="1264745" y="3171612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5" hasCustomPrompt="1"/>
          </p:nvPr>
        </p:nvSpPr>
        <p:spPr>
          <a:xfrm>
            <a:off x="4939495" y="1854072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8"/>
          <p:cNvSpPr txBox="1">
            <a:spLocks noGrp="1"/>
          </p:cNvSpPr>
          <p:nvPr>
            <p:ph type="title" idx="6"/>
          </p:nvPr>
        </p:nvSpPr>
        <p:spPr>
          <a:xfrm>
            <a:off x="1949431" y="2963302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7"/>
          </p:nvPr>
        </p:nvSpPr>
        <p:spPr>
          <a:xfrm>
            <a:off x="1949275" y="3244025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title" idx="8"/>
          </p:nvPr>
        </p:nvSpPr>
        <p:spPr>
          <a:xfrm>
            <a:off x="5628300" y="2963302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9"/>
          </p:nvPr>
        </p:nvSpPr>
        <p:spPr>
          <a:xfrm>
            <a:off x="5628150" y="3244025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title" idx="13"/>
          </p:nvPr>
        </p:nvSpPr>
        <p:spPr>
          <a:xfrm>
            <a:off x="5631200" y="1664875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14"/>
          </p:nvPr>
        </p:nvSpPr>
        <p:spPr>
          <a:xfrm>
            <a:off x="5631050" y="195240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title" idx="15" hasCustomPrompt="1"/>
          </p:nvPr>
        </p:nvSpPr>
        <p:spPr>
          <a:xfrm rot="1567">
            <a:off x="4936440" y="3171600"/>
            <a:ext cx="658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3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title" idx="2"/>
          </p:nvPr>
        </p:nvSpPr>
        <p:spPr>
          <a:xfrm>
            <a:off x="1952323" y="1671275"/>
            <a:ext cx="1794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subTitle" idx="1"/>
          </p:nvPr>
        </p:nvSpPr>
        <p:spPr>
          <a:xfrm>
            <a:off x="1952175" y="1953903"/>
            <a:ext cx="23364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title" idx="3" hasCustomPrompt="1"/>
          </p:nvPr>
        </p:nvSpPr>
        <p:spPr>
          <a:xfrm rot="3124">
            <a:off x="1266505" y="1851983"/>
            <a:ext cx="66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19"/>
          <p:cNvSpPr txBox="1">
            <a:spLocks noGrp="1"/>
          </p:cNvSpPr>
          <p:nvPr>
            <p:ph type="title" idx="4" hasCustomPrompt="1"/>
          </p:nvPr>
        </p:nvSpPr>
        <p:spPr>
          <a:xfrm>
            <a:off x="4939507" y="3171612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2" name="Google Shape;362;p19"/>
          <p:cNvSpPr txBox="1">
            <a:spLocks noGrp="1"/>
          </p:cNvSpPr>
          <p:nvPr>
            <p:ph type="title" idx="5" hasCustomPrompt="1"/>
          </p:nvPr>
        </p:nvSpPr>
        <p:spPr>
          <a:xfrm>
            <a:off x="4939495" y="1854072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3" name="Google Shape;363;p19"/>
          <p:cNvSpPr txBox="1">
            <a:spLocks noGrp="1"/>
          </p:cNvSpPr>
          <p:nvPr>
            <p:ph type="title" idx="6"/>
          </p:nvPr>
        </p:nvSpPr>
        <p:spPr>
          <a:xfrm>
            <a:off x="5624193" y="2963302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subTitle" idx="7"/>
          </p:nvPr>
        </p:nvSpPr>
        <p:spPr>
          <a:xfrm>
            <a:off x="5624038" y="3244025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title" idx="8"/>
          </p:nvPr>
        </p:nvSpPr>
        <p:spPr>
          <a:xfrm>
            <a:off x="5631200" y="1671275"/>
            <a:ext cx="17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subTitle" idx="9"/>
          </p:nvPr>
        </p:nvSpPr>
        <p:spPr>
          <a:xfrm>
            <a:off x="5631050" y="1952403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0"/>
          <p:cNvSpPr txBox="1">
            <a:spLocks noGrp="1"/>
          </p:cNvSpPr>
          <p:nvPr>
            <p:ph type="subTitle" idx="1"/>
          </p:nvPr>
        </p:nvSpPr>
        <p:spPr>
          <a:xfrm rot="-350">
            <a:off x="5054500" y="2905198"/>
            <a:ext cx="29445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title"/>
          </p:nvPr>
        </p:nvSpPr>
        <p:spPr>
          <a:xfrm>
            <a:off x="5054500" y="1167738"/>
            <a:ext cx="294450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64" r:id="rId7"/>
    <p:sldLayoutId id="2147483665" r:id="rId8"/>
    <p:sldLayoutId id="2147483666" r:id="rId9"/>
    <p:sldLayoutId id="2147483668" r:id="rId10"/>
    <p:sldLayoutId id="2147483669" r:id="rId11"/>
    <p:sldLayoutId id="2147483676" r:id="rId12"/>
    <p:sldLayoutId id="2147483677" r:id="rId13"/>
    <p:sldLayoutId id="2147483687" r:id="rId14"/>
    <p:sldLayoutId id="2147483700" r:id="rId15"/>
    <p:sldLayoutId id="214748370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61"/>
          <p:cNvGrpSpPr/>
          <p:nvPr/>
        </p:nvGrpSpPr>
        <p:grpSpPr>
          <a:xfrm rot="417233">
            <a:off x="157033" y="348428"/>
            <a:ext cx="3603228" cy="4711084"/>
            <a:chOff x="3307975" y="369600"/>
            <a:chExt cx="1201775" cy="1571275"/>
          </a:xfrm>
        </p:grpSpPr>
        <p:sp>
          <p:nvSpPr>
            <p:cNvPr id="1185" name="Google Shape;1185;p61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1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1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1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61"/>
          <p:cNvGrpSpPr/>
          <p:nvPr/>
        </p:nvGrpSpPr>
        <p:grpSpPr>
          <a:xfrm>
            <a:off x="4903281" y="1443377"/>
            <a:ext cx="2892784" cy="2892579"/>
            <a:chOff x="1528250" y="482225"/>
            <a:chExt cx="453450" cy="453425"/>
          </a:xfrm>
        </p:grpSpPr>
        <p:sp>
          <p:nvSpPr>
            <p:cNvPr id="1201" name="Google Shape;1201;p61"/>
            <p:cNvSpPr/>
            <p:nvPr/>
          </p:nvSpPr>
          <p:spPr>
            <a:xfrm>
              <a:off x="1528575" y="482525"/>
              <a:ext cx="453125" cy="453125"/>
            </a:xfrm>
            <a:custGeom>
              <a:avLst/>
              <a:gdLst/>
              <a:ahLst/>
              <a:cxnLst/>
              <a:rect l="l" t="t" r="r" b="b"/>
              <a:pathLst>
                <a:path w="18125" h="18125" extrusionOk="0">
                  <a:moveTo>
                    <a:pt x="1973" y="1"/>
                  </a:moveTo>
                  <a:lnTo>
                    <a:pt x="0" y="16152"/>
                  </a:lnTo>
                  <a:lnTo>
                    <a:pt x="16151" y="18125"/>
                  </a:lnTo>
                  <a:lnTo>
                    <a:pt x="18124" y="1974"/>
                  </a:lnTo>
                  <a:lnTo>
                    <a:pt x="16255" y="1745"/>
                  </a:lnTo>
                  <a:lnTo>
                    <a:pt x="16255" y="1745"/>
                  </a:lnTo>
                  <a:cubicBezTo>
                    <a:pt x="16556" y="2220"/>
                    <a:pt x="16297" y="3020"/>
                    <a:pt x="15614" y="3020"/>
                  </a:cubicBezTo>
                  <a:cubicBezTo>
                    <a:pt x="15577" y="3020"/>
                    <a:pt x="15539" y="3018"/>
                    <a:pt x="15499" y="3013"/>
                  </a:cubicBezTo>
                  <a:cubicBezTo>
                    <a:pt x="14730" y="2919"/>
                    <a:pt x="14642" y="2010"/>
                    <a:pt x="15071" y="1601"/>
                  </a:cubicBezTo>
                  <a:lnTo>
                    <a:pt x="13432" y="1400"/>
                  </a:lnTo>
                  <a:lnTo>
                    <a:pt x="13432" y="1400"/>
                  </a:lnTo>
                  <a:cubicBezTo>
                    <a:pt x="13664" y="1863"/>
                    <a:pt x="13407" y="2567"/>
                    <a:pt x="12776" y="2567"/>
                  </a:cubicBezTo>
                  <a:cubicBezTo>
                    <a:pt x="12741" y="2567"/>
                    <a:pt x="12704" y="2565"/>
                    <a:pt x="12666" y="2561"/>
                  </a:cubicBezTo>
                  <a:cubicBezTo>
                    <a:pt x="11956" y="2474"/>
                    <a:pt x="11847" y="1666"/>
                    <a:pt x="12203" y="1251"/>
                  </a:cubicBezTo>
                  <a:lnTo>
                    <a:pt x="10442" y="1035"/>
                  </a:lnTo>
                  <a:lnTo>
                    <a:pt x="10442" y="1035"/>
                  </a:lnTo>
                  <a:cubicBezTo>
                    <a:pt x="10506" y="1113"/>
                    <a:pt x="10559" y="1198"/>
                    <a:pt x="10592" y="1293"/>
                  </a:cubicBezTo>
                  <a:cubicBezTo>
                    <a:pt x="10646" y="1418"/>
                    <a:pt x="10665" y="1550"/>
                    <a:pt x="10649" y="1685"/>
                  </a:cubicBezTo>
                  <a:cubicBezTo>
                    <a:pt x="10631" y="1750"/>
                    <a:pt x="10614" y="1816"/>
                    <a:pt x="10598" y="1882"/>
                  </a:cubicBezTo>
                  <a:cubicBezTo>
                    <a:pt x="10546" y="2005"/>
                    <a:pt x="10468" y="2108"/>
                    <a:pt x="10363" y="2190"/>
                  </a:cubicBezTo>
                  <a:cubicBezTo>
                    <a:pt x="10229" y="2295"/>
                    <a:pt x="10063" y="2351"/>
                    <a:pt x="9895" y="2351"/>
                  </a:cubicBezTo>
                  <a:cubicBezTo>
                    <a:pt x="9865" y="2351"/>
                    <a:pt x="9834" y="2350"/>
                    <a:pt x="9804" y="2346"/>
                  </a:cubicBezTo>
                  <a:cubicBezTo>
                    <a:pt x="9669" y="2329"/>
                    <a:pt x="9545" y="2279"/>
                    <a:pt x="9437" y="2197"/>
                  </a:cubicBezTo>
                  <a:cubicBezTo>
                    <a:pt x="9351" y="2141"/>
                    <a:pt x="9279" y="2066"/>
                    <a:pt x="9219" y="1984"/>
                  </a:cubicBezTo>
                  <a:cubicBezTo>
                    <a:pt x="9097" y="1816"/>
                    <a:pt x="9035" y="1621"/>
                    <a:pt x="9060" y="1413"/>
                  </a:cubicBezTo>
                  <a:cubicBezTo>
                    <a:pt x="9086" y="1212"/>
                    <a:pt x="9189" y="1028"/>
                    <a:pt x="9348" y="901"/>
                  </a:cubicBezTo>
                  <a:lnTo>
                    <a:pt x="7478" y="673"/>
                  </a:lnTo>
                  <a:lnTo>
                    <a:pt x="7478" y="673"/>
                  </a:lnTo>
                  <a:cubicBezTo>
                    <a:pt x="7717" y="1121"/>
                    <a:pt x="7470" y="1818"/>
                    <a:pt x="6854" y="1818"/>
                  </a:cubicBezTo>
                  <a:cubicBezTo>
                    <a:pt x="6819" y="1818"/>
                    <a:pt x="6784" y="1816"/>
                    <a:pt x="6747" y="1811"/>
                  </a:cubicBezTo>
                  <a:cubicBezTo>
                    <a:pt x="6053" y="1727"/>
                    <a:pt x="5953" y="928"/>
                    <a:pt x="6311" y="531"/>
                  </a:cubicBezTo>
                  <a:lnTo>
                    <a:pt x="4888" y="358"/>
                  </a:lnTo>
                  <a:lnTo>
                    <a:pt x="4888" y="358"/>
                  </a:lnTo>
                  <a:cubicBezTo>
                    <a:pt x="4900" y="393"/>
                    <a:pt x="4909" y="431"/>
                    <a:pt x="4915" y="470"/>
                  </a:cubicBezTo>
                  <a:cubicBezTo>
                    <a:pt x="4921" y="613"/>
                    <a:pt x="4932" y="779"/>
                    <a:pt x="4860" y="913"/>
                  </a:cubicBezTo>
                  <a:cubicBezTo>
                    <a:pt x="4788" y="1043"/>
                    <a:pt x="4730" y="1164"/>
                    <a:pt x="4601" y="1251"/>
                  </a:cubicBezTo>
                  <a:cubicBezTo>
                    <a:pt x="4472" y="1336"/>
                    <a:pt x="4352" y="1406"/>
                    <a:pt x="4195" y="1423"/>
                  </a:cubicBezTo>
                  <a:cubicBezTo>
                    <a:pt x="4156" y="1429"/>
                    <a:pt x="4118" y="1431"/>
                    <a:pt x="4080" y="1431"/>
                  </a:cubicBezTo>
                  <a:cubicBezTo>
                    <a:pt x="3978" y="1431"/>
                    <a:pt x="3879" y="1412"/>
                    <a:pt x="3781" y="1373"/>
                  </a:cubicBezTo>
                  <a:cubicBezTo>
                    <a:pt x="3654" y="1319"/>
                    <a:pt x="3548" y="1239"/>
                    <a:pt x="3462" y="1131"/>
                  </a:cubicBezTo>
                  <a:cubicBezTo>
                    <a:pt x="3336" y="968"/>
                    <a:pt x="3277" y="759"/>
                    <a:pt x="3303" y="553"/>
                  </a:cubicBezTo>
                  <a:cubicBezTo>
                    <a:pt x="3319" y="417"/>
                    <a:pt x="3372" y="289"/>
                    <a:pt x="3452" y="182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1598625" y="604450"/>
              <a:ext cx="337175" cy="41800"/>
            </a:xfrm>
            <a:custGeom>
              <a:avLst/>
              <a:gdLst/>
              <a:ahLst/>
              <a:cxnLst/>
              <a:rect l="l" t="t" r="r" b="b"/>
              <a:pathLst>
                <a:path w="13487" h="1672" extrusionOk="0">
                  <a:moveTo>
                    <a:pt x="4" y="0"/>
                  </a:moveTo>
                  <a:lnTo>
                    <a:pt x="1" y="25"/>
                  </a:lnTo>
                  <a:lnTo>
                    <a:pt x="13483" y="1672"/>
                  </a:lnTo>
                  <a:lnTo>
                    <a:pt x="13486" y="164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1"/>
            <p:cNvSpPr/>
            <p:nvPr/>
          </p:nvSpPr>
          <p:spPr>
            <a:xfrm>
              <a:off x="1593000" y="6506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4" y="1"/>
                  </a:moveTo>
                  <a:lnTo>
                    <a:pt x="1" y="27"/>
                  </a:lnTo>
                  <a:lnTo>
                    <a:pt x="13482" y="1673"/>
                  </a:lnTo>
                  <a:lnTo>
                    <a:pt x="13485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1"/>
            <p:cNvSpPr/>
            <p:nvPr/>
          </p:nvSpPr>
          <p:spPr>
            <a:xfrm>
              <a:off x="1587350" y="696850"/>
              <a:ext cx="337150" cy="41825"/>
            </a:xfrm>
            <a:custGeom>
              <a:avLst/>
              <a:gdLst/>
              <a:ahLst/>
              <a:cxnLst/>
              <a:rect l="l" t="t" r="r" b="b"/>
              <a:pathLst>
                <a:path w="13486" h="1673" extrusionOk="0">
                  <a:moveTo>
                    <a:pt x="4" y="0"/>
                  </a:moveTo>
                  <a:lnTo>
                    <a:pt x="0" y="26"/>
                  </a:lnTo>
                  <a:lnTo>
                    <a:pt x="13483" y="1673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1"/>
            <p:cNvSpPr/>
            <p:nvPr/>
          </p:nvSpPr>
          <p:spPr>
            <a:xfrm>
              <a:off x="1581700" y="743050"/>
              <a:ext cx="337150" cy="41825"/>
            </a:xfrm>
            <a:custGeom>
              <a:avLst/>
              <a:gdLst/>
              <a:ahLst/>
              <a:cxnLst/>
              <a:rect l="l" t="t" r="r" b="b"/>
              <a:pathLst>
                <a:path w="13486" h="1673" extrusionOk="0">
                  <a:moveTo>
                    <a:pt x="3" y="1"/>
                  </a:moveTo>
                  <a:lnTo>
                    <a:pt x="0" y="27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1"/>
            <p:cNvSpPr/>
            <p:nvPr/>
          </p:nvSpPr>
          <p:spPr>
            <a:xfrm>
              <a:off x="1576075" y="789275"/>
              <a:ext cx="337125" cy="41800"/>
            </a:xfrm>
            <a:custGeom>
              <a:avLst/>
              <a:gdLst/>
              <a:ahLst/>
              <a:cxnLst/>
              <a:rect l="l" t="t" r="r" b="b"/>
              <a:pathLst>
                <a:path w="13485" h="1672" extrusionOk="0">
                  <a:moveTo>
                    <a:pt x="3" y="0"/>
                  </a:moveTo>
                  <a:lnTo>
                    <a:pt x="0" y="26"/>
                  </a:lnTo>
                  <a:lnTo>
                    <a:pt x="13481" y="1672"/>
                  </a:lnTo>
                  <a:lnTo>
                    <a:pt x="13484" y="164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1"/>
            <p:cNvSpPr/>
            <p:nvPr/>
          </p:nvSpPr>
          <p:spPr>
            <a:xfrm>
              <a:off x="1570400" y="835475"/>
              <a:ext cx="337175" cy="41825"/>
            </a:xfrm>
            <a:custGeom>
              <a:avLst/>
              <a:gdLst/>
              <a:ahLst/>
              <a:cxnLst/>
              <a:rect l="l" t="t" r="r" b="b"/>
              <a:pathLst>
                <a:path w="13487" h="1673" extrusionOk="0">
                  <a:moveTo>
                    <a:pt x="4" y="1"/>
                  </a:moveTo>
                  <a:lnTo>
                    <a:pt x="1" y="27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1"/>
            <p:cNvSpPr/>
            <p:nvPr/>
          </p:nvSpPr>
          <p:spPr>
            <a:xfrm>
              <a:off x="1528250" y="482225"/>
              <a:ext cx="453100" cy="453100"/>
            </a:xfrm>
            <a:custGeom>
              <a:avLst/>
              <a:gdLst/>
              <a:ahLst/>
              <a:cxnLst/>
              <a:rect l="l" t="t" r="r" b="b"/>
              <a:pathLst>
                <a:path w="18124" h="18124" extrusionOk="0">
                  <a:moveTo>
                    <a:pt x="1973" y="0"/>
                  </a:moveTo>
                  <a:lnTo>
                    <a:pt x="0" y="16151"/>
                  </a:lnTo>
                  <a:lnTo>
                    <a:pt x="16151" y="18123"/>
                  </a:lnTo>
                  <a:lnTo>
                    <a:pt x="18123" y="1972"/>
                  </a:lnTo>
                  <a:lnTo>
                    <a:pt x="16255" y="1744"/>
                  </a:lnTo>
                  <a:lnTo>
                    <a:pt x="16255" y="1744"/>
                  </a:lnTo>
                  <a:cubicBezTo>
                    <a:pt x="16557" y="2219"/>
                    <a:pt x="16297" y="3019"/>
                    <a:pt x="15612" y="3019"/>
                  </a:cubicBezTo>
                  <a:cubicBezTo>
                    <a:pt x="15575" y="3019"/>
                    <a:pt x="15538" y="3017"/>
                    <a:pt x="15498" y="3012"/>
                  </a:cubicBezTo>
                  <a:cubicBezTo>
                    <a:pt x="14730" y="2919"/>
                    <a:pt x="14641" y="2009"/>
                    <a:pt x="15070" y="1599"/>
                  </a:cubicBezTo>
                  <a:lnTo>
                    <a:pt x="13431" y="1400"/>
                  </a:lnTo>
                  <a:lnTo>
                    <a:pt x="13431" y="1400"/>
                  </a:lnTo>
                  <a:cubicBezTo>
                    <a:pt x="13663" y="1862"/>
                    <a:pt x="13407" y="2567"/>
                    <a:pt x="12776" y="2567"/>
                  </a:cubicBezTo>
                  <a:cubicBezTo>
                    <a:pt x="12740" y="2567"/>
                    <a:pt x="12704" y="2564"/>
                    <a:pt x="12666" y="2560"/>
                  </a:cubicBezTo>
                  <a:cubicBezTo>
                    <a:pt x="11955" y="2473"/>
                    <a:pt x="11847" y="1665"/>
                    <a:pt x="12202" y="1249"/>
                  </a:cubicBezTo>
                  <a:lnTo>
                    <a:pt x="10442" y="1034"/>
                  </a:lnTo>
                  <a:lnTo>
                    <a:pt x="10442" y="1034"/>
                  </a:lnTo>
                  <a:cubicBezTo>
                    <a:pt x="10505" y="1111"/>
                    <a:pt x="10559" y="1196"/>
                    <a:pt x="10593" y="1291"/>
                  </a:cubicBezTo>
                  <a:cubicBezTo>
                    <a:pt x="10646" y="1417"/>
                    <a:pt x="10665" y="1548"/>
                    <a:pt x="10648" y="1684"/>
                  </a:cubicBezTo>
                  <a:cubicBezTo>
                    <a:pt x="10632" y="1750"/>
                    <a:pt x="10615" y="1815"/>
                    <a:pt x="10597" y="1880"/>
                  </a:cubicBezTo>
                  <a:cubicBezTo>
                    <a:pt x="10546" y="2003"/>
                    <a:pt x="10467" y="2106"/>
                    <a:pt x="10363" y="2190"/>
                  </a:cubicBezTo>
                  <a:cubicBezTo>
                    <a:pt x="10230" y="2294"/>
                    <a:pt x="10064" y="2350"/>
                    <a:pt x="9895" y="2350"/>
                  </a:cubicBezTo>
                  <a:cubicBezTo>
                    <a:pt x="9865" y="2350"/>
                    <a:pt x="9834" y="2348"/>
                    <a:pt x="9804" y="2344"/>
                  </a:cubicBezTo>
                  <a:cubicBezTo>
                    <a:pt x="9668" y="2327"/>
                    <a:pt x="9546" y="2278"/>
                    <a:pt x="9436" y="2196"/>
                  </a:cubicBezTo>
                  <a:cubicBezTo>
                    <a:pt x="9351" y="2139"/>
                    <a:pt x="9280" y="2065"/>
                    <a:pt x="9220" y="1982"/>
                  </a:cubicBezTo>
                  <a:cubicBezTo>
                    <a:pt x="9097" y="1815"/>
                    <a:pt x="9036" y="1620"/>
                    <a:pt x="9061" y="1412"/>
                  </a:cubicBezTo>
                  <a:cubicBezTo>
                    <a:pt x="9085" y="1211"/>
                    <a:pt x="9189" y="1026"/>
                    <a:pt x="9347" y="901"/>
                  </a:cubicBezTo>
                  <a:lnTo>
                    <a:pt x="7479" y="673"/>
                  </a:lnTo>
                  <a:lnTo>
                    <a:pt x="7479" y="673"/>
                  </a:lnTo>
                  <a:cubicBezTo>
                    <a:pt x="7718" y="1119"/>
                    <a:pt x="7470" y="1817"/>
                    <a:pt x="6853" y="1817"/>
                  </a:cubicBezTo>
                  <a:cubicBezTo>
                    <a:pt x="6819" y="1817"/>
                    <a:pt x="6784" y="1815"/>
                    <a:pt x="6747" y="1811"/>
                  </a:cubicBezTo>
                  <a:cubicBezTo>
                    <a:pt x="6053" y="1726"/>
                    <a:pt x="5953" y="927"/>
                    <a:pt x="6311" y="529"/>
                  </a:cubicBezTo>
                  <a:lnTo>
                    <a:pt x="4888" y="356"/>
                  </a:lnTo>
                  <a:lnTo>
                    <a:pt x="4888" y="356"/>
                  </a:lnTo>
                  <a:cubicBezTo>
                    <a:pt x="4899" y="393"/>
                    <a:pt x="4908" y="429"/>
                    <a:pt x="4915" y="468"/>
                  </a:cubicBezTo>
                  <a:cubicBezTo>
                    <a:pt x="4921" y="613"/>
                    <a:pt x="4933" y="779"/>
                    <a:pt x="4859" y="911"/>
                  </a:cubicBezTo>
                  <a:cubicBezTo>
                    <a:pt x="4787" y="1042"/>
                    <a:pt x="4730" y="1163"/>
                    <a:pt x="4601" y="1249"/>
                  </a:cubicBezTo>
                  <a:cubicBezTo>
                    <a:pt x="4473" y="1334"/>
                    <a:pt x="4352" y="1406"/>
                    <a:pt x="4194" y="1422"/>
                  </a:cubicBezTo>
                  <a:cubicBezTo>
                    <a:pt x="4155" y="1427"/>
                    <a:pt x="4117" y="1430"/>
                    <a:pt x="4079" y="1430"/>
                  </a:cubicBezTo>
                  <a:cubicBezTo>
                    <a:pt x="3978" y="1430"/>
                    <a:pt x="3878" y="1410"/>
                    <a:pt x="3782" y="1371"/>
                  </a:cubicBezTo>
                  <a:cubicBezTo>
                    <a:pt x="3654" y="1318"/>
                    <a:pt x="3548" y="1237"/>
                    <a:pt x="3463" y="1129"/>
                  </a:cubicBezTo>
                  <a:cubicBezTo>
                    <a:pt x="3336" y="967"/>
                    <a:pt x="3278" y="758"/>
                    <a:pt x="3302" y="553"/>
                  </a:cubicBezTo>
                  <a:cubicBezTo>
                    <a:pt x="3319" y="416"/>
                    <a:pt x="3372" y="289"/>
                    <a:pt x="3452" y="180"/>
                  </a:cubicBezTo>
                  <a:lnTo>
                    <a:pt x="1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1"/>
            <p:cNvSpPr/>
            <p:nvPr/>
          </p:nvSpPr>
          <p:spPr>
            <a:xfrm>
              <a:off x="1598325" y="604100"/>
              <a:ext cx="337125" cy="41850"/>
            </a:xfrm>
            <a:custGeom>
              <a:avLst/>
              <a:gdLst/>
              <a:ahLst/>
              <a:cxnLst/>
              <a:rect l="l" t="t" r="r" b="b"/>
              <a:pathLst>
                <a:path w="13485" h="1674" extrusionOk="0">
                  <a:moveTo>
                    <a:pt x="3" y="1"/>
                  </a:moveTo>
                  <a:lnTo>
                    <a:pt x="0" y="27"/>
                  </a:lnTo>
                  <a:lnTo>
                    <a:pt x="13481" y="1673"/>
                  </a:lnTo>
                  <a:lnTo>
                    <a:pt x="13485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1"/>
            <p:cNvSpPr/>
            <p:nvPr/>
          </p:nvSpPr>
          <p:spPr>
            <a:xfrm>
              <a:off x="1592650" y="650325"/>
              <a:ext cx="337175" cy="41800"/>
            </a:xfrm>
            <a:custGeom>
              <a:avLst/>
              <a:gdLst/>
              <a:ahLst/>
              <a:cxnLst/>
              <a:rect l="l" t="t" r="r" b="b"/>
              <a:pathLst>
                <a:path w="13487" h="1672" extrusionOk="0">
                  <a:moveTo>
                    <a:pt x="4" y="0"/>
                  </a:moveTo>
                  <a:lnTo>
                    <a:pt x="1" y="26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1"/>
            <p:cNvSpPr/>
            <p:nvPr/>
          </p:nvSpPr>
          <p:spPr>
            <a:xfrm>
              <a:off x="1587000" y="696525"/>
              <a:ext cx="337175" cy="41825"/>
            </a:xfrm>
            <a:custGeom>
              <a:avLst/>
              <a:gdLst/>
              <a:ahLst/>
              <a:cxnLst/>
              <a:rect l="l" t="t" r="r" b="b"/>
              <a:pathLst>
                <a:path w="13487" h="1673" extrusionOk="0">
                  <a:moveTo>
                    <a:pt x="4" y="1"/>
                  </a:moveTo>
                  <a:lnTo>
                    <a:pt x="1" y="26"/>
                  </a:lnTo>
                  <a:lnTo>
                    <a:pt x="13483" y="1672"/>
                  </a:lnTo>
                  <a:lnTo>
                    <a:pt x="13486" y="164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1"/>
            <p:cNvSpPr/>
            <p:nvPr/>
          </p:nvSpPr>
          <p:spPr>
            <a:xfrm>
              <a:off x="1581375" y="742700"/>
              <a:ext cx="337175" cy="41850"/>
            </a:xfrm>
            <a:custGeom>
              <a:avLst/>
              <a:gdLst/>
              <a:ahLst/>
              <a:cxnLst/>
              <a:rect l="l" t="t" r="r" b="b"/>
              <a:pathLst>
                <a:path w="13487" h="1674" extrusionOk="0">
                  <a:moveTo>
                    <a:pt x="4" y="1"/>
                  </a:moveTo>
                  <a:lnTo>
                    <a:pt x="1" y="27"/>
                  </a:lnTo>
                  <a:lnTo>
                    <a:pt x="13482" y="1674"/>
                  </a:lnTo>
                  <a:lnTo>
                    <a:pt x="13486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1"/>
            <p:cNvSpPr/>
            <p:nvPr/>
          </p:nvSpPr>
          <p:spPr>
            <a:xfrm>
              <a:off x="1575725" y="7889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4" y="0"/>
                  </a:moveTo>
                  <a:lnTo>
                    <a:pt x="0" y="27"/>
                  </a:lnTo>
                  <a:lnTo>
                    <a:pt x="13483" y="1673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1"/>
            <p:cNvSpPr/>
            <p:nvPr/>
          </p:nvSpPr>
          <p:spPr>
            <a:xfrm>
              <a:off x="1570100" y="8351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3" y="1"/>
                  </a:moveTo>
                  <a:lnTo>
                    <a:pt x="0" y="27"/>
                  </a:lnTo>
                  <a:lnTo>
                    <a:pt x="13482" y="1674"/>
                  </a:lnTo>
                  <a:lnTo>
                    <a:pt x="13486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61"/>
          <p:cNvGrpSpPr/>
          <p:nvPr/>
        </p:nvGrpSpPr>
        <p:grpSpPr>
          <a:xfrm>
            <a:off x="-233675" y="-1147199"/>
            <a:ext cx="5761450" cy="7445099"/>
            <a:chOff x="-233675" y="-1147199"/>
            <a:chExt cx="5761450" cy="7445099"/>
          </a:xfrm>
        </p:grpSpPr>
        <p:pic>
          <p:nvPicPr>
            <p:cNvPr id="1216" name="Google Shape;1216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5594">
              <a:off x="398692" y="-758944"/>
              <a:ext cx="4496716" cy="6668589"/>
            </a:xfrm>
            <a:prstGeom prst="rect">
              <a:avLst/>
            </a:prstGeom>
            <a:noFill/>
            <a:ln>
              <a:noFill/>
            </a:ln>
            <a:effectLst>
              <a:outerShdw blurRad="57150" dist="28575" dir="3600000" algn="bl" rotWithShape="0">
                <a:schemeClr val="dk1">
                  <a:alpha val="17000"/>
                </a:schemeClr>
              </a:outerShdw>
            </a:effectLst>
          </p:spPr>
        </p:pic>
        <p:grpSp>
          <p:nvGrpSpPr>
            <p:cNvPr id="1217" name="Google Shape;1217;p61"/>
            <p:cNvGrpSpPr/>
            <p:nvPr/>
          </p:nvGrpSpPr>
          <p:grpSpPr>
            <a:xfrm rot="-729097">
              <a:off x="1149167" y="2770591"/>
              <a:ext cx="2995931" cy="966947"/>
              <a:chOff x="883000" y="1738800"/>
              <a:chExt cx="2746698" cy="1573908"/>
            </a:xfrm>
          </p:grpSpPr>
          <p:sp>
            <p:nvSpPr>
              <p:cNvPr id="1218" name="Google Shape;1218;p61"/>
              <p:cNvSpPr/>
              <p:nvPr/>
            </p:nvSpPr>
            <p:spPr>
              <a:xfrm>
                <a:off x="883000" y="1738800"/>
                <a:ext cx="2746698" cy="157390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15995" extrusionOk="0">
                    <a:moveTo>
                      <a:pt x="0" y="0"/>
                    </a:moveTo>
                    <a:lnTo>
                      <a:pt x="18420" y="0"/>
                    </a:lnTo>
                    <a:lnTo>
                      <a:pt x="18420" y="15995"/>
                    </a:lnTo>
                    <a:lnTo>
                      <a:pt x="0" y="159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61"/>
              <p:cNvSpPr/>
              <p:nvPr/>
            </p:nvSpPr>
            <p:spPr>
              <a:xfrm>
                <a:off x="883000" y="1738800"/>
                <a:ext cx="2746698" cy="28732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2920" extrusionOk="0">
                    <a:moveTo>
                      <a:pt x="0" y="0"/>
                    </a:moveTo>
                    <a:lnTo>
                      <a:pt x="0" y="2920"/>
                    </a:lnTo>
                    <a:lnTo>
                      <a:pt x="18420" y="2920"/>
                    </a:lnTo>
                    <a:lnTo>
                      <a:pt x="18420" y="0"/>
                    </a:lnTo>
                    <a:close/>
                  </a:path>
                </a:pathLst>
              </a:custGeom>
              <a:solidFill>
                <a:schemeClr val="accent3">
                  <a:alpha val="223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0" name="Google Shape;1220;p61"/>
          <p:cNvGrpSpPr/>
          <p:nvPr/>
        </p:nvGrpSpPr>
        <p:grpSpPr>
          <a:xfrm>
            <a:off x="7465574" y="-299996"/>
            <a:ext cx="2565563" cy="2193295"/>
            <a:chOff x="5433075" y="4631400"/>
            <a:chExt cx="832975" cy="725200"/>
          </a:xfrm>
        </p:grpSpPr>
        <p:sp>
          <p:nvSpPr>
            <p:cNvPr id="1221" name="Google Shape;1221;p61"/>
            <p:cNvSpPr/>
            <p:nvPr/>
          </p:nvSpPr>
          <p:spPr>
            <a:xfrm>
              <a:off x="5433075" y="4631400"/>
              <a:ext cx="832975" cy="725200"/>
            </a:xfrm>
            <a:custGeom>
              <a:avLst/>
              <a:gdLst/>
              <a:ahLst/>
              <a:cxnLst/>
              <a:rect l="l" t="t" r="r" b="b"/>
              <a:pathLst>
                <a:path w="33319" h="29008" extrusionOk="0">
                  <a:moveTo>
                    <a:pt x="14504" y="0"/>
                  </a:moveTo>
                  <a:cubicBezTo>
                    <a:pt x="6494" y="0"/>
                    <a:pt x="1" y="6495"/>
                    <a:pt x="1" y="14504"/>
                  </a:cubicBezTo>
                  <a:cubicBezTo>
                    <a:pt x="1" y="22515"/>
                    <a:pt x="6494" y="29008"/>
                    <a:pt x="14504" y="29008"/>
                  </a:cubicBezTo>
                  <a:cubicBezTo>
                    <a:pt x="22515" y="29008"/>
                    <a:pt x="29008" y="22515"/>
                    <a:pt x="29008" y="14504"/>
                  </a:cubicBezTo>
                  <a:cubicBezTo>
                    <a:pt x="29008" y="12437"/>
                    <a:pt x="28573" y="10471"/>
                    <a:pt x="27793" y="8691"/>
                  </a:cubicBezTo>
                  <a:cubicBezTo>
                    <a:pt x="27866" y="8655"/>
                    <a:pt x="27937" y="8612"/>
                    <a:pt x="28006" y="8564"/>
                  </a:cubicBezTo>
                  <a:lnTo>
                    <a:pt x="32376" y="5455"/>
                  </a:lnTo>
                  <a:cubicBezTo>
                    <a:pt x="33140" y="4911"/>
                    <a:pt x="33319" y="3851"/>
                    <a:pt x="32775" y="3086"/>
                  </a:cubicBezTo>
                  <a:cubicBezTo>
                    <a:pt x="32443" y="2621"/>
                    <a:pt x="31920" y="2372"/>
                    <a:pt x="31389" y="2372"/>
                  </a:cubicBezTo>
                  <a:cubicBezTo>
                    <a:pt x="31049" y="2372"/>
                    <a:pt x="30705" y="2475"/>
                    <a:pt x="30406" y="2687"/>
                  </a:cubicBezTo>
                  <a:lnTo>
                    <a:pt x="26079" y="5766"/>
                  </a:lnTo>
                  <a:cubicBezTo>
                    <a:pt x="23431" y="2264"/>
                    <a:pt x="19232" y="0"/>
                    <a:pt x="14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5510225" y="4708625"/>
              <a:ext cx="570800" cy="570800"/>
            </a:xfrm>
            <a:custGeom>
              <a:avLst/>
              <a:gdLst/>
              <a:ahLst/>
              <a:cxnLst/>
              <a:rect l="l" t="t" r="r" b="b"/>
              <a:pathLst>
                <a:path w="22832" h="22832" extrusionOk="0">
                  <a:moveTo>
                    <a:pt x="11415" y="0"/>
                  </a:moveTo>
                  <a:cubicBezTo>
                    <a:pt x="8389" y="0"/>
                    <a:pt x="5485" y="1203"/>
                    <a:pt x="3344" y="3344"/>
                  </a:cubicBezTo>
                  <a:cubicBezTo>
                    <a:pt x="1203" y="5485"/>
                    <a:pt x="0" y="8388"/>
                    <a:pt x="0" y="11415"/>
                  </a:cubicBezTo>
                  <a:cubicBezTo>
                    <a:pt x="0" y="14443"/>
                    <a:pt x="1203" y="17347"/>
                    <a:pt x="3344" y="19488"/>
                  </a:cubicBezTo>
                  <a:cubicBezTo>
                    <a:pt x="5485" y="21629"/>
                    <a:pt x="8389" y="22831"/>
                    <a:pt x="11415" y="22831"/>
                  </a:cubicBezTo>
                  <a:cubicBezTo>
                    <a:pt x="14443" y="22831"/>
                    <a:pt x="17347" y="21629"/>
                    <a:pt x="19488" y="19488"/>
                  </a:cubicBezTo>
                  <a:cubicBezTo>
                    <a:pt x="21629" y="17347"/>
                    <a:pt x="22831" y="14443"/>
                    <a:pt x="22831" y="11415"/>
                  </a:cubicBezTo>
                  <a:cubicBezTo>
                    <a:pt x="22831" y="8388"/>
                    <a:pt x="21629" y="5485"/>
                    <a:pt x="19488" y="3344"/>
                  </a:cubicBezTo>
                  <a:cubicBezTo>
                    <a:pt x="17347" y="1203"/>
                    <a:pt x="14443" y="0"/>
                    <a:pt x="11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1"/>
            <p:cNvSpPr/>
            <p:nvPr/>
          </p:nvSpPr>
          <p:spPr>
            <a:xfrm>
              <a:off x="5510275" y="4708625"/>
              <a:ext cx="395250" cy="570800"/>
            </a:xfrm>
            <a:custGeom>
              <a:avLst/>
              <a:gdLst/>
              <a:ahLst/>
              <a:cxnLst/>
              <a:rect l="l" t="t" r="r" b="b"/>
              <a:pathLst>
                <a:path w="15810" h="22832" extrusionOk="0">
                  <a:moveTo>
                    <a:pt x="11416" y="0"/>
                  </a:moveTo>
                  <a:cubicBezTo>
                    <a:pt x="5122" y="0"/>
                    <a:pt x="0" y="5121"/>
                    <a:pt x="0" y="11415"/>
                  </a:cubicBezTo>
                  <a:cubicBezTo>
                    <a:pt x="0" y="17711"/>
                    <a:pt x="5122" y="22831"/>
                    <a:pt x="11416" y="22831"/>
                  </a:cubicBezTo>
                  <a:cubicBezTo>
                    <a:pt x="12972" y="22831"/>
                    <a:pt x="14457" y="22517"/>
                    <a:pt x="15810" y="21950"/>
                  </a:cubicBezTo>
                  <a:cubicBezTo>
                    <a:pt x="10414" y="21046"/>
                    <a:pt x="6289" y="16344"/>
                    <a:pt x="6289" y="10694"/>
                  </a:cubicBezTo>
                  <a:cubicBezTo>
                    <a:pt x="6289" y="5957"/>
                    <a:pt x="9190" y="1884"/>
                    <a:pt x="13310" y="160"/>
                  </a:cubicBezTo>
                  <a:cubicBezTo>
                    <a:pt x="12694" y="57"/>
                    <a:pt x="12061" y="0"/>
                    <a:pt x="11416" y="0"/>
                  </a:cubicBezTo>
                  <a:close/>
                </a:path>
              </a:pathLst>
            </a:custGeom>
            <a:solidFill>
              <a:schemeClr val="dk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1"/>
            <p:cNvSpPr/>
            <p:nvPr/>
          </p:nvSpPr>
          <p:spPr>
            <a:xfrm>
              <a:off x="5841100" y="4875600"/>
              <a:ext cx="121700" cy="74675"/>
            </a:xfrm>
            <a:custGeom>
              <a:avLst/>
              <a:gdLst/>
              <a:ahLst/>
              <a:cxnLst/>
              <a:rect l="l" t="t" r="r" b="b"/>
              <a:pathLst>
                <a:path w="4868" h="2987" extrusionOk="0">
                  <a:moveTo>
                    <a:pt x="2434" y="1"/>
                  </a:moveTo>
                  <a:cubicBezTo>
                    <a:pt x="1090" y="1"/>
                    <a:pt x="0" y="670"/>
                    <a:pt x="0" y="1494"/>
                  </a:cubicBezTo>
                  <a:cubicBezTo>
                    <a:pt x="0" y="2318"/>
                    <a:pt x="1090" y="2986"/>
                    <a:pt x="2434" y="2986"/>
                  </a:cubicBezTo>
                  <a:cubicBezTo>
                    <a:pt x="3778" y="2986"/>
                    <a:pt x="4867" y="2318"/>
                    <a:pt x="4867" y="1494"/>
                  </a:cubicBezTo>
                  <a:cubicBezTo>
                    <a:pt x="4867" y="670"/>
                    <a:pt x="3778" y="1"/>
                    <a:pt x="2434" y="1"/>
                  </a:cubicBez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61"/>
          <p:cNvSpPr/>
          <p:nvPr/>
        </p:nvSpPr>
        <p:spPr>
          <a:xfrm>
            <a:off x="4817625" y="856400"/>
            <a:ext cx="755681" cy="746939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6" name="Google Shape;1226;p61"/>
          <p:cNvGrpSpPr/>
          <p:nvPr/>
        </p:nvGrpSpPr>
        <p:grpSpPr>
          <a:xfrm rot="1922068">
            <a:off x="6720290" y="2654518"/>
            <a:ext cx="1718896" cy="3151087"/>
            <a:chOff x="5496325" y="3664650"/>
            <a:chExt cx="489900" cy="898100"/>
          </a:xfrm>
        </p:grpSpPr>
        <p:sp>
          <p:nvSpPr>
            <p:cNvPr id="1227" name="Google Shape;1227;p61"/>
            <p:cNvSpPr/>
            <p:nvPr/>
          </p:nvSpPr>
          <p:spPr>
            <a:xfrm>
              <a:off x="5751400" y="3919400"/>
              <a:ext cx="70150" cy="154425"/>
            </a:xfrm>
            <a:custGeom>
              <a:avLst/>
              <a:gdLst/>
              <a:ahLst/>
              <a:cxnLst/>
              <a:rect l="l" t="t" r="r" b="b"/>
              <a:pathLst>
                <a:path w="2806" h="6177" extrusionOk="0">
                  <a:moveTo>
                    <a:pt x="2746" y="2111"/>
                  </a:moveTo>
                  <a:lnTo>
                    <a:pt x="1193" y="6025"/>
                  </a:lnTo>
                  <a:cubicBezTo>
                    <a:pt x="1133" y="6176"/>
                    <a:pt x="999" y="6152"/>
                    <a:pt x="896" y="5972"/>
                  </a:cubicBezTo>
                  <a:lnTo>
                    <a:pt x="141" y="4667"/>
                  </a:lnTo>
                  <a:cubicBezTo>
                    <a:pt x="37" y="4486"/>
                    <a:pt x="1" y="4215"/>
                    <a:pt x="61" y="4065"/>
                  </a:cubicBezTo>
                  <a:lnTo>
                    <a:pt x="1613" y="152"/>
                  </a:lnTo>
                  <a:cubicBezTo>
                    <a:pt x="1673" y="1"/>
                    <a:pt x="1806" y="24"/>
                    <a:pt x="1910" y="204"/>
                  </a:cubicBezTo>
                  <a:lnTo>
                    <a:pt x="2666" y="1512"/>
                  </a:lnTo>
                  <a:cubicBezTo>
                    <a:pt x="2770" y="1690"/>
                    <a:pt x="2806" y="1961"/>
                    <a:pt x="2746" y="2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1"/>
            <p:cNvSpPr/>
            <p:nvPr/>
          </p:nvSpPr>
          <p:spPr>
            <a:xfrm>
              <a:off x="5706000" y="3967750"/>
              <a:ext cx="114975" cy="173650"/>
            </a:xfrm>
            <a:custGeom>
              <a:avLst/>
              <a:gdLst/>
              <a:ahLst/>
              <a:cxnLst/>
              <a:rect l="l" t="t" r="r" b="b"/>
              <a:pathLst>
                <a:path w="4599" h="6946" extrusionOk="0">
                  <a:moveTo>
                    <a:pt x="4515" y="1219"/>
                  </a:moveTo>
                  <a:lnTo>
                    <a:pt x="2368" y="6633"/>
                  </a:lnTo>
                  <a:cubicBezTo>
                    <a:pt x="2285" y="6842"/>
                    <a:pt x="2045" y="6945"/>
                    <a:pt x="1837" y="6862"/>
                  </a:cubicBezTo>
                  <a:lnTo>
                    <a:pt x="313" y="6258"/>
                  </a:lnTo>
                  <a:cubicBezTo>
                    <a:pt x="104" y="6175"/>
                    <a:pt x="1" y="5935"/>
                    <a:pt x="84" y="5726"/>
                  </a:cubicBezTo>
                  <a:lnTo>
                    <a:pt x="2232" y="313"/>
                  </a:lnTo>
                  <a:cubicBezTo>
                    <a:pt x="2316" y="104"/>
                    <a:pt x="2553" y="0"/>
                    <a:pt x="2763" y="83"/>
                  </a:cubicBezTo>
                  <a:lnTo>
                    <a:pt x="4286" y="686"/>
                  </a:lnTo>
                  <a:cubicBezTo>
                    <a:pt x="4495" y="770"/>
                    <a:pt x="4599" y="1009"/>
                    <a:pt x="4515" y="1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1"/>
            <p:cNvSpPr/>
            <p:nvPr/>
          </p:nvSpPr>
          <p:spPr>
            <a:xfrm>
              <a:off x="5506550" y="4005250"/>
              <a:ext cx="332175" cy="557500"/>
            </a:xfrm>
            <a:custGeom>
              <a:avLst/>
              <a:gdLst/>
              <a:ahLst/>
              <a:cxnLst/>
              <a:rect l="l" t="t" r="r" b="b"/>
              <a:pathLst>
                <a:path w="13287" h="22300" extrusionOk="0">
                  <a:moveTo>
                    <a:pt x="12872" y="3440"/>
                  </a:moveTo>
                  <a:lnTo>
                    <a:pt x="5689" y="21548"/>
                  </a:lnTo>
                  <a:cubicBezTo>
                    <a:pt x="5490" y="22051"/>
                    <a:pt x="4914" y="22299"/>
                    <a:pt x="4410" y="22099"/>
                  </a:cubicBezTo>
                  <a:lnTo>
                    <a:pt x="750" y="20648"/>
                  </a:lnTo>
                  <a:cubicBezTo>
                    <a:pt x="248" y="20448"/>
                    <a:pt x="0" y="19873"/>
                    <a:pt x="199" y="19369"/>
                  </a:cubicBezTo>
                  <a:lnTo>
                    <a:pt x="7382" y="1262"/>
                  </a:lnTo>
                  <a:cubicBezTo>
                    <a:pt x="7797" y="218"/>
                    <a:pt x="9259" y="1"/>
                    <a:pt x="9595" y="133"/>
                  </a:cubicBezTo>
                  <a:lnTo>
                    <a:pt x="12035" y="1102"/>
                  </a:lnTo>
                  <a:cubicBezTo>
                    <a:pt x="12370" y="1235"/>
                    <a:pt x="13287" y="2395"/>
                    <a:pt x="12872" y="3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1"/>
            <p:cNvSpPr/>
            <p:nvPr/>
          </p:nvSpPr>
          <p:spPr>
            <a:xfrm>
              <a:off x="5496325" y="4032525"/>
              <a:ext cx="347225" cy="515700"/>
            </a:xfrm>
            <a:custGeom>
              <a:avLst/>
              <a:gdLst/>
              <a:ahLst/>
              <a:cxnLst/>
              <a:rect l="l" t="t" r="r" b="b"/>
              <a:pathLst>
                <a:path w="13889" h="20628" extrusionOk="0">
                  <a:moveTo>
                    <a:pt x="13746" y="3284"/>
                  </a:moveTo>
                  <a:lnTo>
                    <a:pt x="7077" y="20094"/>
                  </a:lnTo>
                  <a:cubicBezTo>
                    <a:pt x="6936" y="20452"/>
                    <a:pt x="6529" y="20628"/>
                    <a:pt x="6172" y="20486"/>
                  </a:cubicBezTo>
                  <a:lnTo>
                    <a:pt x="533" y="18249"/>
                  </a:lnTo>
                  <a:cubicBezTo>
                    <a:pt x="177" y="18108"/>
                    <a:pt x="1" y="17701"/>
                    <a:pt x="143" y="17344"/>
                  </a:cubicBezTo>
                  <a:lnTo>
                    <a:pt x="6812" y="533"/>
                  </a:lnTo>
                  <a:cubicBezTo>
                    <a:pt x="6953" y="176"/>
                    <a:pt x="7360" y="1"/>
                    <a:pt x="7717" y="142"/>
                  </a:cubicBezTo>
                  <a:lnTo>
                    <a:pt x="13356" y="2379"/>
                  </a:lnTo>
                  <a:cubicBezTo>
                    <a:pt x="13711" y="2520"/>
                    <a:pt x="13888" y="2928"/>
                    <a:pt x="13746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1"/>
            <p:cNvSpPr/>
            <p:nvPr/>
          </p:nvSpPr>
          <p:spPr>
            <a:xfrm>
              <a:off x="5502725" y="4053025"/>
              <a:ext cx="334425" cy="474700"/>
            </a:xfrm>
            <a:custGeom>
              <a:avLst/>
              <a:gdLst/>
              <a:ahLst/>
              <a:cxnLst/>
              <a:rect l="l" t="t" r="r" b="b"/>
              <a:pathLst>
                <a:path w="13377" h="18988" extrusionOk="0">
                  <a:moveTo>
                    <a:pt x="13377" y="2750"/>
                  </a:moveTo>
                  <a:lnTo>
                    <a:pt x="6935" y="18988"/>
                  </a:lnTo>
                  <a:lnTo>
                    <a:pt x="1" y="16238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1"/>
            <p:cNvSpPr/>
            <p:nvPr/>
          </p:nvSpPr>
          <p:spPr>
            <a:xfrm>
              <a:off x="5743825" y="3672825"/>
              <a:ext cx="242400" cy="251475"/>
            </a:xfrm>
            <a:custGeom>
              <a:avLst/>
              <a:gdLst/>
              <a:ahLst/>
              <a:cxnLst/>
              <a:rect l="l" t="t" r="r" b="b"/>
              <a:pathLst>
                <a:path w="9696" h="10059" extrusionOk="0">
                  <a:moveTo>
                    <a:pt x="9555" y="3284"/>
                  </a:moveTo>
                  <a:lnTo>
                    <a:pt x="7078" y="9526"/>
                  </a:lnTo>
                  <a:cubicBezTo>
                    <a:pt x="6936" y="9883"/>
                    <a:pt x="6529" y="10058"/>
                    <a:pt x="6173" y="9916"/>
                  </a:cubicBezTo>
                  <a:lnTo>
                    <a:pt x="534" y="7680"/>
                  </a:lnTo>
                  <a:cubicBezTo>
                    <a:pt x="178" y="7539"/>
                    <a:pt x="1" y="7132"/>
                    <a:pt x="143" y="6775"/>
                  </a:cubicBezTo>
                  <a:lnTo>
                    <a:pt x="2619" y="533"/>
                  </a:lnTo>
                  <a:cubicBezTo>
                    <a:pt x="2760" y="176"/>
                    <a:pt x="3168" y="1"/>
                    <a:pt x="3525" y="142"/>
                  </a:cubicBezTo>
                  <a:lnTo>
                    <a:pt x="9163" y="2379"/>
                  </a:lnTo>
                  <a:cubicBezTo>
                    <a:pt x="9520" y="2520"/>
                    <a:pt x="9696" y="2927"/>
                    <a:pt x="9555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1"/>
            <p:cNvSpPr/>
            <p:nvPr/>
          </p:nvSpPr>
          <p:spPr>
            <a:xfrm>
              <a:off x="5770950" y="3664650"/>
              <a:ext cx="204575" cy="226525"/>
            </a:xfrm>
            <a:custGeom>
              <a:avLst/>
              <a:gdLst/>
              <a:ahLst/>
              <a:cxnLst/>
              <a:rect l="l" t="t" r="r" b="b"/>
              <a:pathLst>
                <a:path w="8183" h="9061" extrusionOk="0">
                  <a:moveTo>
                    <a:pt x="5691" y="8634"/>
                  </a:moveTo>
                  <a:lnTo>
                    <a:pt x="8069" y="2641"/>
                  </a:lnTo>
                  <a:cubicBezTo>
                    <a:pt x="8182" y="2353"/>
                    <a:pt x="8040" y="2026"/>
                    <a:pt x="7753" y="1913"/>
                  </a:cubicBezTo>
                  <a:lnTo>
                    <a:pt x="3220" y="114"/>
                  </a:lnTo>
                  <a:cubicBezTo>
                    <a:pt x="2933" y="0"/>
                    <a:pt x="2605" y="141"/>
                    <a:pt x="2492" y="428"/>
                  </a:cubicBezTo>
                  <a:lnTo>
                    <a:pt x="115" y="6421"/>
                  </a:lnTo>
                  <a:cubicBezTo>
                    <a:pt x="1" y="6707"/>
                    <a:pt x="142" y="7035"/>
                    <a:pt x="429" y="7149"/>
                  </a:cubicBezTo>
                  <a:lnTo>
                    <a:pt x="4963" y="8947"/>
                  </a:lnTo>
                  <a:cubicBezTo>
                    <a:pt x="5249" y="9061"/>
                    <a:pt x="5578" y="8920"/>
                    <a:pt x="5691" y="8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61"/>
          <p:cNvGrpSpPr/>
          <p:nvPr/>
        </p:nvGrpSpPr>
        <p:grpSpPr>
          <a:xfrm>
            <a:off x="-666556" y="3075675"/>
            <a:ext cx="1757029" cy="1879552"/>
            <a:chOff x="5040825" y="3419200"/>
            <a:chExt cx="487725" cy="521750"/>
          </a:xfrm>
        </p:grpSpPr>
        <p:sp>
          <p:nvSpPr>
            <p:cNvPr id="1235" name="Google Shape;1235;p61"/>
            <p:cNvSpPr/>
            <p:nvPr/>
          </p:nvSpPr>
          <p:spPr>
            <a:xfrm>
              <a:off x="5040825" y="3419200"/>
              <a:ext cx="487725" cy="521750"/>
            </a:xfrm>
            <a:custGeom>
              <a:avLst/>
              <a:gdLst/>
              <a:ahLst/>
              <a:cxnLst/>
              <a:rect l="l" t="t" r="r" b="b"/>
              <a:pathLst>
                <a:path w="19509" h="20870" extrusionOk="0">
                  <a:moveTo>
                    <a:pt x="6724" y="1"/>
                  </a:moveTo>
                  <a:cubicBezTo>
                    <a:pt x="6703" y="1"/>
                    <a:pt x="6681" y="8"/>
                    <a:pt x="6664" y="23"/>
                  </a:cubicBezTo>
                  <a:lnTo>
                    <a:pt x="45" y="5567"/>
                  </a:lnTo>
                  <a:cubicBezTo>
                    <a:pt x="5" y="5601"/>
                    <a:pt x="0" y="5660"/>
                    <a:pt x="33" y="5700"/>
                  </a:cubicBezTo>
                  <a:lnTo>
                    <a:pt x="12711" y="20836"/>
                  </a:lnTo>
                  <a:cubicBezTo>
                    <a:pt x="12730" y="20858"/>
                    <a:pt x="12757" y="20869"/>
                    <a:pt x="12784" y="20869"/>
                  </a:cubicBezTo>
                  <a:cubicBezTo>
                    <a:pt x="12805" y="20869"/>
                    <a:pt x="12827" y="20862"/>
                    <a:pt x="12845" y="20847"/>
                  </a:cubicBezTo>
                  <a:lnTo>
                    <a:pt x="19463" y="15303"/>
                  </a:lnTo>
                  <a:cubicBezTo>
                    <a:pt x="19503" y="15269"/>
                    <a:pt x="19509" y="15210"/>
                    <a:pt x="19475" y="15170"/>
                  </a:cubicBezTo>
                  <a:lnTo>
                    <a:pt x="6796" y="34"/>
                  </a:lnTo>
                  <a:cubicBezTo>
                    <a:pt x="6778" y="12"/>
                    <a:pt x="6751" y="1"/>
                    <a:pt x="6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1"/>
            <p:cNvSpPr/>
            <p:nvPr/>
          </p:nvSpPr>
          <p:spPr>
            <a:xfrm>
              <a:off x="5094000" y="3483675"/>
              <a:ext cx="379725" cy="392775"/>
            </a:xfrm>
            <a:custGeom>
              <a:avLst/>
              <a:gdLst/>
              <a:ahLst/>
              <a:cxnLst/>
              <a:rect l="l" t="t" r="r" b="b"/>
              <a:pathLst>
                <a:path w="15189" h="15711" extrusionOk="0">
                  <a:moveTo>
                    <a:pt x="6795" y="0"/>
                  </a:moveTo>
                  <a:lnTo>
                    <a:pt x="0" y="5691"/>
                  </a:lnTo>
                  <a:lnTo>
                    <a:pt x="8393" y="15711"/>
                  </a:lnTo>
                  <a:lnTo>
                    <a:pt x="15188" y="10020"/>
                  </a:lnTo>
                  <a:lnTo>
                    <a:pt x="6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61"/>
          <p:cNvSpPr/>
          <p:nvPr/>
        </p:nvSpPr>
        <p:spPr>
          <a:xfrm rot="-4190880">
            <a:off x="6160825" y="-289830"/>
            <a:ext cx="755690" cy="746949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61"/>
          <p:cNvSpPr/>
          <p:nvPr/>
        </p:nvSpPr>
        <p:spPr>
          <a:xfrm rot="2262375">
            <a:off x="8224993" y="4523515"/>
            <a:ext cx="755695" cy="746957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61"/>
          <p:cNvSpPr/>
          <p:nvPr/>
        </p:nvSpPr>
        <p:spPr>
          <a:xfrm rot="-823972">
            <a:off x="2192149" y="3658129"/>
            <a:ext cx="909979" cy="374401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1"/>
          <p:cNvSpPr/>
          <p:nvPr/>
        </p:nvSpPr>
        <p:spPr>
          <a:xfrm>
            <a:off x="5608725" y="4003025"/>
            <a:ext cx="1031584" cy="424424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1"/>
          <p:cNvSpPr txBox="1">
            <a:spLocks noGrp="1"/>
          </p:cNvSpPr>
          <p:nvPr>
            <p:ph type="ctrTitle"/>
          </p:nvPr>
        </p:nvSpPr>
        <p:spPr>
          <a:xfrm rot="-682525">
            <a:off x="712202" y="1393281"/>
            <a:ext cx="3242802" cy="1098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2000" dirty="0"/>
              <a:t>Software Testing and Quality Assurance</a:t>
            </a:r>
            <a:endParaRPr sz="3600" dirty="0">
              <a:highlight>
                <a:schemeClr val="accent6"/>
              </a:highlight>
            </a:endParaRPr>
          </a:p>
        </p:txBody>
      </p:sp>
      <p:sp>
        <p:nvSpPr>
          <p:cNvPr id="1242" name="Google Shape;1242;p61"/>
          <p:cNvSpPr txBox="1">
            <a:spLocks noGrp="1"/>
          </p:cNvSpPr>
          <p:nvPr>
            <p:ph type="ctrTitle" idx="2"/>
          </p:nvPr>
        </p:nvSpPr>
        <p:spPr>
          <a:xfrm rot="-731070">
            <a:off x="1156146" y="3076132"/>
            <a:ext cx="2956501" cy="47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200000"/>
              </a:lnSpc>
              <a:buClrTx/>
              <a:buSzTx/>
              <a:defRPr/>
            </a:pPr>
            <a:r>
              <a:rPr lang="en-GB" sz="1400" dirty="0">
                <a:solidFill>
                  <a:schemeClr val="bg1"/>
                </a:solidFill>
              </a:rPr>
              <a:t>Testing the Sentiment Analysis Code</a:t>
            </a:r>
            <a:endParaRPr lang="en-US" sz="1400" kern="1200" dirty="0">
              <a:solidFill>
                <a:schemeClr val="bg1"/>
              </a:solidFill>
              <a:latin typeface="Fontin Sans Rg" panose="02000000000000000000" pitchFamily="50" charset="0"/>
              <a:cs typeface="Myanmar Text" panose="020B0502040204020203" pitchFamily="34" charset="0"/>
            </a:endParaRPr>
          </a:p>
        </p:txBody>
      </p:sp>
      <p:sp>
        <p:nvSpPr>
          <p:cNvPr id="1243" name="Google Shape;1243;p61"/>
          <p:cNvSpPr txBox="1">
            <a:spLocks noGrp="1"/>
          </p:cNvSpPr>
          <p:nvPr>
            <p:ph type="subTitle" idx="1"/>
          </p:nvPr>
        </p:nvSpPr>
        <p:spPr>
          <a:xfrm rot="420206">
            <a:off x="5234734" y="1644166"/>
            <a:ext cx="2349732" cy="2415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200000"/>
              </a:lnSpc>
              <a:buClrTx/>
              <a:buSzTx/>
              <a:defRPr/>
            </a:pPr>
            <a:r>
              <a:rPr lang="en-US" b="1" kern="1200" dirty="0">
                <a:solidFill>
                  <a:schemeClr val="bg1"/>
                </a:solidFill>
                <a:latin typeface="Fontin Sans Rg" panose="02000000000000000000" pitchFamily="50" charset="0"/>
                <a:ea typeface="+mn-ea"/>
                <a:cs typeface="+mn-cs"/>
              </a:rPr>
              <a:t>Presented by:</a:t>
            </a:r>
          </a:p>
          <a:p>
            <a:pPr marL="0" lvl="0" indent="0">
              <a:lnSpc>
                <a:spcPct val="200000"/>
              </a:lnSpc>
              <a:buClrTx/>
              <a:buSzTx/>
              <a:defRPr/>
            </a:pPr>
            <a:r>
              <a:rPr lang="en-US" b="1" kern="1200" dirty="0">
                <a:solidFill>
                  <a:schemeClr val="bg1"/>
                </a:solidFill>
                <a:latin typeface="Fontin Sans Rg" panose="02000000000000000000" pitchFamily="50" charset="0"/>
                <a:ea typeface="+mn-ea"/>
                <a:cs typeface="+mn-cs"/>
              </a:rPr>
              <a:t> </a:t>
            </a:r>
            <a:r>
              <a:rPr lang="en-GB" sz="1600" b="1" kern="1200" dirty="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rPr>
              <a:t>Jana Aldubai</a:t>
            </a:r>
            <a:endParaRPr lang="en-US" sz="1600" b="1" kern="1200" dirty="0">
              <a:solidFill>
                <a:schemeClr val="tx1"/>
              </a:solidFill>
              <a:latin typeface="Fontin Sans Rg" panose="02000000000000000000" pitchFamily="50" charset="0"/>
              <a:ea typeface="+mn-ea"/>
              <a:cs typeface="+mn-cs"/>
            </a:endParaRPr>
          </a:p>
          <a:p>
            <a:pPr marL="0" lvl="0" indent="0">
              <a:lnSpc>
                <a:spcPct val="200000"/>
              </a:lnSpc>
              <a:buClrTx/>
              <a:buSzTx/>
              <a:defRPr/>
            </a:pPr>
            <a:r>
              <a:rPr lang="en-US" sz="1600" b="1" kern="1200" dirty="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rPr>
              <a:t>Salwa Shamma</a:t>
            </a:r>
          </a:p>
          <a:p>
            <a:pPr marL="0" indent="0">
              <a:lnSpc>
                <a:spcPct val="200000"/>
              </a:lnSpc>
              <a:buClrTx/>
              <a:buSzTx/>
              <a:defRPr/>
            </a:pPr>
            <a:r>
              <a:rPr lang="en-US" sz="1600" b="1" kern="1200" dirty="0">
                <a:solidFill>
                  <a:schemeClr val="tx1"/>
                </a:solidFill>
                <a:latin typeface="Fontin Sans Rg" panose="02000000000000000000" pitchFamily="50" charset="0"/>
              </a:rPr>
              <a:t>Samah Shamma</a:t>
            </a:r>
          </a:p>
          <a:p>
            <a:pPr marL="0" indent="0">
              <a:lnSpc>
                <a:spcPct val="200000"/>
              </a:lnSpc>
              <a:buClrTx/>
              <a:buSzTx/>
              <a:defRPr/>
            </a:pPr>
            <a:r>
              <a:rPr lang="en-US" sz="1600" b="1" kern="1200" dirty="0">
                <a:solidFill>
                  <a:schemeClr val="tx1"/>
                </a:solidFill>
                <a:latin typeface="Fontin Sans Rg" panose="02000000000000000000" pitchFamily="50" charset="0"/>
              </a:rPr>
              <a:t> Sana Shamma</a:t>
            </a:r>
          </a:p>
          <a:p>
            <a:pPr marL="0" lvl="0" indent="0">
              <a:lnSpc>
                <a:spcPct val="200000"/>
              </a:lnSpc>
              <a:buClrTx/>
              <a:buSzTx/>
              <a:defRPr/>
            </a:pPr>
            <a:endParaRPr lang="en-US" b="1" kern="1200" dirty="0">
              <a:solidFill>
                <a:schemeClr val="bg1"/>
              </a:solidFill>
              <a:latin typeface="Fontin Sans Rg" panose="02000000000000000000" pitchFamily="50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3FAEE-E230-F935-3884-CB91840E820C}"/>
              </a:ext>
            </a:extLst>
          </p:cNvPr>
          <p:cNvSpPr txBox="1"/>
          <p:nvPr/>
        </p:nvSpPr>
        <p:spPr>
          <a:xfrm rot="20873021">
            <a:off x="1572635" y="606438"/>
            <a:ext cx="1210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111110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SE463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D14FC-FF30-A1FF-CF63-55E438DFF310}"/>
              </a:ext>
            </a:extLst>
          </p:cNvPr>
          <p:cNvSpPr txBox="1"/>
          <p:nvPr/>
        </p:nvSpPr>
        <p:spPr>
          <a:xfrm rot="20917146">
            <a:off x="2170162" y="4588833"/>
            <a:ext cx="1744400" cy="31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Dr.</a:t>
            </a:r>
            <a:r>
              <a:rPr lang="en-GB" b="1" dirty="0"/>
              <a:t> </a:t>
            </a:r>
            <a:r>
              <a:rPr lang="en-GB" b="1" dirty="0" err="1"/>
              <a:t>Ftoon</a:t>
            </a:r>
            <a:r>
              <a:rPr lang="en-GB" b="1" dirty="0"/>
              <a:t> </a:t>
            </a:r>
            <a:r>
              <a:rPr lang="en-GB" b="1" dirty="0" err="1"/>
              <a:t>Kedwan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74"/>
          <p:cNvSpPr txBox="1">
            <a:spLocks noGrp="1"/>
          </p:cNvSpPr>
          <p:nvPr>
            <p:ph type="title"/>
          </p:nvPr>
        </p:nvSpPr>
        <p:spPr>
          <a:xfrm>
            <a:off x="1465600" y="1580700"/>
            <a:ext cx="6212700" cy="19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Open-Source</a:t>
            </a:r>
            <a:br>
              <a:rPr lang="es" dirty="0"/>
            </a:br>
            <a:r>
              <a:rPr lang="es" sz="4800" dirty="0">
                <a:highlight>
                  <a:schemeClr val="accent6"/>
                </a:highlight>
              </a:rPr>
              <a:t>Testing</a:t>
            </a:r>
            <a:endParaRPr dirty="0"/>
          </a:p>
        </p:txBody>
      </p:sp>
      <p:grpSp>
        <p:nvGrpSpPr>
          <p:cNvPr id="2358" name="Google Shape;2358;p74"/>
          <p:cNvGrpSpPr/>
          <p:nvPr/>
        </p:nvGrpSpPr>
        <p:grpSpPr>
          <a:xfrm>
            <a:off x="298989" y="-120793"/>
            <a:ext cx="4026988" cy="2201658"/>
            <a:chOff x="4727250" y="801675"/>
            <a:chExt cx="1380950" cy="754975"/>
          </a:xfrm>
        </p:grpSpPr>
        <p:sp>
          <p:nvSpPr>
            <p:cNvPr id="2359" name="Google Shape;2359;p74"/>
            <p:cNvSpPr/>
            <p:nvPr/>
          </p:nvSpPr>
          <p:spPr>
            <a:xfrm>
              <a:off x="4727250" y="801675"/>
              <a:ext cx="1239575" cy="570650"/>
            </a:xfrm>
            <a:custGeom>
              <a:avLst/>
              <a:gdLst/>
              <a:ahLst/>
              <a:cxnLst/>
              <a:rect l="l" t="t" r="r" b="b"/>
              <a:pathLst>
                <a:path w="49583" h="22826" extrusionOk="0">
                  <a:moveTo>
                    <a:pt x="46538" y="1"/>
                  </a:moveTo>
                  <a:cubicBezTo>
                    <a:pt x="33384" y="1"/>
                    <a:pt x="27807" y="7826"/>
                    <a:pt x="27807" y="7826"/>
                  </a:cubicBezTo>
                  <a:cubicBezTo>
                    <a:pt x="27465" y="7781"/>
                    <a:pt x="27130" y="7760"/>
                    <a:pt x="26803" y="7760"/>
                  </a:cubicBezTo>
                  <a:cubicBezTo>
                    <a:pt x="22993" y="7760"/>
                    <a:pt x="20281" y="10586"/>
                    <a:pt x="20281" y="10586"/>
                  </a:cubicBezTo>
                  <a:cubicBezTo>
                    <a:pt x="19317" y="10487"/>
                    <a:pt x="18386" y="10441"/>
                    <a:pt x="17489" y="10441"/>
                  </a:cubicBezTo>
                  <a:cubicBezTo>
                    <a:pt x="5955" y="10441"/>
                    <a:pt x="0" y="18022"/>
                    <a:pt x="0" y="18022"/>
                  </a:cubicBezTo>
                  <a:lnTo>
                    <a:pt x="937" y="20576"/>
                  </a:lnTo>
                  <a:cubicBezTo>
                    <a:pt x="1212" y="20451"/>
                    <a:pt x="1471" y="20396"/>
                    <a:pt x="1714" y="20396"/>
                  </a:cubicBezTo>
                  <a:cubicBezTo>
                    <a:pt x="3289" y="20396"/>
                    <a:pt x="4159" y="22697"/>
                    <a:pt x="4205" y="22820"/>
                  </a:cubicBezTo>
                  <a:lnTo>
                    <a:pt x="4205" y="22820"/>
                  </a:lnTo>
                  <a:cubicBezTo>
                    <a:pt x="2594" y="18417"/>
                    <a:pt x="6116" y="13621"/>
                    <a:pt x="10925" y="11857"/>
                  </a:cubicBezTo>
                  <a:cubicBezTo>
                    <a:pt x="12280" y="11361"/>
                    <a:pt x="13713" y="11114"/>
                    <a:pt x="15109" y="11114"/>
                  </a:cubicBezTo>
                  <a:cubicBezTo>
                    <a:pt x="17424" y="11114"/>
                    <a:pt x="19635" y="11794"/>
                    <a:pt x="21217" y="13140"/>
                  </a:cubicBezTo>
                  <a:cubicBezTo>
                    <a:pt x="22244" y="10932"/>
                    <a:pt x="24373" y="9933"/>
                    <a:pt x="26429" y="9933"/>
                  </a:cubicBezTo>
                  <a:cubicBezTo>
                    <a:pt x="27235" y="9933"/>
                    <a:pt x="28030" y="10087"/>
                    <a:pt x="28743" y="10380"/>
                  </a:cubicBezTo>
                  <a:cubicBezTo>
                    <a:pt x="29283" y="7095"/>
                    <a:pt x="32163" y="4070"/>
                    <a:pt x="35766" y="2749"/>
                  </a:cubicBezTo>
                  <a:cubicBezTo>
                    <a:pt x="37122" y="2252"/>
                    <a:pt x="38555" y="2005"/>
                    <a:pt x="39951" y="2005"/>
                  </a:cubicBezTo>
                  <a:cubicBezTo>
                    <a:pt x="43509" y="2005"/>
                    <a:pt x="46822" y="3611"/>
                    <a:pt x="47982" y="6775"/>
                  </a:cubicBezTo>
                  <a:cubicBezTo>
                    <a:pt x="47763" y="2542"/>
                    <a:pt x="49582" y="1888"/>
                    <a:pt x="49582" y="1888"/>
                  </a:cubicBezTo>
                  <a:lnTo>
                    <a:pt x="48920" y="84"/>
                  </a:lnTo>
                  <a:cubicBezTo>
                    <a:pt x="48100" y="27"/>
                    <a:pt x="47306" y="1"/>
                    <a:pt x="46538" y="1"/>
                  </a:cubicBezTo>
                  <a:close/>
                  <a:moveTo>
                    <a:pt x="4205" y="22820"/>
                  </a:moveTo>
                  <a:cubicBezTo>
                    <a:pt x="4205" y="22822"/>
                    <a:pt x="4206" y="22824"/>
                    <a:pt x="4207" y="22825"/>
                  </a:cubicBezTo>
                  <a:cubicBezTo>
                    <a:pt x="4207" y="22825"/>
                    <a:pt x="4206" y="22824"/>
                    <a:pt x="4205" y="22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66675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4"/>
            <p:cNvSpPr/>
            <p:nvPr/>
          </p:nvSpPr>
          <p:spPr>
            <a:xfrm>
              <a:off x="4742350" y="891925"/>
              <a:ext cx="1165475" cy="664725"/>
            </a:xfrm>
            <a:custGeom>
              <a:avLst/>
              <a:gdLst/>
              <a:ahLst/>
              <a:cxnLst/>
              <a:rect l="l" t="t" r="r" b="b"/>
              <a:pathLst>
                <a:path w="46619" h="26589" extrusionOk="0">
                  <a:moveTo>
                    <a:pt x="46217" y="0"/>
                  </a:moveTo>
                  <a:cubicBezTo>
                    <a:pt x="42100" y="1660"/>
                    <a:pt x="37952" y="3239"/>
                    <a:pt x="33792" y="4784"/>
                  </a:cubicBezTo>
                  <a:cubicBezTo>
                    <a:pt x="31713" y="5563"/>
                    <a:pt x="29624" y="6311"/>
                    <a:pt x="27541" y="7075"/>
                  </a:cubicBezTo>
                  <a:lnTo>
                    <a:pt x="21273" y="9315"/>
                  </a:lnTo>
                  <a:cubicBezTo>
                    <a:pt x="19185" y="10065"/>
                    <a:pt x="17084" y="10776"/>
                    <a:pt x="14990" y="11509"/>
                  </a:cubicBezTo>
                  <a:lnTo>
                    <a:pt x="11837" y="12605"/>
                  </a:lnTo>
                  <a:cubicBezTo>
                    <a:pt x="11233" y="12806"/>
                    <a:pt x="10709" y="13113"/>
                    <a:pt x="10220" y="13445"/>
                  </a:cubicBezTo>
                  <a:cubicBezTo>
                    <a:pt x="9728" y="13776"/>
                    <a:pt x="9271" y="14138"/>
                    <a:pt x="8839" y="14521"/>
                  </a:cubicBezTo>
                  <a:cubicBezTo>
                    <a:pt x="7969" y="15282"/>
                    <a:pt x="7174" y="16102"/>
                    <a:pt x="6412" y="16944"/>
                  </a:cubicBezTo>
                  <a:cubicBezTo>
                    <a:pt x="5649" y="17787"/>
                    <a:pt x="4906" y="18644"/>
                    <a:pt x="4201" y="19530"/>
                  </a:cubicBezTo>
                  <a:cubicBezTo>
                    <a:pt x="3475" y="20400"/>
                    <a:pt x="2788" y="21298"/>
                    <a:pt x="2088" y="22192"/>
                  </a:cubicBezTo>
                  <a:lnTo>
                    <a:pt x="0" y="24925"/>
                  </a:lnTo>
                  <a:lnTo>
                    <a:pt x="3002" y="26588"/>
                  </a:lnTo>
                  <a:cubicBezTo>
                    <a:pt x="3184" y="26102"/>
                    <a:pt x="3405" y="25586"/>
                    <a:pt x="3629" y="25092"/>
                  </a:cubicBezTo>
                  <a:cubicBezTo>
                    <a:pt x="3851" y="24591"/>
                    <a:pt x="4089" y="24098"/>
                    <a:pt x="4335" y="23610"/>
                  </a:cubicBezTo>
                  <a:cubicBezTo>
                    <a:pt x="4817" y="22624"/>
                    <a:pt x="5357" y="21673"/>
                    <a:pt x="5906" y="20726"/>
                  </a:cubicBezTo>
                  <a:cubicBezTo>
                    <a:pt x="7040" y="18866"/>
                    <a:pt x="8270" y="17038"/>
                    <a:pt x="9770" y="15513"/>
                  </a:cubicBezTo>
                  <a:cubicBezTo>
                    <a:pt x="10144" y="15134"/>
                    <a:pt x="10533" y="14772"/>
                    <a:pt x="10946" y="14462"/>
                  </a:cubicBezTo>
                  <a:cubicBezTo>
                    <a:pt x="11357" y="14150"/>
                    <a:pt x="11790" y="13871"/>
                    <a:pt x="12233" y="13699"/>
                  </a:cubicBezTo>
                  <a:lnTo>
                    <a:pt x="15330" y="12499"/>
                  </a:lnTo>
                  <a:cubicBezTo>
                    <a:pt x="17405" y="11702"/>
                    <a:pt x="19470" y="10886"/>
                    <a:pt x="21550" y="10108"/>
                  </a:cubicBezTo>
                  <a:lnTo>
                    <a:pt x="27785" y="7762"/>
                  </a:lnTo>
                  <a:cubicBezTo>
                    <a:pt x="29870" y="7000"/>
                    <a:pt x="31948" y="6219"/>
                    <a:pt x="34038" y="5470"/>
                  </a:cubicBezTo>
                  <a:cubicBezTo>
                    <a:pt x="38213" y="3959"/>
                    <a:pt x="42400" y="2481"/>
                    <a:pt x="46618" y="1086"/>
                  </a:cubicBezTo>
                  <a:lnTo>
                    <a:pt x="46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4"/>
            <p:cNvSpPr/>
            <p:nvPr/>
          </p:nvSpPr>
          <p:spPr>
            <a:xfrm>
              <a:off x="4823825" y="958525"/>
              <a:ext cx="1284375" cy="354375"/>
            </a:xfrm>
            <a:custGeom>
              <a:avLst/>
              <a:gdLst/>
              <a:ahLst/>
              <a:cxnLst/>
              <a:rect l="l" t="t" r="r" b="b"/>
              <a:pathLst>
                <a:path w="51375" h="14175" extrusionOk="0">
                  <a:moveTo>
                    <a:pt x="37566" y="1"/>
                  </a:moveTo>
                  <a:cubicBezTo>
                    <a:pt x="37100" y="1"/>
                    <a:pt x="36631" y="23"/>
                    <a:pt x="36156" y="76"/>
                  </a:cubicBezTo>
                  <a:cubicBezTo>
                    <a:pt x="35569" y="140"/>
                    <a:pt x="34970" y="243"/>
                    <a:pt x="34379" y="481"/>
                  </a:cubicBezTo>
                  <a:lnTo>
                    <a:pt x="31265" y="1682"/>
                  </a:lnTo>
                  <a:cubicBezTo>
                    <a:pt x="29194" y="2477"/>
                    <a:pt x="27131" y="3293"/>
                    <a:pt x="25052" y="4070"/>
                  </a:cubicBezTo>
                  <a:lnTo>
                    <a:pt x="18823" y="6414"/>
                  </a:lnTo>
                  <a:cubicBezTo>
                    <a:pt x="16739" y="7176"/>
                    <a:pt x="14662" y="7956"/>
                    <a:pt x="12573" y="8705"/>
                  </a:cubicBezTo>
                  <a:cubicBezTo>
                    <a:pt x="8400" y="10214"/>
                    <a:pt x="4215" y="11692"/>
                    <a:pt x="1" y="13086"/>
                  </a:cubicBezTo>
                  <a:lnTo>
                    <a:pt x="395" y="14175"/>
                  </a:lnTo>
                  <a:cubicBezTo>
                    <a:pt x="4516" y="12512"/>
                    <a:pt x="8666" y="10934"/>
                    <a:pt x="12828" y="9388"/>
                  </a:cubicBezTo>
                  <a:cubicBezTo>
                    <a:pt x="14907" y="8608"/>
                    <a:pt x="16998" y="7860"/>
                    <a:pt x="19081" y="7095"/>
                  </a:cubicBezTo>
                  <a:lnTo>
                    <a:pt x="25354" y="4853"/>
                  </a:lnTo>
                  <a:cubicBezTo>
                    <a:pt x="27444" y="4103"/>
                    <a:pt x="29549" y="3391"/>
                    <a:pt x="31645" y="2658"/>
                  </a:cubicBezTo>
                  <a:lnTo>
                    <a:pt x="34784" y="1571"/>
                  </a:lnTo>
                  <a:cubicBezTo>
                    <a:pt x="35233" y="1416"/>
                    <a:pt x="35745" y="1349"/>
                    <a:pt x="36260" y="1322"/>
                  </a:cubicBezTo>
                  <a:cubicBezTo>
                    <a:pt x="36416" y="1312"/>
                    <a:pt x="36573" y="1308"/>
                    <a:pt x="36731" y="1308"/>
                  </a:cubicBezTo>
                  <a:cubicBezTo>
                    <a:pt x="37096" y="1308"/>
                    <a:pt x="37466" y="1330"/>
                    <a:pt x="37837" y="1363"/>
                  </a:cubicBezTo>
                  <a:cubicBezTo>
                    <a:pt x="39967" y="1556"/>
                    <a:pt x="42086" y="2157"/>
                    <a:pt x="44155" y="2843"/>
                  </a:cubicBezTo>
                  <a:cubicBezTo>
                    <a:pt x="45185" y="3211"/>
                    <a:pt x="46213" y="3587"/>
                    <a:pt x="47216" y="4027"/>
                  </a:cubicBezTo>
                  <a:cubicBezTo>
                    <a:pt x="47720" y="4241"/>
                    <a:pt x="48221" y="4464"/>
                    <a:pt x="48713" y="4703"/>
                  </a:cubicBezTo>
                  <a:cubicBezTo>
                    <a:pt x="49205" y="4934"/>
                    <a:pt x="49707" y="5185"/>
                    <a:pt x="50159" y="5438"/>
                  </a:cubicBezTo>
                  <a:lnTo>
                    <a:pt x="51374" y="2228"/>
                  </a:lnTo>
                  <a:lnTo>
                    <a:pt x="48015" y="1493"/>
                  </a:lnTo>
                  <a:cubicBezTo>
                    <a:pt x="46903" y="1265"/>
                    <a:pt x="45798" y="1024"/>
                    <a:pt x="44681" y="828"/>
                  </a:cubicBezTo>
                  <a:cubicBezTo>
                    <a:pt x="43571" y="608"/>
                    <a:pt x="42449" y="434"/>
                    <a:pt x="41324" y="284"/>
                  </a:cubicBezTo>
                  <a:cubicBezTo>
                    <a:pt x="40197" y="135"/>
                    <a:pt x="39061" y="22"/>
                    <a:pt x="37906" y="4"/>
                  </a:cubicBezTo>
                  <a:cubicBezTo>
                    <a:pt x="37792" y="2"/>
                    <a:pt x="37679" y="1"/>
                    <a:pt x="37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4"/>
            <p:cNvSpPr/>
            <p:nvPr/>
          </p:nvSpPr>
          <p:spPr>
            <a:xfrm>
              <a:off x="5413100" y="851800"/>
              <a:ext cx="554100" cy="420175"/>
            </a:xfrm>
            <a:custGeom>
              <a:avLst/>
              <a:gdLst/>
              <a:ahLst/>
              <a:cxnLst/>
              <a:rect l="l" t="t" r="r" b="b"/>
              <a:pathLst>
                <a:path w="22164" h="16807" extrusionOk="0">
                  <a:moveTo>
                    <a:pt x="12517" y="0"/>
                  </a:moveTo>
                  <a:cubicBezTo>
                    <a:pt x="11121" y="0"/>
                    <a:pt x="9688" y="247"/>
                    <a:pt x="8332" y="744"/>
                  </a:cubicBezTo>
                  <a:cubicBezTo>
                    <a:pt x="3521" y="2508"/>
                    <a:pt x="0" y="7308"/>
                    <a:pt x="1615" y="11713"/>
                  </a:cubicBezTo>
                  <a:cubicBezTo>
                    <a:pt x="2814" y="14983"/>
                    <a:pt x="6536" y="16807"/>
                    <a:pt x="10344" y="16807"/>
                  </a:cubicBezTo>
                  <a:cubicBezTo>
                    <a:pt x="11663" y="16807"/>
                    <a:pt x="12994" y="16588"/>
                    <a:pt x="14232" y="16133"/>
                  </a:cubicBezTo>
                  <a:cubicBezTo>
                    <a:pt x="19044" y="14369"/>
                    <a:pt x="22164" y="9174"/>
                    <a:pt x="20549" y="4770"/>
                  </a:cubicBezTo>
                  <a:cubicBezTo>
                    <a:pt x="19389" y="1606"/>
                    <a:pt x="16075" y="0"/>
                    <a:pt x="12517" y="0"/>
                  </a:cubicBezTo>
                  <a:close/>
                </a:path>
              </a:pathLst>
            </a:custGeom>
            <a:solidFill>
              <a:schemeClr val="accent5">
                <a:alpha val="514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4"/>
            <p:cNvSpPr/>
            <p:nvPr/>
          </p:nvSpPr>
          <p:spPr>
            <a:xfrm>
              <a:off x="4792025" y="1079500"/>
              <a:ext cx="554125" cy="420175"/>
            </a:xfrm>
            <a:custGeom>
              <a:avLst/>
              <a:gdLst/>
              <a:ahLst/>
              <a:cxnLst/>
              <a:rect l="l" t="t" r="r" b="b"/>
              <a:pathLst>
                <a:path w="22165" h="16807" extrusionOk="0">
                  <a:moveTo>
                    <a:pt x="12518" y="0"/>
                  </a:moveTo>
                  <a:cubicBezTo>
                    <a:pt x="11123" y="0"/>
                    <a:pt x="9690" y="247"/>
                    <a:pt x="8334" y="744"/>
                  </a:cubicBezTo>
                  <a:cubicBezTo>
                    <a:pt x="3523" y="2509"/>
                    <a:pt x="1" y="7308"/>
                    <a:pt x="1616" y="11712"/>
                  </a:cubicBezTo>
                  <a:cubicBezTo>
                    <a:pt x="2815" y="14983"/>
                    <a:pt x="6537" y="16807"/>
                    <a:pt x="10344" y="16807"/>
                  </a:cubicBezTo>
                  <a:cubicBezTo>
                    <a:pt x="11664" y="16807"/>
                    <a:pt x="12995" y="16587"/>
                    <a:pt x="14234" y="16133"/>
                  </a:cubicBezTo>
                  <a:cubicBezTo>
                    <a:pt x="19045" y="14369"/>
                    <a:pt x="22165" y="9175"/>
                    <a:pt x="20550" y="4770"/>
                  </a:cubicBezTo>
                  <a:cubicBezTo>
                    <a:pt x="19390" y="1606"/>
                    <a:pt x="16076" y="0"/>
                    <a:pt x="12518" y="0"/>
                  </a:cubicBezTo>
                  <a:close/>
                </a:path>
              </a:pathLst>
            </a:custGeom>
            <a:solidFill>
              <a:schemeClr val="accent5">
                <a:alpha val="514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4"/>
            <p:cNvSpPr/>
            <p:nvPr/>
          </p:nvSpPr>
          <p:spPr>
            <a:xfrm>
              <a:off x="5394325" y="837450"/>
              <a:ext cx="588400" cy="448500"/>
            </a:xfrm>
            <a:custGeom>
              <a:avLst/>
              <a:gdLst/>
              <a:ahLst/>
              <a:cxnLst/>
              <a:rect l="l" t="t" r="r" b="b"/>
              <a:pathLst>
                <a:path w="23536" h="17940" extrusionOk="0">
                  <a:moveTo>
                    <a:pt x="13310" y="1151"/>
                  </a:moveTo>
                  <a:cubicBezTo>
                    <a:pt x="16546" y="1151"/>
                    <a:pt x="19648" y="2522"/>
                    <a:pt x="20756" y="5543"/>
                  </a:cubicBezTo>
                  <a:cubicBezTo>
                    <a:pt x="22208" y="9502"/>
                    <a:pt x="19417" y="14464"/>
                    <a:pt x="14784" y="16163"/>
                  </a:cubicBezTo>
                  <a:cubicBezTo>
                    <a:pt x="13633" y="16585"/>
                    <a:pt x="12363" y="16795"/>
                    <a:pt x="11089" y="16795"/>
                  </a:cubicBezTo>
                  <a:cubicBezTo>
                    <a:pt x="7584" y="16795"/>
                    <a:pt x="4053" y="15207"/>
                    <a:pt x="2909" y="12087"/>
                  </a:cubicBezTo>
                  <a:cubicBezTo>
                    <a:pt x="1335" y="7792"/>
                    <a:pt x="4992" y="3435"/>
                    <a:pt x="9283" y="1862"/>
                  </a:cubicBezTo>
                  <a:cubicBezTo>
                    <a:pt x="10556" y="1395"/>
                    <a:pt x="11945" y="1151"/>
                    <a:pt x="13310" y="1151"/>
                  </a:cubicBezTo>
                  <a:close/>
                  <a:moveTo>
                    <a:pt x="13285" y="0"/>
                  </a:moveTo>
                  <a:cubicBezTo>
                    <a:pt x="11789" y="0"/>
                    <a:pt x="10274" y="265"/>
                    <a:pt x="8885" y="775"/>
                  </a:cubicBezTo>
                  <a:cubicBezTo>
                    <a:pt x="4070" y="2540"/>
                    <a:pt x="1" y="7519"/>
                    <a:pt x="1822" y="12485"/>
                  </a:cubicBezTo>
                  <a:cubicBezTo>
                    <a:pt x="3144" y="16092"/>
                    <a:pt x="7178" y="17940"/>
                    <a:pt x="11144" y="17940"/>
                  </a:cubicBezTo>
                  <a:cubicBezTo>
                    <a:pt x="12538" y="17940"/>
                    <a:pt x="13925" y="17711"/>
                    <a:pt x="15182" y="17250"/>
                  </a:cubicBezTo>
                  <a:cubicBezTo>
                    <a:pt x="20486" y="15306"/>
                    <a:pt x="23536" y="9762"/>
                    <a:pt x="21843" y="5144"/>
                  </a:cubicBezTo>
                  <a:cubicBezTo>
                    <a:pt x="20547" y="1611"/>
                    <a:pt x="16973" y="0"/>
                    <a:pt x="1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4"/>
            <p:cNvSpPr/>
            <p:nvPr/>
          </p:nvSpPr>
          <p:spPr>
            <a:xfrm>
              <a:off x="4773300" y="1065150"/>
              <a:ext cx="588400" cy="448525"/>
            </a:xfrm>
            <a:custGeom>
              <a:avLst/>
              <a:gdLst/>
              <a:ahLst/>
              <a:cxnLst/>
              <a:rect l="l" t="t" r="r" b="b"/>
              <a:pathLst>
                <a:path w="23536" h="17941" extrusionOk="0">
                  <a:moveTo>
                    <a:pt x="13309" y="1152"/>
                  </a:moveTo>
                  <a:cubicBezTo>
                    <a:pt x="16546" y="1152"/>
                    <a:pt x="19648" y="2523"/>
                    <a:pt x="20756" y="5544"/>
                  </a:cubicBezTo>
                  <a:cubicBezTo>
                    <a:pt x="22207" y="9503"/>
                    <a:pt x="19416" y="14465"/>
                    <a:pt x="14783" y="16164"/>
                  </a:cubicBezTo>
                  <a:cubicBezTo>
                    <a:pt x="13632" y="16586"/>
                    <a:pt x="12362" y="16796"/>
                    <a:pt x="11089" y="16796"/>
                  </a:cubicBezTo>
                  <a:cubicBezTo>
                    <a:pt x="7583" y="16796"/>
                    <a:pt x="4052" y="15208"/>
                    <a:pt x="2908" y="12087"/>
                  </a:cubicBezTo>
                  <a:cubicBezTo>
                    <a:pt x="1334" y="7792"/>
                    <a:pt x="4990" y="3435"/>
                    <a:pt x="9283" y="1862"/>
                  </a:cubicBezTo>
                  <a:cubicBezTo>
                    <a:pt x="10556" y="1396"/>
                    <a:pt x="11944" y="1152"/>
                    <a:pt x="13309" y="1152"/>
                  </a:cubicBezTo>
                  <a:close/>
                  <a:moveTo>
                    <a:pt x="13284" y="0"/>
                  </a:moveTo>
                  <a:cubicBezTo>
                    <a:pt x="11788" y="0"/>
                    <a:pt x="10273" y="265"/>
                    <a:pt x="8884" y="775"/>
                  </a:cubicBezTo>
                  <a:cubicBezTo>
                    <a:pt x="4070" y="2540"/>
                    <a:pt x="1" y="7519"/>
                    <a:pt x="1822" y="12485"/>
                  </a:cubicBezTo>
                  <a:cubicBezTo>
                    <a:pt x="3144" y="16093"/>
                    <a:pt x="7177" y="17941"/>
                    <a:pt x="11143" y="17941"/>
                  </a:cubicBezTo>
                  <a:cubicBezTo>
                    <a:pt x="12538" y="17941"/>
                    <a:pt x="13925" y="17712"/>
                    <a:pt x="15182" y="17251"/>
                  </a:cubicBezTo>
                  <a:cubicBezTo>
                    <a:pt x="20485" y="15307"/>
                    <a:pt x="23535" y="9762"/>
                    <a:pt x="21843" y="5145"/>
                  </a:cubicBezTo>
                  <a:cubicBezTo>
                    <a:pt x="20547" y="1611"/>
                    <a:pt x="16973" y="0"/>
                    <a:pt x="1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74"/>
          <p:cNvGrpSpPr/>
          <p:nvPr/>
        </p:nvGrpSpPr>
        <p:grpSpPr>
          <a:xfrm rot="1922072">
            <a:off x="6803515" y="2492932"/>
            <a:ext cx="1888279" cy="3461529"/>
            <a:chOff x="5496325" y="3664650"/>
            <a:chExt cx="489900" cy="898100"/>
          </a:xfrm>
        </p:grpSpPr>
        <p:sp>
          <p:nvSpPr>
            <p:cNvPr id="2367" name="Google Shape;2367;p74"/>
            <p:cNvSpPr/>
            <p:nvPr/>
          </p:nvSpPr>
          <p:spPr>
            <a:xfrm>
              <a:off x="5751400" y="3919400"/>
              <a:ext cx="70150" cy="154425"/>
            </a:xfrm>
            <a:custGeom>
              <a:avLst/>
              <a:gdLst/>
              <a:ahLst/>
              <a:cxnLst/>
              <a:rect l="l" t="t" r="r" b="b"/>
              <a:pathLst>
                <a:path w="2806" h="6177" extrusionOk="0">
                  <a:moveTo>
                    <a:pt x="2746" y="2111"/>
                  </a:moveTo>
                  <a:lnTo>
                    <a:pt x="1193" y="6025"/>
                  </a:lnTo>
                  <a:cubicBezTo>
                    <a:pt x="1133" y="6176"/>
                    <a:pt x="999" y="6152"/>
                    <a:pt x="896" y="5972"/>
                  </a:cubicBezTo>
                  <a:lnTo>
                    <a:pt x="141" y="4667"/>
                  </a:lnTo>
                  <a:cubicBezTo>
                    <a:pt x="37" y="4486"/>
                    <a:pt x="1" y="4215"/>
                    <a:pt x="61" y="4065"/>
                  </a:cubicBezTo>
                  <a:lnTo>
                    <a:pt x="1613" y="152"/>
                  </a:lnTo>
                  <a:cubicBezTo>
                    <a:pt x="1673" y="1"/>
                    <a:pt x="1806" y="24"/>
                    <a:pt x="1910" y="204"/>
                  </a:cubicBezTo>
                  <a:lnTo>
                    <a:pt x="2666" y="1512"/>
                  </a:lnTo>
                  <a:cubicBezTo>
                    <a:pt x="2770" y="1690"/>
                    <a:pt x="2806" y="1961"/>
                    <a:pt x="2746" y="2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4"/>
            <p:cNvSpPr/>
            <p:nvPr/>
          </p:nvSpPr>
          <p:spPr>
            <a:xfrm>
              <a:off x="5706000" y="3967750"/>
              <a:ext cx="114975" cy="173650"/>
            </a:xfrm>
            <a:custGeom>
              <a:avLst/>
              <a:gdLst/>
              <a:ahLst/>
              <a:cxnLst/>
              <a:rect l="l" t="t" r="r" b="b"/>
              <a:pathLst>
                <a:path w="4599" h="6946" extrusionOk="0">
                  <a:moveTo>
                    <a:pt x="4515" y="1219"/>
                  </a:moveTo>
                  <a:lnTo>
                    <a:pt x="2368" y="6633"/>
                  </a:lnTo>
                  <a:cubicBezTo>
                    <a:pt x="2285" y="6842"/>
                    <a:pt x="2045" y="6945"/>
                    <a:pt x="1837" y="6862"/>
                  </a:cubicBezTo>
                  <a:lnTo>
                    <a:pt x="313" y="6258"/>
                  </a:lnTo>
                  <a:cubicBezTo>
                    <a:pt x="104" y="6175"/>
                    <a:pt x="1" y="5935"/>
                    <a:pt x="84" y="5726"/>
                  </a:cubicBezTo>
                  <a:lnTo>
                    <a:pt x="2232" y="313"/>
                  </a:lnTo>
                  <a:cubicBezTo>
                    <a:pt x="2316" y="104"/>
                    <a:pt x="2553" y="0"/>
                    <a:pt x="2763" y="83"/>
                  </a:cubicBezTo>
                  <a:lnTo>
                    <a:pt x="4286" y="686"/>
                  </a:lnTo>
                  <a:cubicBezTo>
                    <a:pt x="4495" y="770"/>
                    <a:pt x="4599" y="1009"/>
                    <a:pt x="4515" y="1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4"/>
            <p:cNvSpPr/>
            <p:nvPr/>
          </p:nvSpPr>
          <p:spPr>
            <a:xfrm>
              <a:off x="5506550" y="4005250"/>
              <a:ext cx="332175" cy="557500"/>
            </a:xfrm>
            <a:custGeom>
              <a:avLst/>
              <a:gdLst/>
              <a:ahLst/>
              <a:cxnLst/>
              <a:rect l="l" t="t" r="r" b="b"/>
              <a:pathLst>
                <a:path w="13287" h="22300" extrusionOk="0">
                  <a:moveTo>
                    <a:pt x="12872" y="3440"/>
                  </a:moveTo>
                  <a:lnTo>
                    <a:pt x="5689" y="21548"/>
                  </a:lnTo>
                  <a:cubicBezTo>
                    <a:pt x="5490" y="22051"/>
                    <a:pt x="4914" y="22299"/>
                    <a:pt x="4410" y="22099"/>
                  </a:cubicBezTo>
                  <a:lnTo>
                    <a:pt x="750" y="20648"/>
                  </a:lnTo>
                  <a:cubicBezTo>
                    <a:pt x="248" y="20448"/>
                    <a:pt x="0" y="19873"/>
                    <a:pt x="199" y="19369"/>
                  </a:cubicBezTo>
                  <a:lnTo>
                    <a:pt x="7382" y="1262"/>
                  </a:lnTo>
                  <a:cubicBezTo>
                    <a:pt x="7797" y="218"/>
                    <a:pt x="9259" y="1"/>
                    <a:pt x="9595" y="133"/>
                  </a:cubicBezTo>
                  <a:lnTo>
                    <a:pt x="12035" y="1102"/>
                  </a:lnTo>
                  <a:cubicBezTo>
                    <a:pt x="12370" y="1235"/>
                    <a:pt x="13287" y="2395"/>
                    <a:pt x="12872" y="3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4"/>
            <p:cNvSpPr/>
            <p:nvPr/>
          </p:nvSpPr>
          <p:spPr>
            <a:xfrm>
              <a:off x="5496325" y="4032525"/>
              <a:ext cx="347225" cy="515700"/>
            </a:xfrm>
            <a:custGeom>
              <a:avLst/>
              <a:gdLst/>
              <a:ahLst/>
              <a:cxnLst/>
              <a:rect l="l" t="t" r="r" b="b"/>
              <a:pathLst>
                <a:path w="13889" h="20628" extrusionOk="0">
                  <a:moveTo>
                    <a:pt x="13746" y="3284"/>
                  </a:moveTo>
                  <a:lnTo>
                    <a:pt x="7077" y="20094"/>
                  </a:lnTo>
                  <a:cubicBezTo>
                    <a:pt x="6936" y="20452"/>
                    <a:pt x="6529" y="20628"/>
                    <a:pt x="6172" y="20486"/>
                  </a:cubicBezTo>
                  <a:lnTo>
                    <a:pt x="533" y="18249"/>
                  </a:lnTo>
                  <a:cubicBezTo>
                    <a:pt x="177" y="18108"/>
                    <a:pt x="1" y="17701"/>
                    <a:pt x="143" y="17344"/>
                  </a:cubicBezTo>
                  <a:lnTo>
                    <a:pt x="6812" y="533"/>
                  </a:lnTo>
                  <a:cubicBezTo>
                    <a:pt x="6953" y="176"/>
                    <a:pt x="7360" y="1"/>
                    <a:pt x="7717" y="142"/>
                  </a:cubicBezTo>
                  <a:lnTo>
                    <a:pt x="13356" y="2379"/>
                  </a:lnTo>
                  <a:cubicBezTo>
                    <a:pt x="13711" y="2520"/>
                    <a:pt x="13888" y="2928"/>
                    <a:pt x="13746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4"/>
            <p:cNvSpPr/>
            <p:nvPr/>
          </p:nvSpPr>
          <p:spPr>
            <a:xfrm>
              <a:off x="5502725" y="4053025"/>
              <a:ext cx="334425" cy="474700"/>
            </a:xfrm>
            <a:custGeom>
              <a:avLst/>
              <a:gdLst/>
              <a:ahLst/>
              <a:cxnLst/>
              <a:rect l="l" t="t" r="r" b="b"/>
              <a:pathLst>
                <a:path w="13377" h="18988" extrusionOk="0">
                  <a:moveTo>
                    <a:pt x="13377" y="2750"/>
                  </a:moveTo>
                  <a:lnTo>
                    <a:pt x="6935" y="18988"/>
                  </a:lnTo>
                  <a:lnTo>
                    <a:pt x="1" y="16238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4"/>
            <p:cNvSpPr/>
            <p:nvPr/>
          </p:nvSpPr>
          <p:spPr>
            <a:xfrm>
              <a:off x="5743825" y="3672825"/>
              <a:ext cx="242400" cy="251475"/>
            </a:xfrm>
            <a:custGeom>
              <a:avLst/>
              <a:gdLst/>
              <a:ahLst/>
              <a:cxnLst/>
              <a:rect l="l" t="t" r="r" b="b"/>
              <a:pathLst>
                <a:path w="9696" h="10059" extrusionOk="0">
                  <a:moveTo>
                    <a:pt x="9555" y="3284"/>
                  </a:moveTo>
                  <a:lnTo>
                    <a:pt x="7078" y="9526"/>
                  </a:lnTo>
                  <a:cubicBezTo>
                    <a:pt x="6936" y="9883"/>
                    <a:pt x="6529" y="10058"/>
                    <a:pt x="6173" y="9916"/>
                  </a:cubicBezTo>
                  <a:lnTo>
                    <a:pt x="534" y="7680"/>
                  </a:lnTo>
                  <a:cubicBezTo>
                    <a:pt x="178" y="7539"/>
                    <a:pt x="1" y="7132"/>
                    <a:pt x="143" y="6775"/>
                  </a:cubicBezTo>
                  <a:lnTo>
                    <a:pt x="2619" y="533"/>
                  </a:lnTo>
                  <a:cubicBezTo>
                    <a:pt x="2760" y="176"/>
                    <a:pt x="3168" y="1"/>
                    <a:pt x="3525" y="142"/>
                  </a:cubicBezTo>
                  <a:lnTo>
                    <a:pt x="9163" y="2379"/>
                  </a:lnTo>
                  <a:cubicBezTo>
                    <a:pt x="9520" y="2520"/>
                    <a:pt x="9696" y="2927"/>
                    <a:pt x="9555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4"/>
            <p:cNvSpPr/>
            <p:nvPr/>
          </p:nvSpPr>
          <p:spPr>
            <a:xfrm>
              <a:off x="5770950" y="3664650"/>
              <a:ext cx="204575" cy="226525"/>
            </a:xfrm>
            <a:custGeom>
              <a:avLst/>
              <a:gdLst/>
              <a:ahLst/>
              <a:cxnLst/>
              <a:rect l="l" t="t" r="r" b="b"/>
              <a:pathLst>
                <a:path w="8183" h="9061" extrusionOk="0">
                  <a:moveTo>
                    <a:pt x="5691" y="8634"/>
                  </a:moveTo>
                  <a:lnTo>
                    <a:pt x="8069" y="2641"/>
                  </a:lnTo>
                  <a:cubicBezTo>
                    <a:pt x="8182" y="2353"/>
                    <a:pt x="8040" y="2026"/>
                    <a:pt x="7753" y="1913"/>
                  </a:cubicBezTo>
                  <a:lnTo>
                    <a:pt x="3220" y="114"/>
                  </a:lnTo>
                  <a:cubicBezTo>
                    <a:pt x="2933" y="0"/>
                    <a:pt x="2605" y="141"/>
                    <a:pt x="2492" y="428"/>
                  </a:cubicBezTo>
                  <a:lnTo>
                    <a:pt x="115" y="6421"/>
                  </a:lnTo>
                  <a:cubicBezTo>
                    <a:pt x="1" y="6707"/>
                    <a:pt x="142" y="7035"/>
                    <a:pt x="429" y="7149"/>
                  </a:cubicBezTo>
                  <a:lnTo>
                    <a:pt x="4963" y="8947"/>
                  </a:lnTo>
                  <a:cubicBezTo>
                    <a:pt x="5249" y="9061"/>
                    <a:pt x="5578" y="8920"/>
                    <a:pt x="5691" y="8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34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67"/>
          <p:cNvSpPr txBox="1">
            <a:spLocks noGrp="1"/>
          </p:cNvSpPr>
          <p:nvPr>
            <p:ph type="subTitle" idx="1"/>
          </p:nvPr>
        </p:nvSpPr>
        <p:spPr>
          <a:xfrm>
            <a:off x="1630750" y="2279703"/>
            <a:ext cx="6132261" cy="1215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highlight>
                  <a:schemeClr val="accent6"/>
                </a:highlight>
              </a:rPr>
              <a:t>Coverage.py </a:t>
            </a:r>
            <a:r>
              <a:rPr lang="en-US" sz="1600" dirty="0"/>
              <a:t>is an open-source tool used for measuring </a:t>
            </a:r>
            <a:r>
              <a:rPr lang="en-US" sz="1600" b="1" dirty="0"/>
              <a:t>statement</a:t>
            </a:r>
            <a:r>
              <a:rPr lang="en-US" sz="1600" dirty="0"/>
              <a:t> and </a:t>
            </a:r>
            <a:r>
              <a:rPr lang="en-US" sz="1600" b="1" dirty="0"/>
              <a:t>branch coverage </a:t>
            </a:r>
            <a:r>
              <a:rPr lang="en-US" sz="1600" dirty="0"/>
              <a:t>during software testing, and it supports various testing frameworks, like including </a:t>
            </a:r>
            <a:r>
              <a:rPr lang="en-US" sz="1600" dirty="0" err="1"/>
              <a:t>pytest</a:t>
            </a:r>
            <a:r>
              <a:rPr lang="en-US" sz="1600" dirty="0"/>
              <a:t>, </a:t>
            </a:r>
            <a:r>
              <a:rPr lang="en-US" sz="1600" dirty="0" err="1"/>
              <a:t>unittest</a:t>
            </a:r>
            <a:r>
              <a:rPr lang="en-US" sz="1600" dirty="0"/>
              <a:t>, and nose</a:t>
            </a:r>
            <a:endParaRPr sz="1600" dirty="0"/>
          </a:p>
        </p:txBody>
      </p:sp>
      <p:sp>
        <p:nvSpPr>
          <p:cNvPr id="1836" name="Google Shape;1836;p67"/>
          <p:cNvSpPr txBox="1">
            <a:spLocks noGrp="1"/>
          </p:cNvSpPr>
          <p:nvPr>
            <p:ph type="title"/>
          </p:nvPr>
        </p:nvSpPr>
        <p:spPr>
          <a:xfrm>
            <a:off x="1892245" y="1188006"/>
            <a:ext cx="5679300" cy="1221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Coverage.py</a:t>
            </a:r>
            <a:endParaRPr sz="6000" dirty="0"/>
          </a:p>
        </p:txBody>
      </p:sp>
      <p:grpSp>
        <p:nvGrpSpPr>
          <p:cNvPr id="1837" name="Google Shape;1837;p67"/>
          <p:cNvGrpSpPr/>
          <p:nvPr/>
        </p:nvGrpSpPr>
        <p:grpSpPr>
          <a:xfrm rot="2752786">
            <a:off x="1433492" y="1036648"/>
            <a:ext cx="700595" cy="297469"/>
            <a:chOff x="2793200" y="2685150"/>
            <a:chExt cx="137300" cy="58300"/>
          </a:xfrm>
        </p:grpSpPr>
        <p:sp>
          <p:nvSpPr>
            <p:cNvPr id="1838" name="Google Shape;1838;p67"/>
            <p:cNvSpPr/>
            <p:nvPr/>
          </p:nvSpPr>
          <p:spPr>
            <a:xfrm>
              <a:off x="2803375" y="2701775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7"/>
            <p:cNvSpPr/>
            <p:nvPr/>
          </p:nvSpPr>
          <p:spPr>
            <a:xfrm>
              <a:off x="2837650" y="2685150"/>
              <a:ext cx="29175" cy="58300"/>
            </a:xfrm>
            <a:custGeom>
              <a:avLst/>
              <a:gdLst/>
              <a:ahLst/>
              <a:cxnLst/>
              <a:rect l="l" t="t" r="r" b="b"/>
              <a:pathLst>
                <a:path w="1167" h="2332" extrusionOk="0">
                  <a:moveTo>
                    <a:pt x="1166" y="1"/>
                  </a:moveTo>
                  <a:cubicBezTo>
                    <a:pt x="522" y="2"/>
                    <a:pt x="0" y="524"/>
                    <a:pt x="0" y="1167"/>
                  </a:cubicBezTo>
                  <a:cubicBezTo>
                    <a:pt x="0" y="1811"/>
                    <a:pt x="522" y="2332"/>
                    <a:pt x="1166" y="2332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7"/>
            <p:cNvSpPr/>
            <p:nvPr/>
          </p:nvSpPr>
          <p:spPr>
            <a:xfrm>
              <a:off x="2793200" y="2695300"/>
              <a:ext cx="10225" cy="38075"/>
            </a:xfrm>
            <a:custGeom>
              <a:avLst/>
              <a:gdLst/>
              <a:ahLst/>
              <a:cxnLst/>
              <a:rect l="l" t="t" r="r" b="b"/>
              <a:pathLst>
                <a:path w="409" h="1523" extrusionOk="0">
                  <a:moveTo>
                    <a:pt x="407" y="0"/>
                  </a:moveTo>
                  <a:cubicBezTo>
                    <a:pt x="183" y="0"/>
                    <a:pt x="0" y="183"/>
                    <a:pt x="0" y="408"/>
                  </a:cubicBezTo>
                  <a:lnTo>
                    <a:pt x="0" y="1115"/>
                  </a:lnTo>
                  <a:cubicBezTo>
                    <a:pt x="0" y="1340"/>
                    <a:pt x="182" y="1523"/>
                    <a:pt x="409" y="1523"/>
                  </a:cubicBezTo>
                  <a:lnTo>
                    <a:pt x="409" y="1115"/>
                  </a:lnTo>
                  <a:lnTo>
                    <a:pt x="409" y="408"/>
                  </a:lnTo>
                  <a:lnTo>
                    <a:pt x="409" y="0"/>
                  </a:lnTo>
                  <a:cubicBezTo>
                    <a:pt x="408" y="0"/>
                    <a:pt x="407" y="0"/>
                    <a:pt x="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7"/>
            <p:cNvSpPr/>
            <p:nvPr/>
          </p:nvSpPr>
          <p:spPr>
            <a:xfrm>
              <a:off x="2866775" y="2709825"/>
              <a:ext cx="63700" cy="9025"/>
            </a:xfrm>
            <a:custGeom>
              <a:avLst/>
              <a:gdLst/>
              <a:ahLst/>
              <a:cxnLst/>
              <a:rect l="l" t="t" r="r" b="b"/>
              <a:pathLst>
                <a:path w="2548" h="361" extrusionOk="0">
                  <a:moveTo>
                    <a:pt x="0" y="0"/>
                  </a:moveTo>
                  <a:lnTo>
                    <a:pt x="0" y="360"/>
                  </a:lnTo>
                  <a:lnTo>
                    <a:pt x="1774" y="360"/>
                  </a:lnTo>
                  <a:lnTo>
                    <a:pt x="2548" y="180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7"/>
            <p:cNvSpPr/>
            <p:nvPr/>
          </p:nvSpPr>
          <p:spPr>
            <a:xfrm>
              <a:off x="2866775" y="2712050"/>
              <a:ext cx="63700" cy="2275"/>
            </a:xfrm>
            <a:custGeom>
              <a:avLst/>
              <a:gdLst/>
              <a:ahLst/>
              <a:cxnLst/>
              <a:rect l="l" t="t" r="r" b="b"/>
              <a:pathLst>
                <a:path w="2548" h="91" extrusionOk="0">
                  <a:moveTo>
                    <a:pt x="0" y="1"/>
                  </a:moveTo>
                  <a:lnTo>
                    <a:pt x="0" y="91"/>
                  </a:lnTo>
                  <a:lnTo>
                    <a:pt x="2548" y="91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7"/>
            <p:cNvSpPr/>
            <p:nvPr/>
          </p:nvSpPr>
          <p:spPr>
            <a:xfrm>
              <a:off x="2793200" y="2714275"/>
              <a:ext cx="137300" cy="29175"/>
            </a:xfrm>
            <a:custGeom>
              <a:avLst/>
              <a:gdLst/>
              <a:ahLst/>
              <a:cxnLst/>
              <a:rect l="l" t="t" r="r" b="b"/>
              <a:pathLst>
                <a:path w="5492" h="1167" extrusionOk="0">
                  <a:moveTo>
                    <a:pt x="0" y="1"/>
                  </a:moveTo>
                  <a:lnTo>
                    <a:pt x="0" y="2"/>
                  </a:lnTo>
                  <a:lnTo>
                    <a:pt x="0" y="356"/>
                  </a:lnTo>
                  <a:cubicBezTo>
                    <a:pt x="0" y="581"/>
                    <a:pt x="182" y="764"/>
                    <a:pt x="409" y="764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67"/>
          <p:cNvGrpSpPr/>
          <p:nvPr/>
        </p:nvGrpSpPr>
        <p:grpSpPr>
          <a:xfrm rot="4736164">
            <a:off x="922799" y="1375596"/>
            <a:ext cx="778865" cy="1056121"/>
            <a:chOff x="2058775" y="3613400"/>
            <a:chExt cx="151975" cy="206075"/>
          </a:xfrm>
        </p:grpSpPr>
        <p:sp>
          <p:nvSpPr>
            <p:cNvPr id="1852" name="Google Shape;1852;p67"/>
            <p:cNvSpPr/>
            <p:nvPr/>
          </p:nvSpPr>
          <p:spPr>
            <a:xfrm>
              <a:off x="2058775" y="3687700"/>
              <a:ext cx="151975" cy="12325"/>
            </a:xfrm>
            <a:custGeom>
              <a:avLst/>
              <a:gdLst/>
              <a:ahLst/>
              <a:cxnLst/>
              <a:rect l="l" t="t" r="r" b="b"/>
              <a:pathLst>
                <a:path w="6079" h="493" extrusionOk="0">
                  <a:moveTo>
                    <a:pt x="1" y="0"/>
                  </a:moveTo>
                  <a:lnTo>
                    <a:pt x="1" y="492"/>
                  </a:lnTo>
                  <a:lnTo>
                    <a:pt x="6079" y="492"/>
                  </a:lnTo>
                  <a:lnTo>
                    <a:pt x="6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7"/>
            <p:cNvSpPr/>
            <p:nvPr/>
          </p:nvSpPr>
          <p:spPr>
            <a:xfrm>
              <a:off x="2058775" y="3621275"/>
              <a:ext cx="151975" cy="66450"/>
            </a:xfrm>
            <a:custGeom>
              <a:avLst/>
              <a:gdLst/>
              <a:ahLst/>
              <a:cxnLst/>
              <a:rect l="l" t="t" r="r" b="b"/>
              <a:pathLst>
                <a:path w="6079" h="2658" extrusionOk="0">
                  <a:moveTo>
                    <a:pt x="1" y="1"/>
                  </a:moveTo>
                  <a:lnTo>
                    <a:pt x="294" y="2657"/>
                  </a:lnTo>
                  <a:lnTo>
                    <a:pt x="5785" y="2657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7"/>
            <p:cNvSpPr/>
            <p:nvPr/>
          </p:nvSpPr>
          <p:spPr>
            <a:xfrm>
              <a:off x="2058775" y="3613400"/>
              <a:ext cx="151975" cy="7900"/>
            </a:xfrm>
            <a:custGeom>
              <a:avLst/>
              <a:gdLst/>
              <a:ahLst/>
              <a:cxnLst/>
              <a:rect l="l" t="t" r="r" b="b"/>
              <a:pathLst>
                <a:path w="6079" h="316" extrusionOk="0">
                  <a:moveTo>
                    <a:pt x="294" y="1"/>
                  </a:moveTo>
                  <a:lnTo>
                    <a:pt x="1" y="316"/>
                  </a:lnTo>
                  <a:lnTo>
                    <a:pt x="6079" y="316"/>
                  </a:lnTo>
                  <a:lnTo>
                    <a:pt x="5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7"/>
            <p:cNvSpPr/>
            <p:nvPr/>
          </p:nvSpPr>
          <p:spPr>
            <a:xfrm>
              <a:off x="2082900" y="3691475"/>
              <a:ext cx="102650" cy="128000"/>
            </a:xfrm>
            <a:custGeom>
              <a:avLst/>
              <a:gdLst/>
              <a:ahLst/>
              <a:cxnLst/>
              <a:rect l="l" t="t" r="r" b="b"/>
              <a:pathLst>
                <a:path w="4106" h="5120" extrusionOk="0">
                  <a:moveTo>
                    <a:pt x="95" y="0"/>
                  </a:moveTo>
                  <a:cubicBezTo>
                    <a:pt x="42" y="0"/>
                    <a:pt x="0" y="42"/>
                    <a:pt x="0" y="95"/>
                  </a:cubicBezTo>
                  <a:cubicBezTo>
                    <a:pt x="0" y="147"/>
                    <a:pt x="42" y="189"/>
                    <a:pt x="95" y="189"/>
                  </a:cubicBezTo>
                  <a:lnTo>
                    <a:pt x="831" y="189"/>
                  </a:lnTo>
                  <a:lnTo>
                    <a:pt x="1543" y="3172"/>
                  </a:lnTo>
                  <a:cubicBezTo>
                    <a:pt x="1218" y="3354"/>
                    <a:pt x="1012" y="3701"/>
                    <a:pt x="1012" y="4079"/>
                  </a:cubicBezTo>
                  <a:cubicBezTo>
                    <a:pt x="1012" y="4652"/>
                    <a:pt x="1479" y="5119"/>
                    <a:pt x="2052" y="5119"/>
                  </a:cubicBezTo>
                  <a:cubicBezTo>
                    <a:pt x="2625" y="5119"/>
                    <a:pt x="3092" y="4654"/>
                    <a:pt x="3091" y="4080"/>
                  </a:cubicBezTo>
                  <a:cubicBezTo>
                    <a:pt x="3091" y="3696"/>
                    <a:pt x="2889" y="3355"/>
                    <a:pt x="2559" y="3172"/>
                  </a:cubicBezTo>
                  <a:lnTo>
                    <a:pt x="3273" y="189"/>
                  </a:lnTo>
                  <a:lnTo>
                    <a:pt x="4010" y="189"/>
                  </a:lnTo>
                  <a:cubicBezTo>
                    <a:pt x="4062" y="189"/>
                    <a:pt x="4105" y="147"/>
                    <a:pt x="4105" y="95"/>
                  </a:cubicBezTo>
                  <a:cubicBezTo>
                    <a:pt x="4105" y="42"/>
                    <a:pt x="4062" y="0"/>
                    <a:pt x="4010" y="0"/>
                  </a:cubicBezTo>
                  <a:lnTo>
                    <a:pt x="3125" y="0"/>
                  </a:lnTo>
                  <a:lnTo>
                    <a:pt x="2342" y="3276"/>
                  </a:lnTo>
                  <a:lnTo>
                    <a:pt x="2412" y="3309"/>
                  </a:lnTo>
                  <a:cubicBezTo>
                    <a:pt x="2716" y="3449"/>
                    <a:pt x="2903" y="3744"/>
                    <a:pt x="2903" y="4080"/>
                  </a:cubicBezTo>
                  <a:cubicBezTo>
                    <a:pt x="2903" y="4550"/>
                    <a:pt x="2521" y="4931"/>
                    <a:pt x="2052" y="4931"/>
                  </a:cubicBezTo>
                  <a:cubicBezTo>
                    <a:pt x="1582" y="4931"/>
                    <a:pt x="1202" y="4550"/>
                    <a:pt x="1202" y="4080"/>
                  </a:cubicBezTo>
                  <a:cubicBezTo>
                    <a:pt x="1202" y="3744"/>
                    <a:pt x="1389" y="3448"/>
                    <a:pt x="1692" y="3309"/>
                  </a:cubicBezTo>
                  <a:lnTo>
                    <a:pt x="1761" y="3276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7"/>
            <p:cNvSpPr/>
            <p:nvPr/>
          </p:nvSpPr>
          <p:spPr>
            <a:xfrm>
              <a:off x="2058775" y="3687700"/>
              <a:ext cx="40000" cy="12325"/>
            </a:xfrm>
            <a:custGeom>
              <a:avLst/>
              <a:gdLst/>
              <a:ahLst/>
              <a:cxnLst/>
              <a:rect l="l" t="t" r="r" b="b"/>
              <a:pathLst>
                <a:path w="1600" h="493" extrusionOk="0">
                  <a:moveTo>
                    <a:pt x="1" y="0"/>
                  </a:moveTo>
                  <a:lnTo>
                    <a:pt x="1" y="492"/>
                  </a:lnTo>
                  <a:lnTo>
                    <a:pt x="1599" y="492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7"/>
            <p:cNvSpPr/>
            <p:nvPr/>
          </p:nvSpPr>
          <p:spPr>
            <a:xfrm>
              <a:off x="2170775" y="3687700"/>
              <a:ext cx="39950" cy="12325"/>
            </a:xfrm>
            <a:custGeom>
              <a:avLst/>
              <a:gdLst/>
              <a:ahLst/>
              <a:cxnLst/>
              <a:rect l="l" t="t" r="r" b="b"/>
              <a:pathLst>
                <a:path w="1598" h="493" extrusionOk="0">
                  <a:moveTo>
                    <a:pt x="0" y="0"/>
                  </a:moveTo>
                  <a:lnTo>
                    <a:pt x="0" y="492"/>
                  </a:lnTo>
                  <a:lnTo>
                    <a:pt x="1598" y="49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7"/>
            <p:cNvSpPr/>
            <p:nvPr/>
          </p:nvSpPr>
          <p:spPr>
            <a:xfrm>
              <a:off x="2114225" y="3687700"/>
              <a:ext cx="39950" cy="12325"/>
            </a:xfrm>
            <a:custGeom>
              <a:avLst/>
              <a:gdLst/>
              <a:ahLst/>
              <a:cxnLst/>
              <a:rect l="l" t="t" r="r" b="b"/>
              <a:pathLst>
                <a:path w="1598" h="493" extrusionOk="0">
                  <a:moveTo>
                    <a:pt x="0" y="0"/>
                  </a:moveTo>
                  <a:lnTo>
                    <a:pt x="0" y="492"/>
                  </a:lnTo>
                  <a:lnTo>
                    <a:pt x="1598" y="49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7"/>
            <p:cNvSpPr/>
            <p:nvPr/>
          </p:nvSpPr>
          <p:spPr>
            <a:xfrm>
              <a:off x="2058775" y="3693825"/>
              <a:ext cx="40000" cy="6175"/>
            </a:xfrm>
            <a:custGeom>
              <a:avLst/>
              <a:gdLst/>
              <a:ahLst/>
              <a:cxnLst/>
              <a:rect l="l" t="t" r="r" b="b"/>
              <a:pathLst>
                <a:path w="1600" h="247" extrusionOk="0">
                  <a:moveTo>
                    <a:pt x="1" y="1"/>
                  </a:moveTo>
                  <a:lnTo>
                    <a:pt x="1" y="246"/>
                  </a:lnTo>
                  <a:lnTo>
                    <a:pt x="1599" y="246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7"/>
            <p:cNvSpPr/>
            <p:nvPr/>
          </p:nvSpPr>
          <p:spPr>
            <a:xfrm>
              <a:off x="2170775" y="3693825"/>
              <a:ext cx="39950" cy="6175"/>
            </a:xfrm>
            <a:custGeom>
              <a:avLst/>
              <a:gdLst/>
              <a:ahLst/>
              <a:cxnLst/>
              <a:rect l="l" t="t" r="r" b="b"/>
              <a:pathLst>
                <a:path w="1598" h="247" extrusionOk="0">
                  <a:moveTo>
                    <a:pt x="0" y="1"/>
                  </a:moveTo>
                  <a:lnTo>
                    <a:pt x="0" y="246"/>
                  </a:lnTo>
                  <a:lnTo>
                    <a:pt x="1598" y="246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7"/>
            <p:cNvSpPr/>
            <p:nvPr/>
          </p:nvSpPr>
          <p:spPr>
            <a:xfrm>
              <a:off x="2114225" y="3693825"/>
              <a:ext cx="39950" cy="6175"/>
            </a:xfrm>
            <a:custGeom>
              <a:avLst/>
              <a:gdLst/>
              <a:ahLst/>
              <a:cxnLst/>
              <a:rect l="l" t="t" r="r" b="b"/>
              <a:pathLst>
                <a:path w="1598" h="247" extrusionOk="0">
                  <a:moveTo>
                    <a:pt x="0" y="1"/>
                  </a:moveTo>
                  <a:lnTo>
                    <a:pt x="0" y="246"/>
                  </a:lnTo>
                  <a:lnTo>
                    <a:pt x="1598" y="246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7"/>
            <p:cNvSpPr/>
            <p:nvPr/>
          </p:nvSpPr>
          <p:spPr>
            <a:xfrm>
              <a:off x="2064625" y="3674175"/>
              <a:ext cx="140300" cy="13550"/>
            </a:xfrm>
            <a:custGeom>
              <a:avLst/>
              <a:gdLst/>
              <a:ahLst/>
              <a:cxnLst/>
              <a:rect l="l" t="t" r="r" b="b"/>
              <a:pathLst>
                <a:path w="5612" h="542" extrusionOk="0">
                  <a:moveTo>
                    <a:pt x="1" y="1"/>
                  </a:moveTo>
                  <a:lnTo>
                    <a:pt x="60" y="541"/>
                  </a:lnTo>
                  <a:lnTo>
                    <a:pt x="5551" y="541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7"/>
            <p:cNvSpPr/>
            <p:nvPr/>
          </p:nvSpPr>
          <p:spPr>
            <a:xfrm>
              <a:off x="2058775" y="3621275"/>
              <a:ext cx="151975" cy="11300"/>
            </a:xfrm>
            <a:custGeom>
              <a:avLst/>
              <a:gdLst/>
              <a:ahLst/>
              <a:cxnLst/>
              <a:rect l="l" t="t" r="r" b="b"/>
              <a:pathLst>
                <a:path w="6079" h="452" extrusionOk="0">
                  <a:moveTo>
                    <a:pt x="1" y="1"/>
                  </a:moveTo>
                  <a:lnTo>
                    <a:pt x="49" y="451"/>
                  </a:lnTo>
                  <a:lnTo>
                    <a:pt x="6030" y="451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67"/>
          <p:cNvGrpSpPr/>
          <p:nvPr/>
        </p:nvGrpSpPr>
        <p:grpSpPr>
          <a:xfrm rot="1016389">
            <a:off x="1337529" y="3452924"/>
            <a:ext cx="700489" cy="502420"/>
            <a:chOff x="3725125" y="1657000"/>
            <a:chExt cx="420650" cy="301725"/>
          </a:xfrm>
        </p:grpSpPr>
        <p:sp>
          <p:nvSpPr>
            <p:cNvPr id="1865" name="Google Shape;1865;p67"/>
            <p:cNvSpPr/>
            <p:nvPr/>
          </p:nvSpPr>
          <p:spPr>
            <a:xfrm>
              <a:off x="3786050" y="1703350"/>
              <a:ext cx="28350" cy="32725"/>
            </a:xfrm>
            <a:custGeom>
              <a:avLst/>
              <a:gdLst/>
              <a:ahLst/>
              <a:cxnLst/>
              <a:rect l="l" t="t" r="r" b="b"/>
              <a:pathLst>
                <a:path w="1134" h="1309" extrusionOk="0">
                  <a:moveTo>
                    <a:pt x="1092" y="1"/>
                  </a:moveTo>
                  <a:cubicBezTo>
                    <a:pt x="1103" y="380"/>
                    <a:pt x="1133" y="872"/>
                    <a:pt x="1117" y="1193"/>
                  </a:cubicBezTo>
                  <a:cubicBezTo>
                    <a:pt x="681" y="1138"/>
                    <a:pt x="361" y="1308"/>
                    <a:pt x="1" y="12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7"/>
            <p:cNvSpPr/>
            <p:nvPr/>
          </p:nvSpPr>
          <p:spPr>
            <a:xfrm>
              <a:off x="3975875" y="1714525"/>
              <a:ext cx="74950" cy="9975"/>
            </a:xfrm>
            <a:custGeom>
              <a:avLst/>
              <a:gdLst/>
              <a:ahLst/>
              <a:cxnLst/>
              <a:rect l="l" t="t" r="r" b="b"/>
              <a:pathLst>
                <a:path w="2998" h="399" extrusionOk="0">
                  <a:moveTo>
                    <a:pt x="2997" y="188"/>
                  </a:moveTo>
                  <a:cubicBezTo>
                    <a:pt x="2364" y="352"/>
                    <a:pt x="1357" y="350"/>
                    <a:pt x="459" y="340"/>
                  </a:cubicBezTo>
                  <a:cubicBezTo>
                    <a:pt x="302" y="338"/>
                    <a:pt x="82" y="399"/>
                    <a:pt x="0" y="238"/>
                  </a:cubicBezTo>
                  <a:cubicBezTo>
                    <a:pt x="598" y="1"/>
                    <a:pt x="1676" y="127"/>
                    <a:pt x="2616" y="111"/>
                  </a:cubicBezTo>
                  <a:cubicBezTo>
                    <a:pt x="2732" y="111"/>
                    <a:pt x="2955" y="33"/>
                    <a:pt x="2997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7"/>
            <p:cNvSpPr/>
            <p:nvPr/>
          </p:nvSpPr>
          <p:spPr>
            <a:xfrm>
              <a:off x="3826675" y="1718150"/>
              <a:ext cx="74950" cy="10100"/>
            </a:xfrm>
            <a:custGeom>
              <a:avLst/>
              <a:gdLst/>
              <a:ahLst/>
              <a:cxnLst/>
              <a:rect l="l" t="t" r="r" b="b"/>
              <a:pathLst>
                <a:path w="2998" h="404" extrusionOk="0">
                  <a:moveTo>
                    <a:pt x="2998" y="196"/>
                  </a:moveTo>
                  <a:cubicBezTo>
                    <a:pt x="2463" y="346"/>
                    <a:pt x="1670" y="323"/>
                    <a:pt x="941" y="323"/>
                  </a:cubicBezTo>
                  <a:cubicBezTo>
                    <a:pt x="600" y="323"/>
                    <a:pt x="224" y="404"/>
                    <a:pt x="1" y="223"/>
                  </a:cubicBezTo>
                  <a:cubicBezTo>
                    <a:pt x="191" y="69"/>
                    <a:pt x="610" y="103"/>
                    <a:pt x="890" y="70"/>
                  </a:cubicBezTo>
                  <a:cubicBezTo>
                    <a:pt x="1224" y="30"/>
                    <a:pt x="1642" y="70"/>
                    <a:pt x="2007" y="70"/>
                  </a:cubicBezTo>
                  <a:cubicBezTo>
                    <a:pt x="2379" y="69"/>
                    <a:pt x="2792" y="0"/>
                    <a:pt x="2998" y="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7"/>
            <p:cNvSpPr/>
            <p:nvPr/>
          </p:nvSpPr>
          <p:spPr>
            <a:xfrm>
              <a:off x="3786050" y="1744400"/>
              <a:ext cx="118750" cy="11925"/>
            </a:xfrm>
            <a:custGeom>
              <a:avLst/>
              <a:gdLst/>
              <a:ahLst/>
              <a:cxnLst/>
              <a:rect l="l" t="t" r="r" b="b"/>
              <a:pathLst>
                <a:path w="4750" h="477" extrusionOk="0">
                  <a:moveTo>
                    <a:pt x="4750" y="162"/>
                  </a:moveTo>
                  <a:cubicBezTo>
                    <a:pt x="4625" y="419"/>
                    <a:pt x="4217" y="330"/>
                    <a:pt x="3861" y="314"/>
                  </a:cubicBezTo>
                  <a:cubicBezTo>
                    <a:pt x="2942" y="274"/>
                    <a:pt x="1861" y="390"/>
                    <a:pt x="890" y="390"/>
                  </a:cubicBezTo>
                  <a:cubicBezTo>
                    <a:pt x="578" y="390"/>
                    <a:pt x="217" y="477"/>
                    <a:pt x="1" y="263"/>
                  </a:cubicBezTo>
                  <a:cubicBezTo>
                    <a:pt x="88" y="62"/>
                    <a:pt x="340" y="156"/>
                    <a:pt x="508" y="162"/>
                  </a:cubicBezTo>
                  <a:cubicBezTo>
                    <a:pt x="1891" y="214"/>
                    <a:pt x="3392" y="1"/>
                    <a:pt x="4750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7"/>
            <p:cNvSpPr/>
            <p:nvPr/>
          </p:nvSpPr>
          <p:spPr>
            <a:xfrm>
              <a:off x="3964300" y="1757450"/>
              <a:ext cx="133500" cy="11500"/>
            </a:xfrm>
            <a:custGeom>
              <a:avLst/>
              <a:gdLst/>
              <a:ahLst/>
              <a:cxnLst/>
              <a:rect l="l" t="t" r="r" b="b"/>
              <a:pathLst>
                <a:path w="5340" h="460" extrusionOk="0">
                  <a:moveTo>
                    <a:pt x="109" y="97"/>
                  </a:moveTo>
                  <a:cubicBezTo>
                    <a:pt x="1312" y="94"/>
                    <a:pt x="2695" y="140"/>
                    <a:pt x="3918" y="147"/>
                  </a:cubicBezTo>
                  <a:cubicBezTo>
                    <a:pt x="4372" y="150"/>
                    <a:pt x="5080" y="0"/>
                    <a:pt x="5339" y="275"/>
                  </a:cubicBezTo>
                  <a:cubicBezTo>
                    <a:pt x="5160" y="459"/>
                    <a:pt x="4838" y="375"/>
                    <a:pt x="4603" y="375"/>
                  </a:cubicBezTo>
                  <a:cubicBezTo>
                    <a:pt x="3834" y="375"/>
                    <a:pt x="2984" y="324"/>
                    <a:pt x="2165" y="324"/>
                  </a:cubicBezTo>
                  <a:cubicBezTo>
                    <a:pt x="1412" y="324"/>
                    <a:pt x="647" y="434"/>
                    <a:pt x="6" y="249"/>
                  </a:cubicBezTo>
                  <a:cubicBezTo>
                    <a:pt x="0" y="208"/>
                    <a:pt x="29" y="205"/>
                    <a:pt x="31" y="172"/>
                  </a:cubicBezTo>
                  <a:cubicBezTo>
                    <a:pt x="46" y="135"/>
                    <a:pt x="72" y="111"/>
                    <a:pt x="109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7"/>
            <p:cNvSpPr/>
            <p:nvPr/>
          </p:nvSpPr>
          <p:spPr>
            <a:xfrm>
              <a:off x="3783575" y="1760025"/>
              <a:ext cx="123775" cy="11650"/>
            </a:xfrm>
            <a:custGeom>
              <a:avLst/>
              <a:gdLst/>
              <a:ahLst/>
              <a:cxnLst/>
              <a:rect l="l" t="t" r="r" b="b"/>
              <a:pathLst>
                <a:path w="4951" h="466" extrusionOk="0">
                  <a:moveTo>
                    <a:pt x="4950" y="272"/>
                  </a:moveTo>
                  <a:cubicBezTo>
                    <a:pt x="4835" y="412"/>
                    <a:pt x="4561" y="342"/>
                    <a:pt x="4393" y="349"/>
                  </a:cubicBezTo>
                  <a:cubicBezTo>
                    <a:pt x="3020" y="406"/>
                    <a:pt x="1322" y="465"/>
                    <a:pt x="0" y="324"/>
                  </a:cubicBezTo>
                  <a:cubicBezTo>
                    <a:pt x="105" y="19"/>
                    <a:pt x="607" y="136"/>
                    <a:pt x="990" y="120"/>
                  </a:cubicBezTo>
                  <a:cubicBezTo>
                    <a:pt x="2010" y="77"/>
                    <a:pt x="3199" y="69"/>
                    <a:pt x="4367" y="69"/>
                  </a:cubicBezTo>
                  <a:cubicBezTo>
                    <a:pt x="4587" y="69"/>
                    <a:pt x="4934" y="1"/>
                    <a:pt x="4950" y="272"/>
                  </a:cubicBezTo>
                  <a:close/>
                  <a:moveTo>
                    <a:pt x="1802" y="247"/>
                  </a:moveTo>
                  <a:cubicBezTo>
                    <a:pt x="2437" y="231"/>
                    <a:pt x="3138" y="282"/>
                    <a:pt x="3731" y="223"/>
                  </a:cubicBezTo>
                  <a:cubicBezTo>
                    <a:pt x="3149" y="174"/>
                    <a:pt x="2270" y="182"/>
                    <a:pt x="1802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7"/>
            <p:cNvSpPr/>
            <p:nvPr/>
          </p:nvSpPr>
          <p:spPr>
            <a:xfrm>
              <a:off x="3965075" y="1776950"/>
              <a:ext cx="133975" cy="12525"/>
            </a:xfrm>
            <a:custGeom>
              <a:avLst/>
              <a:gdLst/>
              <a:ahLst/>
              <a:cxnLst/>
              <a:rect l="l" t="t" r="r" b="b"/>
              <a:pathLst>
                <a:path w="5359" h="501" extrusionOk="0">
                  <a:moveTo>
                    <a:pt x="5359" y="358"/>
                  </a:moveTo>
                  <a:cubicBezTo>
                    <a:pt x="5225" y="500"/>
                    <a:pt x="4992" y="434"/>
                    <a:pt x="4825" y="434"/>
                  </a:cubicBezTo>
                  <a:cubicBezTo>
                    <a:pt x="3571" y="434"/>
                    <a:pt x="2052" y="465"/>
                    <a:pt x="788" y="409"/>
                  </a:cubicBezTo>
                  <a:cubicBezTo>
                    <a:pt x="547" y="399"/>
                    <a:pt x="192" y="474"/>
                    <a:pt x="0" y="334"/>
                  </a:cubicBezTo>
                  <a:cubicBezTo>
                    <a:pt x="34" y="0"/>
                    <a:pt x="553" y="154"/>
                    <a:pt x="914" y="155"/>
                  </a:cubicBezTo>
                  <a:cubicBezTo>
                    <a:pt x="2142" y="163"/>
                    <a:pt x="3922" y="10"/>
                    <a:pt x="5053" y="206"/>
                  </a:cubicBezTo>
                  <a:cubicBezTo>
                    <a:pt x="5145" y="223"/>
                    <a:pt x="5349" y="203"/>
                    <a:pt x="5359" y="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7"/>
            <p:cNvSpPr/>
            <p:nvPr/>
          </p:nvSpPr>
          <p:spPr>
            <a:xfrm>
              <a:off x="3784850" y="1781375"/>
              <a:ext cx="121250" cy="9450"/>
            </a:xfrm>
            <a:custGeom>
              <a:avLst/>
              <a:gdLst/>
              <a:ahLst/>
              <a:cxnLst/>
              <a:rect l="l" t="t" r="r" b="b"/>
              <a:pathLst>
                <a:path w="4850" h="378" extrusionOk="0">
                  <a:moveTo>
                    <a:pt x="4849" y="155"/>
                  </a:moveTo>
                  <a:cubicBezTo>
                    <a:pt x="4730" y="364"/>
                    <a:pt x="4322" y="272"/>
                    <a:pt x="4087" y="283"/>
                  </a:cubicBezTo>
                  <a:cubicBezTo>
                    <a:pt x="3442" y="310"/>
                    <a:pt x="2727" y="283"/>
                    <a:pt x="2005" y="283"/>
                  </a:cubicBezTo>
                  <a:cubicBezTo>
                    <a:pt x="1302" y="283"/>
                    <a:pt x="592" y="378"/>
                    <a:pt x="0" y="231"/>
                  </a:cubicBezTo>
                  <a:cubicBezTo>
                    <a:pt x="125" y="10"/>
                    <a:pt x="551" y="127"/>
                    <a:pt x="813" y="104"/>
                  </a:cubicBezTo>
                  <a:cubicBezTo>
                    <a:pt x="1977" y="0"/>
                    <a:pt x="3705" y="73"/>
                    <a:pt x="4849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7"/>
            <p:cNvSpPr/>
            <p:nvPr/>
          </p:nvSpPr>
          <p:spPr>
            <a:xfrm>
              <a:off x="3784800" y="1819550"/>
              <a:ext cx="122550" cy="10775"/>
            </a:xfrm>
            <a:custGeom>
              <a:avLst/>
              <a:gdLst/>
              <a:ahLst/>
              <a:cxnLst/>
              <a:rect l="l" t="t" r="r" b="b"/>
              <a:pathLst>
                <a:path w="4902" h="431" extrusionOk="0">
                  <a:moveTo>
                    <a:pt x="4901" y="229"/>
                  </a:moveTo>
                  <a:cubicBezTo>
                    <a:pt x="4837" y="430"/>
                    <a:pt x="4518" y="346"/>
                    <a:pt x="4317" y="356"/>
                  </a:cubicBezTo>
                  <a:cubicBezTo>
                    <a:pt x="2977" y="412"/>
                    <a:pt x="1242" y="395"/>
                    <a:pt x="0" y="229"/>
                  </a:cubicBezTo>
                  <a:cubicBezTo>
                    <a:pt x="144" y="0"/>
                    <a:pt x="418" y="124"/>
                    <a:pt x="635" y="126"/>
                  </a:cubicBezTo>
                  <a:cubicBezTo>
                    <a:pt x="2027" y="144"/>
                    <a:pt x="3605" y="40"/>
                    <a:pt x="4901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7"/>
            <p:cNvSpPr/>
            <p:nvPr/>
          </p:nvSpPr>
          <p:spPr>
            <a:xfrm>
              <a:off x="3967625" y="1843375"/>
              <a:ext cx="128250" cy="10725"/>
            </a:xfrm>
            <a:custGeom>
              <a:avLst/>
              <a:gdLst/>
              <a:ahLst/>
              <a:cxnLst/>
              <a:rect l="l" t="t" r="r" b="b"/>
              <a:pathLst>
                <a:path w="5130" h="429" extrusionOk="0">
                  <a:moveTo>
                    <a:pt x="5130" y="240"/>
                  </a:moveTo>
                  <a:cubicBezTo>
                    <a:pt x="5074" y="428"/>
                    <a:pt x="4833" y="360"/>
                    <a:pt x="4698" y="367"/>
                  </a:cubicBezTo>
                  <a:cubicBezTo>
                    <a:pt x="4192" y="394"/>
                    <a:pt x="3749" y="303"/>
                    <a:pt x="3225" y="316"/>
                  </a:cubicBezTo>
                  <a:cubicBezTo>
                    <a:pt x="3057" y="320"/>
                    <a:pt x="2893" y="368"/>
                    <a:pt x="2716" y="367"/>
                  </a:cubicBezTo>
                  <a:cubicBezTo>
                    <a:pt x="2123" y="361"/>
                    <a:pt x="1509" y="222"/>
                    <a:pt x="965" y="266"/>
                  </a:cubicBezTo>
                  <a:cubicBezTo>
                    <a:pt x="650" y="290"/>
                    <a:pt x="252" y="398"/>
                    <a:pt x="0" y="266"/>
                  </a:cubicBezTo>
                  <a:cubicBezTo>
                    <a:pt x="422" y="0"/>
                    <a:pt x="1124" y="79"/>
                    <a:pt x="1829" y="113"/>
                  </a:cubicBezTo>
                  <a:cubicBezTo>
                    <a:pt x="2779" y="158"/>
                    <a:pt x="3720" y="128"/>
                    <a:pt x="4674" y="139"/>
                  </a:cubicBezTo>
                  <a:cubicBezTo>
                    <a:pt x="4823" y="141"/>
                    <a:pt x="5038" y="77"/>
                    <a:pt x="5130" y="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7"/>
            <p:cNvSpPr/>
            <p:nvPr/>
          </p:nvSpPr>
          <p:spPr>
            <a:xfrm>
              <a:off x="3784775" y="1843475"/>
              <a:ext cx="125725" cy="10825"/>
            </a:xfrm>
            <a:custGeom>
              <a:avLst/>
              <a:gdLst/>
              <a:ahLst/>
              <a:cxnLst/>
              <a:rect l="l" t="t" r="r" b="b"/>
              <a:pathLst>
                <a:path w="5029" h="433" extrusionOk="0">
                  <a:moveTo>
                    <a:pt x="5028" y="210"/>
                  </a:moveTo>
                  <a:cubicBezTo>
                    <a:pt x="4954" y="347"/>
                    <a:pt x="4619" y="332"/>
                    <a:pt x="4419" y="337"/>
                  </a:cubicBezTo>
                  <a:cubicBezTo>
                    <a:pt x="3736" y="354"/>
                    <a:pt x="2957" y="326"/>
                    <a:pt x="2184" y="337"/>
                  </a:cubicBezTo>
                  <a:cubicBezTo>
                    <a:pt x="1426" y="349"/>
                    <a:pt x="645" y="433"/>
                    <a:pt x="0" y="286"/>
                  </a:cubicBezTo>
                  <a:cubicBezTo>
                    <a:pt x="752" y="1"/>
                    <a:pt x="1858" y="159"/>
                    <a:pt x="2946" y="107"/>
                  </a:cubicBezTo>
                  <a:cubicBezTo>
                    <a:pt x="3500" y="81"/>
                    <a:pt x="4035" y="105"/>
                    <a:pt x="4596" y="107"/>
                  </a:cubicBezTo>
                  <a:cubicBezTo>
                    <a:pt x="4723" y="109"/>
                    <a:pt x="4960" y="38"/>
                    <a:pt x="5028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7"/>
            <p:cNvSpPr/>
            <p:nvPr/>
          </p:nvSpPr>
          <p:spPr>
            <a:xfrm>
              <a:off x="3967025" y="1870225"/>
              <a:ext cx="130125" cy="10300"/>
            </a:xfrm>
            <a:custGeom>
              <a:avLst/>
              <a:gdLst/>
              <a:ahLst/>
              <a:cxnLst/>
              <a:rect l="l" t="t" r="r" b="b"/>
              <a:pathLst>
                <a:path w="5205" h="412" extrusionOk="0">
                  <a:moveTo>
                    <a:pt x="5204" y="156"/>
                  </a:moveTo>
                  <a:cubicBezTo>
                    <a:pt x="5164" y="411"/>
                    <a:pt x="4856" y="317"/>
                    <a:pt x="4698" y="308"/>
                  </a:cubicBezTo>
                  <a:cubicBezTo>
                    <a:pt x="3416" y="238"/>
                    <a:pt x="1988" y="348"/>
                    <a:pt x="558" y="333"/>
                  </a:cubicBezTo>
                  <a:cubicBezTo>
                    <a:pt x="367" y="330"/>
                    <a:pt x="94" y="382"/>
                    <a:pt x="0" y="180"/>
                  </a:cubicBezTo>
                  <a:cubicBezTo>
                    <a:pt x="128" y="55"/>
                    <a:pt x="468" y="68"/>
                    <a:pt x="685" y="54"/>
                  </a:cubicBezTo>
                  <a:cubicBezTo>
                    <a:pt x="1521" y="0"/>
                    <a:pt x="2359" y="49"/>
                    <a:pt x="3047" y="54"/>
                  </a:cubicBezTo>
                  <a:cubicBezTo>
                    <a:pt x="3717" y="59"/>
                    <a:pt x="4478" y="20"/>
                    <a:pt x="5204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7"/>
            <p:cNvSpPr/>
            <p:nvPr/>
          </p:nvSpPr>
          <p:spPr>
            <a:xfrm>
              <a:off x="4065275" y="1700125"/>
              <a:ext cx="32725" cy="33400"/>
            </a:xfrm>
            <a:custGeom>
              <a:avLst/>
              <a:gdLst/>
              <a:ahLst/>
              <a:cxnLst/>
              <a:rect l="l" t="t" r="r" b="b"/>
              <a:pathLst>
                <a:path w="1309" h="1336" extrusionOk="0">
                  <a:moveTo>
                    <a:pt x="1248" y="105"/>
                  </a:moveTo>
                  <a:cubicBezTo>
                    <a:pt x="1309" y="466"/>
                    <a:pt x="1185" y="850"/>
                    <a:pt x="1224" y="1273"/>
                  </a:cubicBezTo>
                  <a:cubicBezTo>
                    <a:pt x="864" y="1336"/>
                    <a:pt x="369" y="1264"/>
                    <a:pt x="4" y="1324"/>
                  </a:cubicBezTo>
                  <a:cubicBezTo>
                    <a:pt x="8" y="923"/>
                    <a:pt x="0" y="397"/>
                    <a:pt x="4" y="79"/>
                  </a:cubicBezTo>
                  <a:cubicBezTo>
                    <a:pt x="391" y="69"/>
                    <a:pt x="909" y="1"/>
                    <a:pt x="1248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7"/>
            <p:cNvSpPr/>
            <p:nvPr/>
          </p:nvSpPr>
          <p:spPr>
            <a:xfrm>
              <a:off x="3725125" y="1657000"/>
              <a:ext cx="420650" cy="301725"/>
            </a:xfrm>
            <a:custGeom>
              <a:avLst/>
              <a:gdLst/>
              <a:ahLst/>
              <a:cxnLst/>
              <a:rect l="l" t="t" r="r" b="b"/>
              <a:pathLst>
                <a:path w="16826" h="12069" extrusionOk="0">
                  <a:moveTo>
                    <a:pt x="16709" y="77"/>
                  </a:moveTo>
                  <a:cubicBezTo>
                    <a:pt x="16825" y="3826"/>
                    <a:pt x="16815" y="7923"/>
                    <a:pt x="16734" y="11706"/>
                  </a:cubicBezTo>
                  <a:cubicBezTo>
                    <a:pt x="12785" y="11943"/>
                    <a:pt x="8441" y="11844"/>
                    <a:pt x="4470" y="12010"/>
                  </a:cubicBezTo>
                  <a:cubicBezTo>
                    <a:pt x="3107" y="12068"/>
                    <a:pt x="1730" y="12059"/>
                    <a:pt x="381" y="11985"/>
                  </a:cubicBezTo>
                  <a:cubicBezTo>
                    <a:pt x="202" y="8127"/>
                    <a:pt x="34" y="4257"/>
                    <a:pt x="1" y="254"/>
                  </a:cubicBezTo>
                  <a:cubicBezTo>
                    <a:pt x="5364" y="31"/>
                    <a:pt x="11149" y="1"/>
                    <a:pt x="16709" y="77"/>
                  </a:cubicBezTo>
                  <a:close/>
                  <a:moveTo>
                    <a:pt x="9676" y="356"/>
                  </a:moveTo>
                  <a:cubicBezTo>
                    <a:pt x="9547" y="361"/>
                    <a:pt x="9325" y="326"/>
                    <a:pt x="9269" y="457"/>
                  </a:cubicBezTo>
                  <a:cubicBezTo>
                    <a:pt x="11372" y="471"/>
                    <a:pt x="13823" y="529"/>
                    <a:pt x="15846" y="508"/>
                  </a:cubicBezTo>
                  <a:cubicBezTo>
                    <a:pt x="16001" y="507"/>
                    <a:pt x="16253" y="562"/>
                    <a:pt x="16278" y="382"/>
                  </a:cubicBezTo>
                  <a:cubicBezTo>
                    <a:pt x="14133" y="397"/>
                    <a:pt x="11733" y="286"/>
                    <a:pt x="9676" y="356"/>
                  </a:cubicBezTo>
                  <a:close/>
                  <a:moveTo>
                    <a:pt x="7010" y="383"/>
                  </a:moveTo>
                  <a:cubicBezTo>
                    <a:pt x="6809" y="383"/>
                    <a:pt x="6581" y="361"/>
                    <a:pt x="6400" y="383"/>
                  </a:cubicBezTo>
                  <a:cubicBezTo>
                    <a:pt x="5479" y="493"/>
                    <a:pt x="4414" y="435"/>
                    <a:pt x="3403" y="459"/>
                  </a:cubicBezTo>
                  <a:cubicBezTo>
                    <a:pt x="2415" y="482"/>
                    <a:pt x="1418" y="425"/>
                    <a:pt x="534" y="586"/>
                  </a:cubicBezTo>
                  <a:cubicBezTo>
                    <a:pt x="864" y="665"/>
                    <a:pt x="1289" y="655"/>
                    <a:pt x="1703" y="636"/>
                  </a:cubicBezTo>
                  <a:cubicBezTo>
                    <a:pt x="2105" y="620"/>
                    <a:pt x="2551" y="535"/>
                    <a:pt x="2846" y="688"/>
                  </a:cubicBezTo>
                  <a:cubicBezTo>
                    <a:pt x="2168" y="814"/>
                    <a:pt x="1338" y="788"/>
                    <a:pt x="560" y="815"/>
                  </a:cubicBezTo>
                  <a:cubicBezTo>
                    <a:pt x="527" y="3604"/>
                    <a:pt x="834" y="6453"/>
                    <a:pt x="864" y="9270"/>
                  </a:cubicBezTo>
                  <a:cubicBezTo>
                    <a:pt x="865" y="9395"/>
                    <a:pt x="927" y="9609"/>
                    <a:pt x="787" y="9701"/>
                  </a:cubicBezTo>
                  <a:cubicBezTo>
                    <a:pt x="677" y="7093"/>
                    <a:pt x="445" y="4163"/>
                    <a:pt x="433" y="1601"/>
                  </a:cubicBezTo>
                  <a:cubicBezTo>
                    <a:pt x="431" y="1289"/>
                    <a:pt x="506" y="891"/>
                    <a:pt x="281" y="636"/>
                  </a:cubicBezTo>
                  <a:cubicBezTo>
                    <a:pt x="365" y="4369"/>
                    <a:pt x="514" y="7897"/>
                    <a:pt x="687" y="11555"/>
                  </a:cubicBezTo>
                  <a:cubicBezTo>
                    <a:pt x="939" y="11188"/>
                    <a:pt x="671" y="10319"/>
                    <a:pt x="813" y="9905"/>
                  </a:cubicBezTo>
                  <a:cubicBezTo>
                    <a:pt x="989" y="10265"/>
                    <a:pt x="921" y="10863"/>
                    <a:pt x="941" y="11378"/>
                  </a:cubicBezTo>
                  <a:cubicBezTo>
                    <a:pt x="1242" y="11424"/>
                    <a:pt x="1652" y="11410"/>
                    <a:pt x="1956" y="11378"/>
                  </a:cubicBezTo>
                  <a:cubicBezTo>
                    <a:pt x="1991" y="11234"/>
                    <a:pt x="2057" y="11124"/>
                    <a:pt x="2108" y="10996"/>
                  </a:cubicBezTo>
                  <a:cubicBezTo>
                    <a:pt x="1980" y="10983"/>
                    <a:pt x="1651" y="11015"/>
                    <a:pt x="1524" y="10921"/>
                  </a:cubicBezTo>
                  <a:cubicBezTo>
                    <a:pt x="1603" y="9086"/>
                    <a:pt x="1461" y="7310"/>
                    <a:pt x="1397" y="5537"/>
                  </a:cubicBezTo>
                  <a:cubicBezTo>
                    <a:pt x="1317" y="5528"/>
                    <a:pt x="1034" y="5559"/>
                    <a:pt x="965" y="5462"/>
                  </a:cubicBezTo>
                  <a:cubicBezTo>
                    <a:pt x="934" y="4778"/>
                    <a:pt x="917" y="4002"/>
                    <a:pt x="991" y="3354"/>
                  </a:cubicBezTo>
                  <a:cubicBezTo>
                    <a:pt x="1086" y="3288"/>
                    <a:pt x="1335" y="3375"/>
                    <a:pt x="1346" y="3226"/>
                  </a:cubicBezTo>
                  <a:cubicBezTo>
                    <a:pt x="1279" y="3108"/>
                    <a:pt x="962" y="3239"/>
                    <a:pt x="915" y="3100"/>
                  </a:cubicBezTo>
                  <a:cubicBezTo>
                    <a:pt x="933" y="2402"/>
                    <a:pt x="798" y="1729"/>
                    <a:pt x="839" y="1095"/>
                  </a:cubicBezTo>
                  <a:cubicBezTo>
                    <a:pt x="2484" y="918"/>
                    <a:pt x="5050" y="813"/>
                    <a:pt x="6831" y="891"/>
                  </a:cubicBezTo>
                  <a:cubicBezTo>
                    <a:pt x="7088" y="903"/>
                    <a:pt x="7660" y="977"/>
                    <a:pt x="7542" y="713"/>
                  </a:cubicBezTo>
                  <a:cubicBezTo>
                    <a:pt x="6605" y="638"/>
                    <a:pt x="5396" y="687"/>
                    <a:pt x="4367" y="687"/>
                  </a:cubicBezTo>
                  <a:cubicBezTo>
                    <a:pt x="4021" y="687"/>
                    <a:pt x="3657" y="754"/>
                    <a:pt x="3376" y="635"/>
                  </a:cubicBezTo>
                  <a:cubicBezTo>
                    <a:pt x="4560" y="523"/>
                    <a:pt x="5972" y="552"/>
                    <a:pt x="7186" y="535"/>
                  </a:cubicBezTo>
                  <a:cubicBezTo>
                    <a:pt x="7282" y="534"/>
                    <a:pt x="7491" y="600"/>
                    <a:pt x="7540" y="458"/>
                  </a:cubicBezTo>
                  <a:cubicBezTo>
                    <a:pt x="7431" y="320"/>
                    <a:pt x="7181" y="383"/>
                    <a:pt x="7010" y="383"/>
                  </a:cubicBezTo>
                  <a:close/>
                  <a:moveTo>
                    <a:pt x="7771" y="408"/>
                  </a:moveTo>
                  <a:lnTo>
                    <a:pt x="7771" y="509"/>
                  </a:lnTo>
                  <a:cubicBezTo>
                    <a:pt x="7928" y="498"/>
                    <a:pt x="8166" y="566"/>
                    <a:pt x="8152" y="383"/>
                  </a:cubicBezTo>
                  <a:cubicBezTo>
                    <a:pt x="8028" y="394"/>
                    <a:pt x="7854" y="355"/>
                    <a:pt x="7771" y="408"/>
                  </a:cubicBezTo>
                  <a:close/>
                  <a:moveTo>
                    <a:pt x="8253" y="509"/>
                  </a:moveTo>
                  <a:cubicBezTo>
                    <a:pt x="8372" y="527"/>
                    <a:pt x="8447" y="501"/>
                    <a:pt x="8431" y="383"/>
                  </a:cubicBezTo>
                  <a:cubicBezTo>
                    <a:pt x="8309" y="362"/>
                    <a:pt x="8260" y="414"/>
                    <a:pt x="8253" y="509"/>
                  </a:cubicBezTo>
                  <a:close/>
                  <a:moveTo>
                    <a:pt x="8532" y="509"/>
                  </a:moveTo>
                  <a:cubicBezTo>
                    <a:pt x="8674" y="524"/>
                    <a:pt x="8775" y="498"/>
                    <a:pt x="8787" y="383"/>
                  </a:cubicBezTo>
                  <a:cubicBezTo>
                    <a:pt x="8651" y="373"/>
                    <a:pt x="8531" y="382"/>
                    <a:pt x="8532" y="509"/>
                  </a:cubicBezTo>
                  <a:close/>
                  <a:moveTo>
                    <a:pt x="8888" y="483"/>
                  </a:moveTo>
                  <a:lnTo>
                    <a:pt x="9066" y="483"/>
                  </a:lnTo>
                  <a:lnTo>
                    <a:pt x="9066" y="382"/>
                  </a:lnTo>
                  <a:cubicBezTo>
                    <a:pt x="8950" y="361"/>
                    <a:pt x="8907" y="410"/>
                    <a:pt x="8888" y="483"/>
                  </a:cubicBezTo>
                  <a:close/>
                  <a:moveTo>
                    <a:pt x="16303" y="1651"/>
                  </a:moveTo>
                  <a:cubicBezTo>
                    <a:pt x="16350" y="2921"/>
                    <a:pt x="16327" y="4042"/>
                    <a:pt x="16327" y="5155"/>
                  </a:cubicBezTo>
                  <a:cubicBezTo>
                    <a:pt x="16327" y="6955"/>
                    <a:pt x="16404" y="8849"/>
                    <a:pt x="16404" y="10563"/>
                  </a:cubicBezTo>
                  <a:cubicBezTo>
                    <a:pt x="16404" y="10811"/>
                    <a:pt x="16341" y="11105"/>
                    <a:pt x="16479" y="11325"/>
                  </a:cubicBezTo>
                  <a:cubicBezTo>
                    <a:pt x="16452" y="7785"/>
                    <a:pt x="16532" y="4000"/>
                    <a:pt x="16352" y="482"/>
                  </a:cubicBezTo>
                  <a:cubicBezTo>
                    <a:pt x="16159" y="709"/>
                    <a:pt x="16284" y="1195"/>
                    <a:pt x="16303" y="1651"/>
                  </a:cubicBezTo>
                  <a:close/>
                  <a:moveTo>
                    <a:pt x="9852" y="611"/>
                  </a:moveTo>
                  <a:cubicBezTo>
                    <a:pt x="9629" y="611"/>
                    <a:pt x="9244" y="559"/>
                    <a:pt x="9268" y="763"/>
                  </a:cubicBezTo>
                  <a:cubicBezTo>
                    <a:pt x="9286" y="915"/>
                    <a:pt x="9428" y="838"/>
                    <a:pt x="9547" y="839"/>
                  </a:cubicBezTo>
                  <a:cubicBezTo>
                    <a:pt x="11582" y="866"/>
                    <a:pt x="13723" y="743"/>
                    <a:pt x="15615" y="890"/>
                  </a:cubicBezTo>
                  <a:cubicBezTo>
                    <a:pt x="15612" y="2478"/>
                    <a:pt x="15630" y="4087"/>
                    <a:pt x="15591" y="5637"/>
                  </a:cubicBezTo>
                  <a:cubicBezTo>
                    <a:pt x="15717" y="5698"/>
                    <a:pt x="15984" y="5616"/>
                    <a:pt x="16022" y="5765"/>
                  </a:cubicBezTo>
                  <a:cubicBezTo>
                    <a:pt x="16069" y="6328"/>
                    <a:pt x="16061" y="7056"/>
                    <a:pt x="15971" y="7566"/>
                  </a:cubicBezTo>
                  <a:cubicBezTo>
                    <a:pt x="15886" y="7650"/>
                    <a:pt x="15773" y="7595"/>
                    <a:pt x="15640" y="7593"/>
                  </a:cubicBezTo>
                  <a:lnTo>
                    <a:pt x="15640" y="8177"/>
                  </a:lnTo>
                  <a:cubicBezTo>
                    <a:pt x="15822" y="8182"/>
                    <a:pt x="16011" y="8180"/>
                    <a:pt x="16098" y="8278"/>
                  </a:cubicBezTo>
                  <a:cubicBezTo>
                    <a:pt x="16131" y="8956"/>
                    <a:pt x="16123" y="9808"/>
                    <a:pt x="16047" y="10463"/>
                  </a:cubicBezTo>
                  <a:cubicBezTo>
                    <a:pt x="15928" y="10521"/>
                    <a:pt x="15802" y="10573"/>
                    <a:pt x="15615" y="10563"/>
                  </a:cubicBezTo>
                  <a:cubicBezTo>
                    <a:pt x="15635" y="10735"/>
                    <a:pt x="15582" y="10833"/>
                    <a:pt x="15591" y="10994"/>
                  </a:cubicBezTo>
                  <a:cubicBezTo>
                    <a:pt x="15444" y="11026"/>
                    <a:pt x="15226" y="10985"/>
                    <a:pt x="15209" y="11146"/>
                  </a:cubicBezTo>
                  <a:cubicBezTo>
                    <a:pt x="15550" y="11158"/>
                    <a:pt x="15819" y="11144"/>
                    <a:pt x="16226" y="11146"/>
                  </a:cubicBezTo>
                  <a:cubicBezTo>
                    <a:pt x="16274" y="7663"/>
                    <a:pt x="16178" y="4153"/>
                    <a:pt x="16124" y="609"/>
                  </a:cubicBezTo>
                  <a:cubicBezTo>
                    <a:pt x="14063" y="623"/>
                    <a:pt x="11960" y="611"/>
                    <a:pt x="9852" y="611"/>
                  </a:cubicBezTo>
                  <a:close/>
                  <a:moveTo>
                    <a:pt x="8787" y="635"/>
                  </a:moveTo>
                  <a:cubicBezTo>
                    <a:pt x="8613" y="944"/>
                    <a:pt x="8418" y="1231"/>
                    <a:pt x="8253" y="1550"/>
                  </a:cubicBezTo>
                  <a:lnTo>
                    <a:pt x="8660" y="1550"/>
                  </a:lnTo>
                  <a:cubicBezTo>
                    <a:pt x="8685" y="1337"/>
                    <a:pt x="8604" y="1020"/>
                    <a:pt x="8711" y="889"/>
                  </a:cubicBezTo>
                  <a:cubicBezTo>
                    <a:pt x="8780" y="839"/>
                    <a:pt x="8933" y="873"/>
                    <a:pt x="9042" y="864"/>
                  </a:cubicBezTo>
                  <a:cubicBezTo>
                    <a:pt x="9022" y="759"/>
                    <a:pt x="9080" y="734"/>
                    <a:pt x="9066" y="635"/>
                  </a:cubicBezTo>
                  <a:close/>
                  <a:moveTo>
                    <a:pt x="7771" y="890"/>
                  </a:moveTo>
                  <a:cubicBezTo>
                    <a:pt x="7831" y="882"/>
                    <a:pt x="7868" y="894"/>
                    <a:pt x="7899" y="914"/>
                  </a:cubicBezTo>
                  <a:cubicBezTo>
                    <a:pt x="7941" y="829"/>
                    <a:pt x="7984" y="745"/>
                    <a:pt x="8026" y="660"/>
                  </a:cubicBezTo>
                  <a:lnTo>
                    <a:pt x="7771" y="660"/>
                  </a:lnTo>
                  <a:close/>
                  <a:moveTo>
                    <a:pt x="8075" y="1042"/>
                  </a:moveTo>
                  <a:cubicBezTo>
                    <a:pt x="8203" y="966"/>
                    <a:pt x="8220" y="780"/>
                    <a:pt x="8303" y="662"/>
                  </a:cubicBezTo>
                  <a:cubicBezTo>
                    <a:pt x="8074" y="637"/>
                    <a:pt x="8037" y="874"/>
                    <a:pt x="8075" y="1042"/>
                  </a:cubicBezTo>
                  <a:close/>
                  <a:moveTo>
                    <a:pt x="8430" y="662"/>
                  </a:moveTo>
                  <a:cubicBezTo>
                    <a:pt x="8356" y="976"/>
                    <a:pt x="8032" y="1177"/>
                    <a:pt x="8100" y="1551"/>
                  </a:cubicBezTo>
                  <a:cubicBezTo>
                    <a:pt x="8241" y="1226"/>
                    <a:pt x="8468" y="989"/>
                    <a:pt x="8609" y="662"/>
                  </a:cubicBezTo>
                  <a:close/>
                  <a:moveTo>
                    <a:pt x="8939" y="1119"/>
                  </a:moveTo>
                  <a:lnTo>
                    <a:pt x="8939" y="1551"/>
                  </a:lnTo>
                  <a:cubicBezTo>
                    <a:pt x="9150" y="1542"/>
                    <a:pt x="9300" y="1558"/>
                    <a:pt x="9345" y="1678"/>
                  </a:cubicBezTo>
                  <a:cubicBezTo>
                    <a:pt x="9452" y="1955"/>
                    <a:pt x="9119" y="2154"/>
                    <a:pt x="8888" y="2185"/>
                  </a:cubicBezTo>
                  <a:cubicBezTo>
                    <a:pt x="8957" y="3240"/>
                    <a:pt x="8869" y="4456"/>
                    <a:pt x="8939" y="5511"/>
                  </a:cubicBezTo>
                  <a:cubicBezTo>
                    <a:pt x="9079" y="5523"/>
                    <a:pt x="9280" y="5476"/>
                    <a:pt x="9345" y="5563"/>
                  </a:cubicBezTo>
                  <a:cubicBezTo>
                    <a:pt x="9332" y="5743"/>
                    <a:pt x="9384" y="5989"/>
                    <a:pt x="9294" y="6096"/>
                  </a:cubicBezTo>
                  <a:cubicBezTo>
                    <a:pt x="9205" y="6151"/>
                    <a:pt x="9000" y="6088"/>
                    <a:pt x="8913" y="6147"/>
                  </a:cubicBezTo>
                  <a:cubicBezTo>
                    <a:pt x="8903" y="7320"/>
                    <a:pt x="8886" y="8424"/>
                    <a:pt x="8938" y="9575"/>
                  </a:cubicBezTo>
                  <a:cubicBezTo>
                    <a:pt x="9091" y="9573"/>
                    <a:pt x="9255" y="9563"/>
                    <a:pt x="9344" y="9626"/>
                  </a:cubicBezTo>
                  <a:cubicBezTo>
                    <a:pt x="9332" y="9812"/>
                    <a:pt x="9412" y="9995"/>
                    <a:pt x="9344" y="10160"/>
                  </a:cubicBezTo>
                  <a:cubicBezTo>
                    <a:pt x="9203" y="10172"/>
                    <a:pt x="9011" y="10131"/>
                    <a:pt x="8913" y="10184"/>
                  </a:cubicBezTo>
                  <a:lnTo>
                    <a:pt x="8913" y="10718"/>
                  </a:lnTo>
                  <a:cubicBezTo>
                    <a:pt x="11133" y="10671"/>
                    <a:pt x="13292" y="10874"/>
                    <a:pt x="15388" y="10794"/>
                  </a:cubicBezTo>
                  <a:cubicBezTo>
                    <a:pt x="15355" y="7635"/>
                    <a:pt x="15367" y="4494"/>
                    <a:pt x="15413" y="1119"/>
                  </a:cubicBezTo>
                  <a:cubicBezTo>
                    <a:pt x="13273" y="1010"/>
                    <a:pt x="11115" y="1118"/>
                    <a:pt x="8939" y="1119"/>
                  </a:cubicBezTo>
                  <a:close/>
                  <a:moveTo>
                    <a:pt x="1626" y="1220"/>
                  </a:moveTo>
                  <a:cubicBezTo>
                    <a:pt x="1557" y="4424"/>
                    <a:pt x="1692" y="7590"/>
                    <a:pt x="1855" y="10641"/>
                  </a:cubicBezTo>
                  <a:cubicBezTo>
                    <a:pt x="3827" y="10516"/>
                    <a:pt x="6009" y="10767"/>
                    <a:pt x="7872" y="10489"/>
                  </a:cubicBezTo>
                  <a:lnTo>
                    <a:pt x="7872" y="10185"/>
                  </a:lnTo>
                  <a:cubicBezTo>
                    <a:pt x="7672" y="10181"/>
                    <a:pt x="7461" y="10188"/>
                    <a:pt x="7339" y="10108"/>
                  </a:cubicBezTo>
                  <a:cubicBezTo>
                    <a:pt x="7297" y="9956"/>
                    <a:pt x="7331" y="9755"/>
                    <a:pt x="7363" y="9601"/>
                  </a:cubicBezTo>
                  <a:lnTo>
                    <a:pt x="7922" y="9601"/>
                  </a:lnTo>
                  <a:cubicBezTo>
                    <a:pt x="7902" y="8382"/>
                    <a:pt x="7943" y="7375"/>
                    <a:pt x="7947" y="6174"/>
                  </a:cubicBezTo>
                  <a:cubicBezTo>
                    <a:pt x="7822" y="6104"/>
                    <a:pt x="7539" y="6193"/>
                    <a:pt x="7413" y="6123"/>
                  </a:cubicBezTo>
                  <a:cubicBezTo>
                    <a:pt x="7371" y="5990"/>
                    <a:pt x="7371" y="5697"/>
                    <a:pt x="7413" y="5564"/>
                  </a:cubicBezTo>
                  <a:cubicBezTo>
                    <a:pt x="7514" y="5521"/>
                    <a:pt x="7681" y="5545"/>
                    <a:pt x="7819" y="5540"/>
                  </a:cubicBezTo>
                  <a:cubicBezTo>
                    <a:pt x="7837" y="4413"/>
                    <a:pt x="7830" y="3264"/>
                    <a:pt x="7870" y="2163"/>
                  </a:cubicBezTo>
                  <a:cubicBezTo>
                    <a:pt x="7625" y="2163"/>
                    <a:pt x="7368" y="2174"/>
                    <a:pt x="7210" y="2087"/>
                  </a:cubicBezTo>
                  <a:cubicBezTo>
                    <a:pt x="7219" y="1893"/>
                    <a:pt x="7184" y="1655"/>
                    <a:pt x="7313" y="1579"/>
                  </a:cubicBezTo>
                  <a:cubicBezTo>
                    <a:pt x="7435" y="1525"/>
                    <a:pt x="7655" y="1568"/>
                    <a:pt x="7819" y="1555"/>
                  </a:cubicBezTo>
                  <a:lnTo>
                    <a:pt x="7819" y="1225"/>
                  </a:lnTo>
                  <a:cubicBezTo>
                    <a:pt x="5794" y="1180"/>
                    <a:pt x="3634" y="1126"/>
                    <a:pt x="1626" y="1220"/>
                  </a:cubicBezTo>
                  <a:close/>
                  <a:moveTo>
                    <a:pt x="1118" y="1754"/>
                  </a:moveTo>
                  <a:cubicBezTo>
                    <a:pt x="1169" y="1576"/>
                    <a:pt x="1426" y="1469"/>
                    <a:pt x="1372" y="1272"/>
                  </a:cubicBezTo>
                  <a:cubicBezTo>
                    <a:pt x="1319" y="1446"/>
                    <a:pt x="1060" y="1552"/>
                    <a:pt x="1118" y="1754"/>
                  </a:cubicBezTo>
                  <a:close/>
                  <a:moveTo>
                    <a:pt x="1093" y="1525"/>
                  </a:moveTo>
                  <a:cubicBezTo>
                    <a:pt x="1143" y="1447"/>
                    <a:pt x="1195" y="1372"/>
                    <a:pt x="1245" y="1296"/>
                  </a:cubicBezTo>
                  <a:lnTo>
                    <a:pt x="1067" y="1296"/>
                  </a:lnTo>
                  <a:cubicBezTo>
                    <a:pt x="1083" y="1366"/>
                    <a:pt x="1036" y="1498"/>
                    <a:pt x="1093" y="1525"/>
                  </a:cubicBezTo>
                  <a:close/>
                  <a:moveTo>
                    <a:pt x="1093" y="2058"/>
                  </a:moveTo>
                  <a:cubicBezTo>
                    <a:pt x="1216" y="1969"/>
                    <a:pt x="1404" y="1810"/>
                    <a:pt x="1321" y="1600"/>
                  </a:cubicBezTo>
                  <a:cubicBezTo>
                    <a:pt x="1238" y="1747"/>
                    <a:pt x="1091" y="1829"/>
                    <a:pt x="1093" y="2058"/>
                  </a:cubicBezTo>
                  <a:close/>
                  <a:moveTo>
                    <a:pt x="7821" y="1778"/>
                  </a:moveTo>
                  <a:cubicBezTo>
                    <a:pt x="7719" y="1778"/>
                    <a:pt x="7486" y="1744"/>
                    <a:pt x="7491" y="1905"/>
                  </a:cubicBezTo>
                  <a:cubicBezTo>
                    <a:pt x="7803" y="1913"/>
                    <a:pt x="8235" y="1923"/>
                    <a:pt x="8608" y="1905"/>
                  </a:cubicBezTo>
                  <a:cubicBezTo>
                    <a:pt x="8780" y="1898"/>
                    <a:pt x="9013" y="1972"/>
                    <a:pt x="9115" y="1830"/>
                  </a:cubicBezTo>
                  <a:cubicBezTo>
                    <a:pt x="8633" y="1755"/>
                    <a:pt x="8190" y="1776"/>
                    <a:pt x="7821" y="1778"/>
                  </a:cubicBezTo>
                  <a:close/>
                  <a:moveTo>
                    <a:pt x="1118" y="2413"/>
                  </a:moveTo>
                  <a:cubicBezTo>
                    <a:pt x="1240" y="2323"/>
                    <a:pt x="1414" y="2153"/>
                    <a:pt x="1321" y="1930"/>
                  </a:cubicBezTo>
                  <a:cubicBezTo>
                    <a:pt x="1261" y="2100"/>
                    <a:pt x="1072" y="2139"/>
                    <a:pt x="1118" y="2413"/>
                  </a:cubicBezTo>
                  <a:close/>
                  <a:moveTo>
                    <a:pt x="8100" y="2821"/>
                  </a:moveTo>
                  <a:cubicBezTo>
                    <a:pt x="8314" y="2636"/>
                    <a:pt x="8419" y="2342"/>
                    <a:pt x="8609" y="2135"/>
                  </a:cubicBezTo>
                  <a:cubicBezTo>
                    <a:pt x="8230" y="2154"/>
                    <a:pt x="8150" y="2472"/>
                    <a:pt x="8100" y="2821"/>
                  </a:cubicBezTo>
                  <a:close/>
                  <a:moveTo>
                    <a:pt x="8126" y="2363"/>
                  </a:moveTo>
                  <a:cubicBezTo>
                    <a:pt x="8157" y="2285"/>
                    <a:pt x="8236" y="2253"/>
                    <a:pt x="8253" y="2160"/>
                  </a:cubicBezTo>
                  <a:lnTo>
                    <a:pt x="8101" y="2160"/>
                  </a:lnTo>
                  <a:cubicBezTo>
                    <a:pt x="8116" y="2220"/>
                    <a:pt x="8069" y="2343"/>
                    <a:pt x="8126" y="2363"/>
                  </a:cubicBezTo>
                  <a:close/>
                  <a:moveTo>
                    <a:pt x="1143" y="2718"/>
                  </a:moveTo>
                  <a:cubicBezTo>
                    <a:pt x="1198" y="2595"/>
                    <a:pt x="1409" y="2494"/>
                    <a:pt x="1321" y="2312"/>
                  </a:cubicBezTo>
                  <a:cubicBezTo>
                    <a:pt x="1279" y="2448"/>
                    <a:pt x="1065" y="2547"/>
                    <a:pt x="1143" y="2718"/>
                  </a:cubicBezTo>
                  <a:close/>
                  <a:moveTo>
                    <a:pt x="8151" y="3175"/>
                  </a:moveTo>
                  <a:cubicBezTo>
                    <a:pt x="8279" y="2872"/>
                    <a:pt x="8665" y="2690"/>
                    <a:pt x="8634" y="2311"/>
                  </a:cubicBezTo>
                  <a:cubicBezTo>
                    <a:pt x="8494" y="2605"/>
                    <a:pt x="8150" y="2826"/>
                    <a:pt x="8151" y="3175"/>
                  </a:cubicBezTo>
                  <a:close/>
                  <a:moveTo>
                    <a:pt x="1143" y="2921"/>
                  </a:moveTo>
                  <a:cubicBezTo>
                    <a:pt x="1279" y="2914"/>
                    <a:pt x="1382" y="2738"/>
                    <a:pt x="1321" y="2617"/>
                  </a:cubicBezTo>
                  <a:cubicBezTo>
                    <a:pt x="1266" y="2722"/>
                    <a:pt x="1173" y="2790"/>
                    <a:pt x="1143" y="2921"/>
                  </a:cubicBezTo>
                  <a:close/>
                  <a:moveTo>
                    <a:pt x="8126" y="3530"/>
                  </a:moveTo>
                  <a:cubicBezTo>
                    <a:pt x="8310" y="3282"/>
                    <a:pt x="8634" y="3041"/>
                    <a:pt x="8634" y="2694"/>
                  </a:cubicBezTo>
                  <a:cubicBezTo>
                    <a:pt x="8486" y="2993"/>
                    <a:pt x="8229" y="3183"/>
                    <a:pt x="8126" y="3530"/>
                  </a:cubicBezTo>
                  <a:close/>
                  <a:moveTo>
                    <a:pt x="8178" y="4014"/>
                  </a:moveTo>
                  <a:cubicBezTo>
                    <a:pt x="8274" y="3702"/>
                    <a:pt x="8724" y="3477"/>
                    <a:pt x="8609" y="3125"/>
                  </a:cubicBezTo>
                  <a:cubicBezTo>
                    <a:pt x="8509" y="3449"/>
                    <a:pt x="8091" y="3589"/>
                    <a:pt x="8178" y="4014"/>
                  </a:cubicBezTo>
                  <a:close/>
                  <a:moveTo>
                    <a:pt x="8178" y="4471"/>
                  </a:moveTo>
                  <a:cubicBezTo>
                    <a:pt x="8294" y="4155"/>
                    <a:pt x="8680" y="3974"/>
                    <a:pt x="8609" y="3558"/>
                  </a:cubicBezTo>
                  <a:cubicBezTo>
                    <a:pt x="8496" y="3874"/>
                    <a:pt x="8104" y="4052"/>
                    <a:pt x="8178" y="4471"/>
                  </a:cubicBezTo>
                  <a:close/>
                  <a:moveTo>
                    <a:pt x="1194" y="3759"/>
                  </a:moveTo>
                  <a:cubicBezTo>
                    <a:pt x="1205" y="3694"/>
                    <a:pt x="1270" y="3684"/>
                    <a:pt x="1270" y="3607"/>
                  </a:cubicBezTo>
                  <a:lnTo>
                    <a:pt x="1168" y="3607"/>
                  </a:lnTo>
                  <a:cubicBezTo>
                    <a:pt x="1184" y="3652"/>
                    <a:pt x="1137" y="3757"/>
                    <a:pt x="1194" y="3759"/>
                  </a:cubicBezTo>
                  <a:close/>
                  <a:moveTo>
                    <a:pt x="1194" y="4115"/>
                  </a:moveTo>
                  <a:cubicBezTo>
                    <a:pt x="1228" y="3988"/>
                    <a:pt x="1428" y="3891"/>
                    <a:pt x="1321" y="3708"/>
                  </a:cubicBezTo>
                  <a:cubicBezTo>
                    <a:pt x="1264" y="3813"/>
                    <a:pt x="1105" y="3949"/>
                    <a:pt x="1194" y="4115"/>
                  </a:cubicBezTo>
                  <a:close/>
                  <a:moveTo>
                    <a:pt x="8178" y="4876"/>
                  </a:moveTo>
                  <a:cubicBezTo>
                    <a:pt x="8287" y="4571"/>
                    <a:pt x="8680" y="4413"/>
                    <a:pt x="8609" y="4012"/>
                  </a:cubicBezTo>
                  <a:cubicBezTo>
                    <a:pt x="8497" y="4316"/>
                    <a:pt x="8163" y="4533"/>
                    <a:pt x="8178" y="4876"/>
                  </a:cubicBezTo>
                  <a:close/>
                  <a:moveTo>
                    <a:pt x="1143" y="4420"/>
                  </a:moveTo>
                  <a:cubicBezTo>
                    <a:pt x="1246" y="4362"/>
                    <a:pt x="1385" y="4206"/>
                    <a:pt x="1321" y="4064"/>
                  </a:cubicBezTo>
                  <a:cubicBezTo>
                    <a:pt x="1237" y="4158"/>
                    <a:pt x="1169" y="4268"/>
                    <a:pt x="1143" y="4420"/>
                  </a:cubicBezTo>
                  <a:close/>
                  <a:moveTo>
                    <a:pt x="1194" y="4699"/>
                  </a:moveTo>
                  <a:cubicBezTo>
                    <a:pt x="1230" y="4573"/>
                    <a:pt x="1434" y="4483"/>
                    <a:pt x="1346" y="4317"/>
                  </a:cubicBezTo>
                  <a:cubicBezTo>
                    <a:pt x="1311" y="4444"/>
                    <a:pt x="1122" y="4550"/>
                    <a:pt x="1194" y="4699"/>
                  </a:cubicBezTo>
                  <a:close/>
                  <a:moveTo>
                    <a:pt x="8178" y="5232"/>
                  </a:moveTo>
                  <a:cubicBezTo>
                    <a:pt x="8267" y="4940"/>
                    <a:pt x="8699" y="4857"/>
                    <a:pt x="8609" y="4471"/>
                  </a:cubicBezTo>
                  <a:cubicBezTo>
                    <a:pt x="8479" y="4722"/>
                    <a:pt x="8137" y="4894"/>
                    <a:pt x="8178" y="5232"/>
                  </a:cubicBezTo>
                  <a:close/>
                  <a:moveTo>
                    <a:pt x="1194" y="5003"/>
                  </a:moveTo>
                  <a:cubicBezTo>
                    <a:pt x="1228" y="4867"/>
                    <a:pt x="1442" y="4777"/>
                    <a:pt x="1346" y="4597"/>
                  </a:cubicBezTo>
                  <a:cubicBezTo>
                    <a:pt x="1324" y="4745"/>
                    <a:pt x="1107" y="4832"/>
                    <a:pt x="1194" y="5003"/>
                  </a:cubicBezTo>
                  <a:close/>
                  <a:moveTo>
                    <a:pt x="8151" y="5536"/>
                  </a:moveTo>
                  <a:cubicBezTo>
                    <a:pt x="8344" y="5357"/>
                    <a:pt x="8688" y="5194"/>
                    <a:pt x="8634" y="4851"/>
                  </a:cubicBezTo>
                  <a:cubicBezTo>
                    <a:pt x="8492" y="5097"/>
                    <a:pt x="8244" y="5241"/>
                    <a:pt x="8151" y="5536"/>
                  </a:cubicBezTo>
                  <a:close/>
                  <a:moveTo>
                    <a:pt x="1194" y="5284"/>
                  </a:moveTo>
                  <a:cubicBezTo>
                    <a:pt x="1218" y="5131"/>
                    <a:pt x="1437" y="5037"/>
                    <a:pt x="1372" y="4877"/>
                  </a:cubicBezTo>
                  <a:cubicBezTo>
                    <a:pt x="1320" y="5003"/>
                    <a:pt x="1128" y="5123"/>
                    <a:pt x="1194" y="5284"/>
                  </a:cubicBezTo>
                  <a:close/>
                  <a:moveTo>
                    <a:pt x="1296" y="5333"/>
                  </a:moveTo>
                  <a:cubicBezTo>
                    <a:pt x="1306" y="5290"/>
                    <a:pt x="1415" y="5220"/>
                    <a:pt x="1347" y="5181"/>
                  </a:cubicBezTo>
                  <a:cubicBezTo>
                    <a:pt x="1336" y="5225"/>
                    <a:pt x="1227" y="5295"/>
                    <a:pt x="1296" y="5333"/>
                  </a:cubicBezTo>
                  <a:close/>
                  <a:moveTo>
                    <a:pt x="8430" y="5536"/>
                  </a:moveTo>
                  <a:lnTo>
                    <a:pt x="8659" y="5536"/>
                  </a:lnTo>
                  <a:cubicBezTo>
                    <a:pt x="8670" y="5505"/>
                    <a:pt x="8673" y="5315"/>
                    <a:pt x="8634" y="5258"/>
                  </a:cubicBezTo>
                  <a:cubicBezTo>
                    <a:pt x="8601" y="5385"/>
                    <a:pt x="8461" y="5406"/>
                    <a:pt x="8430" y="5536"/>
                  </a:cubicBezTo>
                  <a:close/>
                  <a:moveTo>
                    <a:pt x="8787" y="5766"/>
                  </a:moveTo>
                  <a:cubicBezTo>
                    <a:pt x="8598" y="5773"/>
                    <a:pt x="8346" y="5766"/>
                    <a:pt x="8126" y="5766"/>
                  </a:cubicBezTo>
                  <a:cubicBezTo>
                    <a:pt x="7932" y="5766"/>
                    <a:pt x="7602" y="5679"/>
                    <a:pt x="7593" y="5893"/>
                  </a:cubicBezTo>
                  <a:cubicBezTo>
                    <a:pt x="7886" y="5951"/>
                    <a:pt x="8276" y="5934"/>
                    <a:pt x="8634" y="5918"/>
                  </a:cubicBezTo>
                  <a:cubicBezTo>
                    <a:pt x="8807" y="5910"/>
                    <a:pt x="9080" y="5994"/>
                    <a:pt x="9167" y="5816"/>
                  </a:cubicBezTo>
                  <a:cubicBezTo>
                    <a:pt x="9112" y="5657"/>
                    <a:pt x="8935" y="5759"/>
                    <a:pt x="8787" y="5766"/>
                  </a:cubicBezTo>
                  <a:close/>
                  <a:moveTo>
                    <a:pt x="15643" y="6070"/>
                  </a:moveTo>
                  <a:cubicBezTo>
                    <a:pt x="15670" y="6004"/>
                    <a:pt x="15734" y="5976"/>
                    <a:pt x="15744" y="5892"/>
                  </a:cubicBezTo>
                  <a:lnTo>
                    <a:pt x="15617" y="5892"/>
                  </a:lnTo>
                  <a:cubicBezTo>
                    <a:pt x="15632" y="5944"/>
                    <a:pt x="15586" y="6060"/>
                    <a:pt x="15643" y="6070"/>
                  </a:cubicBezTo>
                  <a:close/>
                  <a:moveTo>
                    <a:pt x="15643" y="6349"/>
                  </a:moveTo>
                  <a:cubicBezTo>
                    <a:pt x="15690" y="6218"/>
                    <a:pt x="15895" y="6112"/>
                    <a:pt x="15821" y="5942"/>
                  </a:cubicBezTo>
                  <a:cubicBezTo>
                    <a:pt x="15784" y="6085"/>
                    <a:pt x="15572" y="6187"/>
                    <a:pt x="15643" y="6349"/>
                  </a:cubicBezTo>
                  <a:close/>
                  <a:moveTo>
                    <a:pt x="8151" y="6755"/>
                  </a:moveTo>
                  <a:cubicBezTo>
                    <a:pt x="8313" y="6611"/>
                    <a:pt x="8363" y="6359"/>
                    <a:pt x="8482" y="6172"/>
                  </a:cubicBezTo>
                  <a:cubicBezTo>
                    <a:pt x="8251" y="6245"/>
                    <a:pt x="8198" y="6496"/>
                    <a:pt x="8151" y="6755"/>
                  </a:cubicBezTo>
                  <a:close/>
                  <a:moveTo>
                    <a:pt x="8203" y="7162"/>
                  </a:moveTo>
                  <a:cubicBezTo>
                    <a:pt x="8327" y="6829"/>
                    <a:pt x="8646" y="6558"/>
                    <a:pt x="8634" y="6171"/>
                  </a:cubicBezTo>
                  <a:cubicBezTo>
                    <a:pt x="8519" y="6515"/>
                    <a:pt x="8183" y="6770"/>
                    <a:pt x="8203" y="7162"/>
                  </a:cubicBezTo>
                  <a:close/>
                  <a:moveTo>
                    <a:pt x="15643" y="6628"/>
                  </a:moveTo>
                  <a:cubicBezTo>
                    <a:pt x="15692" y="6500"/>
                    <a:pt x="15902" y="6397"/>
                    <a:pt x="15821" y="6222"/>
                  </a:cubicBezTo>
                  <a:cubicBezTo>
                    <a:pt x="15787" y="6369"/>
                    <a:pt x="15560" y="6453"/>
                    <a:pt x="15643" y="6628"/>
                  </a:cubicBezTo>
                  <a:close/>
                  <a:moveTo>
                    <a:pt x="15617" y="6883"/>
                  </a:moveTo>
                  <a:cubicBezTo>
                    <a:pt x="15725" y="6814"/>
                    <a:pt x="15886" y="6662"/>
                    <a:pt x="15820" y="6501"/>
                  </a:cubicBezTo>
                  <a:cubicBezTo>
                    <a:pt x="15777" y="6654"/>
                    <a:pt x="15635" y="6706"/>
                    <a:pt x="15617" y="6883"/>
                  </a:cubicBezTo>
                  <a:close/>
                  <a:moveTo>
                    <a:pt x="8203" y="7695"/>
                  </a:moveTo>
                  <a:cubicBezTo>
                    <a:pt x="8298" y="7341"/>
                    <a:pt x="8748" y="7074"/>
                    <a:pt x="8609" y="6654"/>
                  </a:cubicBezTo>
                  <a:cubicBezTo>
                    <a:pt x="8494" y="7005"/>
                    <a:pt x="8115" y="7226"/>
                    <a:pt x="8203" y="7695"/>
                  </a:cubicBezTo>
                  <a:close/>
                  <a:moveTo>
                    <a:pt x="15669" y="7162"/>
                  </a:moveTo>
                  <a:cubicBezTo>
                    <a:pt x="15692" y="7033"/>
                    <a:pt x="15894" y="6948"/>
                    <a:pt x="15821" y="6806"/>
                  </a:cubicBezTo>
                  <a:cubicBezTo>
                    <a:pt x="15774" y="6911"/>
                    <a:pt x="15582" y="7008"/>
                    <a:pt x="15669" y="7162"/>
                  </a:cubicBezTo>
                  <a:close/>
                  <a:moveTo>
                    <a:pt x="15643" y="7390"/>
                  </a:moveTo>
                  <a:cubicBezTo>
                    <a:pt x="15727" y="7339"/>
                    <a:pt x="15873" y="7215"/>
                    <a:pt x="15795" y="7086"/>
                  </a:cubicBezTo>
                  <a:cubicBezTo>
                    <a:pt x="15766" y="7210"/>
                    <a:pt x="15639" y="7236"/>
                    <a:pt x="15643" y="7390"/>
                  </a:cubicBezTo>
                  <a:close/>
                  <a:moveTo>
                    <a:pt x="8203" y="8253"/>
                  </a:moveTo>
                  <a:cubicBezTo>
                    <a:pt x="8315" y="7916"/>
                    <a:pt x="8727" y="7613"/>
                    <a:pt x="8609" y="7213"/>
                  </a:cubicBezTo>
                  <a:cubicBezTo>
                    <a:pt x="8482" y="7551"/>
                    <a:pt x="8117" y="7789"/>
                    <a:pt x="8203" y="8253"/>
                  </a:cubicBezTo>
                  <a:close/>
                  <a:moveTo>
                    <a:pt x="8227" y="8736"/>
                  </a:moveTo>
                  <a:cubicBezTo>
                    <a:pt x="8332" y="8392"/>
                    <a:pt x="8704" y="8182"/>
                    <a:pt x="8634" y="7745"/>
                  </a:cubicBezTo>
                  <a:cubicBezTo>
                    <a:pt x="8509" y="8069"/>
                    <a:pt x="8147" y="8292"/>
                    <a:pt x="8227" y="8736"/>
                  </a:cubicBezTo>
                  <a:close/>
                  <a:moveTo>
                    <a:pt x="8227" y="9295"/>
                  </a:moveTo>
                  <a:cubicBezTo>
                    <a:pt x="8321" y="8922"/>
                    <a:pt x="8725" y="8727"/>
                    <a:pt x="8634" y="8253"/>
                  </a:cubicBezTo>
                  <a:cubicBezTo>
                    <a:pt x="8528" y="8613"/>
                    <a:pt x="8139" y="8825"/>
                    <a:pt x="8227" y="9295"/>
                  </a:cubicBezTo>
                  <a:close/>
                  <a:moveTo>
                    <a:pt x="15669" y="8838"/>
                  </a:moveTo>
                  <a:cubicBezTo>
                    <a:pt x="15727" y="8686"/>
                    <a:pt x="15863" y="8609"/>
                    <a:pt x="15896" y="8432"/>
                  </a:cubicBezTo>
                  <a:cubicBezTo>
                    <a:pt x="15749" y="8481"/>
                    <a:pt x="15635" y="8695"/>
                    <a:pt x="15669" y="8838"/>
                  </a:cubicBezTo>
                  <a:close/>
                  <a:moveTo>
                    <a:pt x="15669" y="9193"/>
                  </a:moveTo>
                  <a:cubicBezTo>
                    <a:pt x="15721" y="8999"/>
                    <a:pt x="15974" y="8874"/>
                    <a:pt x="15896" y="8635"/>
                  </a:cubicBezTo>
                  <a:cubicBezTo>
                    <a:pt x="15826" y="8811"/>
                    <a:pt x="15583" y="8949"/>
                    <a:pt x="15669" y="9193"/>
                  </a:cubicBezTo>
                  <a:close/>
                  <a:moveTo>
                    <a:pt x="8227" y="9600"/>
                  </a:moveTo>
                  <a:lnTo>
                    <a:pt x="8659" y="9600"/>
                  </a:lnTo>
                  <a:cubicBezTo>
                    <a:pt x="8641" y="9346"/>
                    <a:pt x="8692" y="9024"/>
                    <a:pt x="8634" y="8812"/>
                  </a:cubicBezTo>
                  <a:cubicBezTo>
                    <a:pt x="8518" y="9094"/>
                    <a:pt x="8367" y="9342"/>
                    <a:pt x="8227" y="9600"/>
                  </a:cubicBezTo>
                  <a:close/>
                  <a:moveTo>
                    <a:pt x="15669" y="9447"/>
                  </a:moveTo>
                  <a:cubicBezTo>
                    <a:pt x="15719" y="9279"/>
                    <a:pt x="15959" y="9163"/>
                    <a:pt x="15896" y="8964"/>
                  </a:cubicBezTo>
                  <a:cubicBezTo>
                    <a:pt x="15840" y="9129"/>
                    <a:pt x="15634" y="9279"/>
                    <a:pt x="15669" y="9447"/>
                  </a:cubicBezTo>
                  <a:close/>
                  <a:moveTo>
                    <a:pt x="15669" y="9700"/>
                  </a:moveTo>
                  <a:cubicBezTo>
                    <a:pt x="15721" y="9558"/>
                    <a:pt x="15907" y="9415"/>
                    <a:pt x="15871" y="9269"/>
                  </a:cubicBezTo>
                  <a:cubicBezTo>
                    <a:pt x="15842" y="9435"/>
                    <a:pt x="15610" y="9533"/>
                    <a:pt x="15669" y="9700"/>
                  </a:cubicBezTo>
                  <a:close/>
                  <a:moveTo>
                    <a:pt x="15669" y="10006"/>
                  </a:moveTo>
                  <a:cubicBezTo>
                    <a:pt x="15698" y="9824"/>
                    <a:pt x="15960" y="9741"/>
                    <a:pt x="15871" y="9523"/>
                  </a:cubicBezTo>
                  <a:cubicBezTo>
                    <a:pt x="15824" y="9689"/>
                    <a:pt x="15584" y="9796"/>
                    <a:pt x="15669" y="10006"/>
                  </a:cubicBezTo>
                  <a:close/>
                  <a:moveTo>
                    <a:pt x="7644" y="9828"/>
                  </a:moveTo>
                  <a:cubicBezTo>
                    <a:pt x="7612" y="9830"/>
                    <a:pt x="7584" y="9836"/>
                    <a:pt x="7593" y="9879"/>
                  </a:cubicBezTo>
                  <a:lnTo>
                    <a:pt x="7593" y="9930"/>
                  </a:lnTo>
                  <a:cubicBezTo>
                    <a:pt x="7874" y="10013"/>
                    <a:pt x="8420" y="9992"/>
                    <a:pt x="8761" y="9981"/>
                  </a:cubicBezTo>
                  <a:cubicBezTo>
                    <a:pt x="8869" y="9977"/>
                    <a:pt x="9070" y="10042"/>
                    <a:pt x="9091" y="9905"/>
                  </a:cubicBezTo>
                  <a:cubicBezTo>
                    <a:pt x="8685" y="9803"/>
                    <a:pt x="8137" y="9844"/>
                    <a:pt x="7644" y="9828"/>
                  </a:cubicBezTo>
                  <a:close/>
                  <a:moveTo>
                    <a:pt x="15643" y="10285"/>
                  </a:moveTo>
                  <a:cubicBezTo>
                    <a:pt x="15692" y="10152"/>
                    <a:pt x="15949" y="9971"/>
                    <a:pt x="15845" y="9855"/>
                  </a:cubicBezTo>
                  <a:cubicBezTo>
                    <a:pt x="15792" y="9996"/>
                    <a:pt x="15609" y="10143"/>
                    <a:pt x="15643" y="10285"/>
                  </a:cubicBezTo>
                  <a:close/>
                  <a:moveTo>
                    <a:pt x="15718" y="10337"/>
                  </a:moveTo>
                  <a:cubicBezTo>
                    <a:pt x="15826" y="10349"/>
                    <a:pt x="15906" y="10204"/>
                    <a:pt x="15845" y="10133"/>
                  </a:cubicBezTo>
                  <a:cubicBezTo>
                    <a:pt x="15805" y="10203"/>
                    <a:pt x="15751" y="10258"/>
                    <a:pt x="15718" y="10337"/>
                  </a:cubicBezTo>
                  <a:close/>
                  <a:moveTo>
                    <a:pt x="8151" y="10665"/>
                  </a:moveTo>
                  <a:cubicBezTo>
                    <a:pt x="8285" y="10554"/>
                    <a:pt x="8442" y="10330"/>
                    <a:pt x="8430" y="10157"/>
                  </a:cubicBezTo>
                  <a:cubicBezTo>
                    <a:pt x="8276" y="10266"/>
                    <a:pt x="8208" y="10460"/>
                    <a:pt x="8151" y="10665"/>
                  </a:cubicBezTo>
                  <a:close/>
                  <a:moveTo>
                    <a:pt x="8051" y="11224"/>
                  </a:moveTo>
                  <a:cubicBezTo>
                    <a:pt x="8349" y="10990"/>
                    <a:pt x="8409" y="10517"/>
                    <a:pt x="8660" y="10234"/>
                  </a:cubicBezTo>
                  <a:cubicBezTo>
                    <a:pt x="8656" y="10204"/>
                    <a:pt x="8663" y="10162"/>
                    <a:pt x="8635" y="10159"/>
                  </a:cubicBezTo>
                  <a:cubicBezTo>
                    <a:pt x="8427" y="10503"/>
                    <a:pt x="8206" y="10831"/>
                    <a:pt x="8051" y="11224"/>
                  </a:cubicBezTo>
                  <a:close/>
                  <a:moveTo>
                    <a:pt x="8278" y="11224"/>
                  </a:moveTo>
                  <a:cubicBezTo>
                    <a:pt x="8488" y="11088"/>
                    <a:pt x="8657" y="10773"/>
                    <a:pt x="8634" y="10487"/>
                  </a:cubicBezTo>
                  <a:cubicBezTo>
                    <a:pt x="8518" y="10736"/>
                    <a:pt x="8381" y="10962"/>
                    <a:pt x="8278" y="11224"/>
                  </a:cubicBezTo>
                  <a:close/>
                  <a:moveTo>
                    <a:pt x="7695" y="10920"/>
                  </a:moveTo>
                  <a:lnTo>
                    <a:pt x="7695" y="11199"/>
                  </a:lnTo>
                  <a:cubicBezTo>
                    <a:pt x="7795" y="11146"/>
                    <a:pt x="7812" y="11011"/>
                    <a:pt x="7847" y="10894"/>
                  </a:cubicBezTo>
                  <a:cubicBezTo>
                    <a:pt x="7784" y="10891"/>
                    <a:pt x="7724" y="10891"/>
                    <a:pt x="7695" y="10920"/>
                  </a:cubicBezTo>
                  <a:close/>
                  <a:moveTo>
                    <a:pt x="7847" y="11224"/>
                  </a:moveTo>
                  <a:cubicBezTo>
                    <a:pt x="7973" y="11163"/>
                    <a:pt x="7993" y="10997"/>
                    <a:pt x="8075" y="10894"/>
                  </a:cubicBezTo>
                  <a:cubicBezTo>
                    <a:pt x="7907" y="10911"/>
                    <a:pt x="7922" y="11113"/>
                    <a:pt x="7847" y="11224"/>
                  </a:cubicBezTo>
                  <a:close/>
                  <a:moveTo>
                    <a:pt x="2286" y="10971"/>
                  </a:moveTo>
                  <a:cubicBezTo>
                    <a:pt x="2222" y="11100"/>
                    <a:pt x="2150" y="11225"/>
                    <a:pt x="2107" y="11377"/>
                  </a:cubicBezTo>
                  <a:lnTo>
                    <a:pt x="2666" y="11377"/>
                  </a:lnTo>
                  <a:cubicBezTo>
                    <a:pt x="2771" y="11237"/>
                    <a:pt x="2860" y="11080"/>
                    <a:pt x="2945" y="10920"/>
                  </a:cubicBezTo>
                  <a:cubicBezTo>
                    <a:pt x="2703" y="10914"/>
                    <a:pt x="2522" y="10969"/>
                    <a:pt x="2286" y="10971"/>
                  </a:cubicBezTo>
                  <a:close/>
                  <a:moveTo>
                    <a:pt x="2845" y="11377"/>
                  </a:moveTo>
                  <a:lnTo>
                    <a:pt x="3098" y="11377"/>
                  </a:lnTo>
                  <a:cubicBezTo>
                    <a:pt x="3165" y="11207"/>
                    <a:pt x="3287" y="11092"/>
                    <a:pt x="3353" y="10920"/>
                  </a:cubicBezTo>
                  <a:cubicBezTo>
                    <a:pt x="2998" y="10885"/>
                    <a:pt x="2986" y="11197"/>
                    <a:pt x="2845" y="11377"/>
                  </a:cubicBezTo>
                  <a:close/>
                  <a:moveTo>
                    <a:pt x="3277" y="11377"/>
                  </a:moveTo>
                  <a:cubicBezTo>
                    <a:pt x="3471" y="11299"/>
                    <a:pt x="3523" y="11080"/>
                    <a:pt x="3632" y="10920"/>
                  </a:cubicBezTo>
                  <a:cubicBezTo>
                    <a:pt x="3416" y="10974"/>
                    <a:pt x="3388" y="11219"/>
                    <a:pt x="3277" y="11377"/>
                  </a:cubicBezTo>
                  <a:close/>
                  <a:moveTo>
                    <a:pt x="3555" y="11377"/>
                  </a:moveTo>
                  <a:cubicBezTo>
                    <a:pt x="3809" y="11394"/>
                    <a:pt x="4008" y="11355"/>
                    <a:pt x="4241" y="11352"/>
                  </a:cubicBezTo>
                  <a:cubicBezTo>
                    <a:pt x="4342" y="11224"/>
                    <a:pt x="4428" y="11082"/>
                    <a:pt x="4520" y="10946"/>
                  </a:cubicBezTo>
                  <a:cubicBezTo>
                    <a:pt x="3990" y="10818"/>
                    <a:pt x="3695" y="11040"/>
                    <a:pt x="3555" y="11377"/>
                  </a:cubicBezTo>
                  <a:close/>
                  <a:moveTo>
                    <a:pt x="4775" y="11326"/>
                  </a:moveTo>
                  <a:cubicBezTo>
                    <a:pt x="5013" y="11303"/>
                    <a:pt x="5065" y="11092"/>
                    <a:pt x="5155" y="10920"/>
                  </a:cubicBezTo>
                  <a:cubicBezTo>
                    <a:pt x="4913" y="10940"/>
                    <a:pt x="4871" y="11161"/>
                    <a:pt x="4775" y="11326"/>
                  </a:cubicBezTo>
                  <a:close/>
                  <a:moveTo>
                    <a:pt x="5130" y="11302"/>
                  </a:moveTo>
                  <a:lnTo>
                    <a:pt x="5461" y="11302"/>
                  </a:lnTo>
                  <a:cubicBezTo>
                    <a:pt x="5516" y="11167"/>
                    <a:pt x="5709" y="11048"/>
                    <a:pt x="5688" y="10920"/>
                  </a:cubicBezTo>
                  <a:cubicBezTo>
                    <a:pt x="5315" y="10859"/>
                    <a:pt x="5249" y="11107"/>
                    <a:pt x="5130" y="11302"/>
                  </a:cubicBezTo>
                  <a:close/>
                  <a:moveTo>
                    <a:pt x="6400" y="10945"/>
                  </a:moveTo>
                  <a:cubicBezTo>
                    <a:pt x="6290" y="11047"/>
                    <a:pt x="6198" y="11166"/>
                    <a:pt x="6121" y="11299"/>
                  </a:cubicBezTo>
                  <a:cubicBezTo>
                    <a:pt x="6596" y="11319"/>
                    <a:pt x="6982" y="11247"/>
                    <a:pt x="7440" y="11249"/>
                  </a:cubicBezTo>
                  <a:cubicBezTo>
                    <a:pt x="7491" y="11181"/>
                    <a:pt x="7456" y="11027"/>
                    <a:pt x="7466" y="10919"/>
                  </a:cubicBezTo>
                  <a:cubicBezTo>
                    <a:pt x="7084" y="10903"/>
                    <a:pt x="6780" y="10963"/>
                    <a:pt x="6400" y="10945"/>
                  </a:cubicBezTo>
                  <a:close/>
                  <a:moveTo>
                    <a:pt x="8583" y="11199"/>
                  </a:moveTo>
                  <a:cubicBezTo>
                    <a:pt x="8702" y="11164"/>
                    <a:pt x="8712" y="11022"/>
                    <a:pt x="8762" y="10920"/>
                  </a:cubicBezTo>
                  <a:cubicBezTo>
                    <a:pt x="8649" y="10961"/>
                    <a:pt x="8622" y="11085"/>
                    <a:pt x="8583" y="11199"/>
                  </a:cubicBezTo>
                  <a:close/>
                  <a:moveTo>
                    <a:pt x="8787" y="11199"/>
                  </a:moveTo>
                  <a:cubicBezTo>
                    <a:pt x="8975" y="11208"/>
                    <a:pt x="8961" y="11017"/>
                    <a:pt x="9042" y="10920"/>
                  </a:cubicBezTo>
                  <a:lnTo>
                    <a:pt x="8914" y="10920"/>
                  </a:lnTo>
                  <a:cubicBezTo>
                    <a:pt x="8890" y="11030"/>
                    <a:pt x="8825" y="11103"/>
                    <a:pt x="8787" y="11199"/>
                  </a:cubicBezTo>
                  <a:close/>
                  <a:moveTo>
                    <a:pt x="9091" y="11199"/>
                  </a:moveTo>
                  <a:lnTo>
                    <a:pt x="9345" y="11199"/>
                  </a:lnTo>
                  <a:lnTo>
                    <a:pt x="9345" y="10920"/>
                  </a:lnTo>
                  <a:cubicBezTo>
                    <a:pt x="9160" y="10914"/>
                    <a:pt x="9155" y="11087"/>
                    <a:pt x="9091" y="11199"/>
                  </a:cubicBezTo>
                  <a:close/>
                  <a:moveTo>
                    <a:pt x="9598" y="11199"/>
                  </a:moveTo>
                  <a:cubicBezTo>
                    <a:pt x="9797" y="11194"/>
                    <a:pt x="9789" y="10984"/>
                    <a:pt x="9929" y="10920"/>
                  </a:cubicBezTo>
                  <a:lnTo>
                    <a:pt x="9598" y="10920"/>
                  </a:lnTo>
                  <a:close/>
                  <a:moveTo>
                    <a:pt x="9904" y="11199"/>
                  </a:moveTo>
                  <a:cubicBezTo>
                    <a:pt x="10092" y="11209"/>
                    <a:pt x="10065" y="11005"/>
                    <a:pt x="10157" y="10920"/>
                  </a:cubicBezTo>
                  <a:cubicBezTo>
                    <a:pt x="10008" y="10948"/>
                    <a:pt x="9974" y="11093"/>
                    <a:pt x="9904" y="11199"/>
                  </a:cubicBezTo>
                  <a:close/>
                  <a:moveTo>
                    <a:pt x="10157" y="11199"/>
                  </a:moveTo>
                  <a:lnTo>
                    <a:pt x="10386" y="11199"/>
                  </a:lnTo>
                  <a:cubicBezTo>
                    <a:pt x="10435" y="11121"/>
                    <a:pt x="10490" y="11050"/>
                    <a:pt x="10513" y="10945"/>
                  </a:cubicBezTo>
                  <a:cubicBezTo>
                    <a:pt x="10301" y="10841"/>
                    <a:pt x="10167" y="11018"/>
                    <a:pt x="10157" y="11199"/>
                  </a:cubicBezTo>
                  <a:close/>
                  <a:moveTo>
                    <a:pt x="4420" y="11326"/>
                  </a:moveTo>
                  <a:cubicBezTo>
                    <a:pt x="4730" y="11367"/>
                    <a:pt x="4705" y="11071"/>
                    <a:pt x="4850" y="10945"/>
                  </a:cubicBezTo>
                  <a:cubicBezTo>
                    <a:pt x="4533" y="10897"/>
                    <a:pt x="4564" y="11200"/>
                    <a:pt x="4420" y="11326"/>
                  </a:cubicBezTo>
                  <a:close/>
                  <a:moveTo>
                    <a:pt x="5637" y="11326"/>
                  </a:moveTo>
                  <a:cubicBezTo>
                    <a:pt x="5808" y="11260"/>
                    <a:pt x="5873" y="11088"/>
                    <a:pt x="5967" y="10945"/>
                  </a:cubicBezTo>
                  <a:cubicBezTo>
                    <a:pt x="5783" y="10997"/>
                    <a:pt x="5699" y="11151"/>
                    <a:pt x="5637" y="11326"/>
                  </a:cubicBezTo>
                  <a:close/>
                  <a:moveTo>
                    <a:pt x="5867" y="11302"/>
                  </a:moveTo>
                  <a:cubicBezTo>
                    <a:pt x="6040" y="11284"/>
                    <a:pt x="6195" y="10990"/>
                    <a:pt x="6171" y="10946"/>
                  </a:cubicBezTo>
                  <a:cubicBezTo>
                    <a:pt x="6039" y="11032"/>
                    <a:pt x="5966" y="11181"/>
                    <a:pt x="5867" y="11302"/>
                  </a:cubicBezTo>
                  <a:close/>
                  <a:moveTo>
                    <a:pt x="10564" y="11199"/>
                  </a:moveTo>
                  <a:lnTo>
                    <a:pt x="10742" y="11199"/>
                  </a:lnTo>
                  <a:cubicBezTo>
                    <a:pt x="10792" y="11121"/>
                    <a:pt x="10846" y="11050"/>
                    <a:pt x="10869" y="10945"/>
                  </a:cubicBezTo>
                  <a:cubicBezTo>
                    <a:pt x="10649" y="10914"/>
                    <a:pt x="10633" y="11082"/>
                    <a:pt x="10564" y="11199"/>
                  </a:cubicBezTo>
                  <a:close/>
                  <a:moveTo>
                    <a:pt x="10920" y="11199"/>
                  </a:moveTo>
                  <a:cubicBezTo>
                    <a:pt x="11297" y="11210"/>
                    <a:pt x="11660" y="11237"/>
                    <a:pt x="12063" y="11224"/>
                  </a:cubicBezTo>
                  <a:cubicBezTo>
                    <a:pt x="12100" y="11143"/>
                    <a:pt x="12175" y="11100"/>
                    <a:pt x="12190" y="10995"/>
                  </a:cubicBezTo>
                  <a:cubicBezTo>
                    <a:pt x="11813" y="11016"/>
                    <a:pt x="10989" y="10791"/>
                    <a:pt x="10920" y="11199"/>
                  </a:cubicBezTo>
                  <a:close/>
                  <a:moveTo>
                    <a:pt x="12215" y="11250"/>
                  </a:moveTo>
                  <a:lnTo>
                    <a:pt x="12442" y="11250"/>
                  </a:lnTo>
                  <a:cubicBezTo>
                    <a:pt x="12460" y="11140"/>
                    <a:pt x="12561" y="11114"/>
                    <a:pt x="12570" y="10995"/>
                  </a:cubicBezTo>
                  <a:cubicBezTo>
                    <a:pt x="12321" y="10949"/>
                    <a:pt x="12281" y="11114"/>
                    <a:pt x="12215" y="11250"/>
                  </a:cubicBezTo>
                  <a:close/>
                  <a:moveTo>
                    <a:pt x="12620" y="11250"/>
                  </a:moveTo>
                  <a:lnTo>
                    <a:pt x="12900" y="11250"/>
                  </a:lnTo>
                  <a:cubicBezTo>
                    <a:pt x="12929" y="11161"/>
                    <a:pt x="13000" y="11113"/>
                    <a:pt x="13002" y="10995"/>
                  </a:cubicBezTo>
                  <a:cubicBezTo>
                    <a:pt x="12735" y="10941"/>
                    <a:pt x="12700" y="11119"/>
                    <a:pt x="12620" y="11250"/>
                  </a:cubicBezTo>
                  <a:close/>
                  <a:moveTo>
                    <a:pt x="13027" y="11250"/>
                  </a:moveTo>
                  <a:cubicBezTo>
                    <a:pt x="13192" y="11272"/>
                    <a:pt x="13246" y="11072"/>
                    <a:pt x="13231" y="10995"/>
                  </a:cubicBezTo>
                  <a:cubicBezTo>
                    <a:pt x="13079" y="10997"/>
                    <a:pt x="13076" y="11146"/>
                    <a:pt x="13027" y="11250"/>
                  </a:cubicBezTo>
                  <a:close/>
                  <a:moveTo>
                    <a:pt x="13306" y="11224"/>
                  </a:moveTo>
                  <a:cubicBezTo>
                    <a:pt x="13713" y="11165"/>
                    <a:pt x="14386" y="11373"/>
                    <a:pt x="14526" y="11046"/>
                  </a:cubicBezTo>
                  <a:cubicBezTo>
                    <a:pt x="14123" y="11109"/>
                    <a:pt x="13421" y="10830"/>
                    <a:pt x="13306" y="11224"/>
                  </a:cubicBezTo>
                  <a:close/>
                  <a:moveTo>
                    <a:pt x="14652" y="11199"/>
                  </a:moveTo>
                  <a:cubicBezTo>
                    <a:pt x="14741" y="11168"/>
                    <a:pt x="14848" y="11158"/>
                    <a:pt x="14854" y="11047"/>
                  </a:cubicBezTo>
                  <a:cubicBezTo>
                    <a:pt x="14712" y="11008"/>
                    <a:pt x="14574" y="11103"/>
                    <a:pt x="14652" y="11199"/>
                  </a:cubicBezTo>
                  <a:close/>
                  <a:moveTo>
                    <a:pt x="14957" y="11174"/>
                  </a:moveTo>
                  <a:cubicBezTo>
                    <a:pt x="15042" y="11198"/>
                    <a:pt x="15127" y="11093"/>
                    <a:pt x="15057" y="11047"/>
                  </a:cubicBezTo>
                  <a:cubicBezTo>
                    <a:pt x="15019" y="11083"/>
                    <a:pt x="14969" y="11111"/>
                    <a:pt x="14957" y="11174"/>
                  </a:cubicBezTo>
                  <a:close/>
                  <a:moveTo>
                    <a:pt x="15617" y="11302"/>
                  </a:moveTo>
                  <a:cubicBezTo>
                    <a:pt x="15413" y="11310"/>
                    <a:pt x="15055" y="11226"/>
                    <a:pt x="15084" y="11454"/>
                  </a:cubicBezTo>
                  <a:cubicBezTo>
                    <a:pt x="15479" y="11418"/>
                    <a:pt x="15946" y="11452"/>
                    <a:pt x="16327" y="11402"/>
                  </a:cubicBezTo>
                  <a:cubicBezTo>
                    <a:pt x="16154" y="11267"/>
                    <a:pt x="15907" y="11287"/>
                    <a:pt x="15617" y="11302"/>
                  </a:cubicBezTo>
                  <a:close/>
                  <a:moveTo>
                    <a:pt x="14805" y="11454"/>
                  </a:moveTo>
                  <a:cubicBezTo>
                    <a:pt x="14915" y="11462"/>
                    <a:pt x="14911" y="11356"/>
                    <a:pt x="14957" y="11302"/>
                  </a:cubicBezTo>
                  <a:cubicBezTo>
                    <a:pt x="14847" y="11292"/>
                    <a:pt x="14823" y="11371"/>
                    <a:pt x="14805" y="11454"/>
                  </a:cubicBezTo>
                  <a:close/>
                  <a:moveTo>
                    <a:pt x="14474" y="11454"/>
                  </a:moveTo>
                  <a:cubicBezTo>
                    <a:pt x="14622" y="11496"/>
                    <a:pt x="14659" y="11440"/>
                    <a:pt x="14702" y="11326"/>
                  </a:cubicBezTo>
                  <a:cubicBezTo>
                    <a:pt x="14573" y="11314"/>
                    <a:pt x="14475" y="11336"/>
                    <a:pt x="14474" y="11454"/>
                  </a:cubicBezTo>
                  <a:close/>
                  <a:moveTo>
                    <a:pt x="13737" y="11377"/>
                  </a:moveTo>
                  <a:cubicBezTo>
                    <a:pt x="13528" y="11387"/>
                    <a:pt x="13221" y="11296"/>
                    <a:pt x="13179" y="11504"/>
                  </a:cubicBezTo>
                  <a:cubicBezTo>
                    <a:pt x="13329" y="11525"/>
                    <a:pt x="13510" y="11487"/>
                    <a:pt x="13687" y="11480"/>
                  </a:cubicBezTo>
                  <a:cubicBezTo>
                    <a:pt x="13935" y="11467"/>
                    <a:pt x="14245" y="11562"/>
                    <a:pt x="14348" y="11377"/>
                  </a:cubicBezTo>
                  <a:cubicBezTo>
                    <a:pt x="14190" y="11312"/>
                    <a:pt x="13957" y="11367"/>
                    <a:pt x="13737" y="11377"/>
                  </a:cubicBezTo>
                  <a:close/>
                  <a:moveTo>
                    <a:pt x="8609" y="11554"/>
                  </a:moveTo>
                  <a:cubicBezTo>
                    <a:pt x="8734" y="11578"/>
                    <a:pt x="8735" y="11478"/>
                    <a:pt x="8761" y="11402"/>
                  </a:cubicBezTo>
                  <a:cubicBezTo>
                    <a:pt x="8639" y="11382"/>
                    <a:pt x="8656" y="11500"/>
                    <a:pt x="8609" y="11554"/>
                  </a:cubicBezTo>
                  <a:close/>
                  <a:moveTo>
                    <a:pt x="8888" y="11554"/>
                  </a:moveTo>
                  <a:lnTo>
                    <a:pt x="9345" y="11554"/>
                  </a:lnTo>
                  <a:lnTo>
                    <a:pt x="9345" y="11427"/>
                  </a:lnTo>
                  <a:cubicBezTo>
                    <a:pt x="9194" y="11376"/>
                    <a:pt x="8880" y="11366"/>
                    <a:pt x="8888" y="11554"/>
                  </a:cubicBezTo>
                  <a:close/>
                  <a:moveTo>
                    <a:pt x="9700" y="11554"/>
                  </a:moveTo>
                  <a:cubicBezTo>
                    <a:pt x="9816" y="11569"/>
                    <a:pt x="9846" y="11497"/>
                    <a:pt x="9852" y="11402"/>
                  </a:cubicBezTo>
                  <a:cubicBezTo>
                    <a:pt x="9742" y="11394"/>
                    <a:pt x="9719" y="11471"/>
                    <a:pt x="9700" y="11554"/>
                  </a:cubicBezTo>
                  <a:close/>
                  <a:moveTo>
                    <a:pt x="9955" y="11554"/>
                  </a:moveTo>
                  <a:lnTo>
                    <a:pt x="10209" y="11554"/>
                  </a:lnTo>
                  <a:cubicBezTo>
                    <a:pt x="10234" y="11502"/>
                    <a:pt x="10261" y="11454"/>
                    <a:pt x="10285" y="11402"/>
                  </a:cubicBezTo>
                  <a:cubicBezTo>
                    <a:pt x="10105" y="11383"/>
                    <a:pt x="9964" y="11403"/>
                    <a:pt x="9955" y="11554"/>
                  </a:cubicBezTo>
                  <a:close/>
                  <a:moveTo>
                    <a:pt x="10361" y="11554"/>
                  </a:moveTo>
                  <a:cubicBezTo>
                    <a:pt x="10518" y="11576"/>
                    <a:pt x="10606" y="11528"/>
                    <a:pt x="10616" y="11402"/>
                  </a:cubicBezTo>
                  <a:cubicBezTo>
                    <a:pt x="10457" y="11381"/>
                    <a:pt x="10369" y="11428"/>
                    <a:pt x="10361" y="11554"/>
                  </a:cubicBezTo>
                  <a:close/>
                  <a:moveTo>
                    <a:pt x="10768" y="11402"/>
                  </a:moveTo>
                  <a:cubicBezTo>
                    <a:pt x="10745" y="11456"/>
                    <a:pt x="10690" y="11477"/>
                    <a:pt x="10691" y="11554"/>
                  </a:cubicBezTo>
                  <a:cubicBezTo>
                    <a:pt x="10832" y="11597"/>
                    <a:pt x="11003" y="11564"/>
                    <a:pt x="11200" y="11554"/>
                  </a:cubicBezTo>
                  <a:cubicBezTo>
                    <a:pt x="11471" y="11543"/>
                    <a:pt x="11846" y="11644"/>
                    <a:pt x="11937" y="11427"/>
                  </a:cubicBezTo>
                  <a:cubicBezTo>
                    <a:pt x="11468" y="11444"/>
                    <a:pt x="11188" y="11395"/>
                    <a:pt x="10768" y="11402"/>
                  </a:cubicBezTo>
                  <a:close/>
                  <a:moveTo>
                    <a:pt x="12442" y="11529"/>
                  </a:moveTo>
                  <a:lnTo>
                    <a:pt x="12748" y="11529"/>
                  </a:lnTo>
                  <a:cubicBezTo>
                    <a:pt x="12758" y="11481"/>
                    <a:pt x="12803" y="11465"/>
                    <a:pt x="12799" y="11402"/>
                  </a:cubicBezTo>
                  <a:cubicBezTo>
                    <a:pt x="12686" y="11450"/>
                    <a:pt x="12451" y="11376"/>
                    <a:pt x="12442" y="11529"/>
                  </a:cubicBezTo>
                  <a:close/>
                  <a:moveTo>
                    <a:pt x="12925" y="11529"/>
                  </a:moveTo>
                  <a:cubicBezTo>
                    <a:pt x="12968" y="11488"/>
                    <a:pt x="13070" y="11506"/>
                    <a:pt x="13053" y="11402"/>
                  </a:cubicBezTo>
                  <a:cubicBezTo>
                    <a:pt x="12942" y="11361"/>
                    <a:pt x="12854" y="11472"/>
                    <a:pt x="12925" y="11529"/>
                  </a:cubicBezTo>
                  <a:close/>
                  <a:moveTo>
                    <a:pt x="7695" y="11504"/>
                  </a:moveTo>
                  <a:cubicBezTo>
                    <a:pt x="7721" y="11588"/>
                    <a:pt x="8099" y="11612"/>
                    <a:pt x="8026" y="11428"/>
                  </a:cubicBezTo>
                  <a:cubicBezTo>
                    <a:pt x="7932" y="11470"/>
                    <a:pt x="7731" y="11404"/>
                    <a:pt x="7695" y="11504"/>
                  </a:cubicBezTo>
                  <a:close/>
                  <a:moveTo>
                    <a:pt x="8126" y="11554"/>
                  </a:moveTo>
                  <a:cubicBezTo>
                    <a:pt x="8232" y="11576"/>
                    <a:pt x="8211" y="11470"/>
                    <a:pt x="8253" y="11427"/>
                  </a:cubicBezTo>
                  <a:cubicBezTo>
                    <a:pt x="8152" y="11413"/>
                    <a:pt x="8141" y="11485"/>
                    <a:pt x="8126" y="11554"/>
                  </a:cubicBezTo>
                  <a:close/>
                  <a:moveTo>
                    <a:pt x="12011" y="11554"/>
                  </a:moveTo>
                  <a:cubicBezTo>
                    <a:pt x="12078" y="11528"/>
                    <a:pt x="12168" y="11524"/>
                    <a:pt x="12266" y="11528"/>
                  </a:cubicBezTo>
                  <a:cubicBezTo>
                    <a:pt x="12247" y="11459"/>
                    <a:pt x="12316" y="11477"/>
                    <a:pt x="12316" y="11427"/>
                  </a:cubicBezTo>
                  <a:cubicBezTo>
                    <a:pt x="12164" y="11420"/>
                    <a:pt x="12011" y="11410"/>
                    <a:pt x="12011" y="11554"/>
                  </a:cubicBezTo>
                  <a:close/>
                  <a:moveTo>
                    <a:pt x="5943" y="11580"/>
                  </a:moveTo>
                  <a:cubicBezTo>
                    <a:pt x="6479" y="11540"/>
                    <a:pt x="7180" y="11665"/>
                    <a:pt x="7466" y="11504"/>
                  </a:cubicBezTo>
                  <a:cubicBezTo>
                    <a:pt x="7107" y="11452"/>
                    <a:pt x="6120" y="11350"/>
                    <a:pt x="5943" y="11580"/>
                  </a:cubicBezTo>
                  <a:close/>
                  <a:moveTo>
                    <a:pt x="4597" y="11631"/>
                  </a:moveTo>
                  <a:cubicBezTo>
                    <a:pt x="4737" y="11653"/>
                    <a:pt x="4767" y="11565"/>
                    <a:pt x="4800" y="11479"/>
                  </a:cubicBezTo>
                  <a:cubicBezTo>
                    <a:pt x="4660" y="11457"/>
                    <a:pt x="4613" y="11529"/>
                    <a:pt x="4597" y="11631"/>
                  </a:cubicBezTo>
                  <a:close/>
                  <a:moveTo>
                    <a:pt x="4901" y="11631"/>
                  </a:moveTo>
                  <a:lnTo>
                    <a:pt x="5231" y="11631"/>
                  </a:lnTo>
                  <a:cubicBezTo>
                    <a:pt x="5263" y="11577"/>
                    <a:pt x="5301" y="11531"/>
                    <a:pt x="5332" y="11479"/>
                  </a:cubicBezTo>
                  <a:cubicBezTo>
                    <a:pt x="5130" y="11470"/>
                    <a:pt x="4919" y="11454"/>
                    <a:pt x="4901" y="11631"/>
                  </a:cubicBezTo>
                  <a:close/>
                  <a:moveTo>
                    <a:pt x="5461" y="11605"/>
                  </a:moveTo>
                  <a:cubicBezTo>
                    <a:pt x="5549" y="11609"/>
                    <a:pt x="5540" y="11515"/>
                    <a:pt x="5588" y="11478"/>
                  </a:cubicBezTo>
                  <a:cubicBezTo>
                    <a:pt x="5487" y="11464"/>
                    <a:pt x="5474" y="11535"/>
                    <a:pt x="5461" y="11605"/>
                  </a:cubicBezTo>
                  <a:close/>
                  <a:moveTo>
                    <a:pt x="5663" y="11605"/>
                  </a:moveTo>
                  <a:cubicBezTo>
                    <a:pt x="5759" y="11608"/>
                    <a:pt x="5799" y="11555"/>
                    <a:pt x="5815" y="11478"/>
                  </a:cubicBezTo>
                  <a:cubicBezTo>
                    <a:pt x="5720" y="11476"/>
                    <a:pt x="5679" y="11528"/>
                    <a:pt x="5663" y="11605"/>
                  </a:cubicBezTo>
                  <a:close/>
                  <a:moveTo>
                    <a:pt x="1956" y="11681"/>
                  </a:moveTo>
                  <a:cubicBezTo>
                    <a:pt x="2203" y="11680"/>
                    <a:pt x="2633" y="11736"/>
                    <a:pt x="2567" y="11503"/>
                  </a:cubicBezTo>
                  <a:cubicBezTo>
                    <a:pt x="2384" y="11585"/>
                    <a:pt x="1958" y="11420"/>
                    <a:pt x="1956" y="11681"/>
                  </a:cubicBezTo>
                  <a:close/>
                  <a:moveTo>
                    <a:pt x="2692" y="11681"/>
                  </a:moveTo>
                  <a:cubicBezTo>
                    <a:pt x="2862" y="11691"/>
                    <a:pt x="2988" y="11656"/>
                    <a:pt x="2998" y="11503"/>
                  </a:cubicBezTo>
                  <a:cubicBezTo>
                    <a:pt x="2808" y="11474"/>
                    <a:pt x="2701" y="11530"/>
                    <a:pt x="2692" y="11681"/>
                  </a:cubicBezTo>
                  <a:close/>
                  <a:moveTo>
                    <a:pt x="3377" y="11656"/>
                  </a:moveTo>
                  <a:cubicBezTo>
                    <a:pt x="3608" y="11583"/>
                    <a:pt x="4075" y="11744"/>
                    <a:pt x="4140" y="11504"/>
                  </a:cubicBezTo>
                  <a:cubicBezTo>
                    <a:pt x="3883" y="11550"/>
                    <a:pt x="3408" y="11381"/>
                    <a:pt x="3377" y="11656"/>
                  </a:cubicBezTo>
                  <a:close/>
                  <a:moveTo>
                    <a:pt x="4241" y="11631"/>
                  </a:moveTo>
                  <a:cubicBezTo>
                    <a:pt x="4390" y="11654"/>
                    <a:pt x="4472" y="11608"/>
                    <a:pt x="4495" y="11504"/>
                  </a:cubicBezTo>
                  <a:cubicBezTo>
                    <a:pt x="4346" y="11482"/>
                    <a:pt x="4265" y="11528"/>
                    <a:pt x="4241" y="11631"/>
                  </a:cubicBezTo>
                  <a:close/>
                  <a:moveTo>
                    <a:pt x="813" y="11707"/>
                  </a:moveTo>
                  <a:cubicBezTo>
                    <a:pt x="1158" y="11655"/>
                    <a:pt x="1785" y="11834"/>
                    <a:pt x="1855" y="11529"/>
                  </a:cubicBezTo>
                  <a:cubicBezTo>
                    <a:pt x="1556" y="11637"/>
                    <a:pt x="916" y="11403"/>
                    <a:pt x="813" y="117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67"/>
          <p:cNvGrpSpPr/>
          <p:nvPr/>
        </p:nvGrpSpPr>
        <p:grpSpPr>
          <a:xfrm rot="-830002">
            <a:off x="2144347" y="3746512"/>
            <a:ext cx="382938" cy="248804"/>
            <a:chOff x="6038666" y="3689696"/>
            <a:chExt cx="382936" cy="248803"/>
          </a:xfrm>
        </p:grpSpPr>
        <p:sp>
          <p:nvSpPr>
            <p:cNvPr id="1880" name="Google Shape;1880;p67"/>
            <p:cNvSpPr/>
            <p:nvPr/>
          </p:nvSpPr>
          <p:spPr>
            <a:xfrm>
              <a:off x="6038666" y="3689696"/>
              <a:ext cx="382936" cy="248803"/>
            </a:xfrm>
            <a:custGeom>
              <a:avLst/>
              <a:gdLst/>
              <a:ahLst/>
              <a:cxnLst/>
              <a:rect l="l" t="t" r="r" b="b"/>
              <a:pathLst>
                <a:path w="9601" h="6238" extrusionOk="0">
                  <a:moveTo>
                    <a:pt x="3378" y="73"/>
                  </a:moveTo>
                  <a:cubicBezTo>
                    <a:pt x="3893" y="73"/>
                    <a:pt x="4395" y="317"/>
                    <a:pt x="4579" y="868"/>
                  </a:cubicBezTo>
                  <a:cubicBezTo>
                    <a:pt x="4582" y="877"/>
                    <a:pt x="4594" y="881"/>
                    <a:pt x="4610" y="881"/>
                  </a:cubicBezTo>
                  <a:cubicBezTo>
                    <a:pt x="4652" y="881"/>
                    <a:pt x="4723" y="854"/>
                    <a:pt x="4730" y="833"/>
                  </a:cubicBezTo>
                  <a:cubicBezTo>
                    <a:pt x="4919" y="301"/>
                    <a:pt x="5514" y="98"/>
                    <a:pt x="6094" y="98"/>
                  </a:cubicBezTo>
                  <a:cubicBezTo>
                    <a:pt x="6417" y="98"/>
                    <a:pt x="6735" y="161"/>
                    <a:pt x="6974" y="265"/>
                  </a:cubicBezTo>
                  <a:cubicBezTo>
                    <a:pt x="7426" y="461"/>
                    <a:pt x="7650" y="995"/>
                    <a:pt x="7558" y="1466"/>
                  </a:cubicBezTo>
                  <a:cubicBezTo>
                    <a:pt x="7556" y="1478"/>
                    <a:pt x="7566" y="1483"/>
                    <a:pt x="7582" y="1483"/>
                  </a:cubicBezTo>
                  <a:cubicBezTo>
                    <a:pt x="7618" y="1483"/>
                    <a:pt x="7682" y="1459"/>
                    <a:pt x="7693" y="1454"/>
                  </a:cubicBezTo>
                  <a:cubicBezTo>
                    <a:pt x="7913" y="1334"/>
                    <a:pt x="8144" y="1266"/>
                    <a:pt x="8358" y="1266"/>
                  </a:cubicBezTo>
                  <a:cubicBezTo>
                    <a:pt x="8708" y="1266"/>
                    <a:pt x="9010" y="1448"/>
                    <a:pt x="9142" y="1881"/>
                  </a:cubicBezTo>
                  <a:cubicBezTo>
                    <a:pt x="9293" y="2376"/>
                    <a:pt x="8992" y="2885"/>
                    <a:pt x="8531" y="3077"/>
                  </a:cubicBezTo>
                  <a:cubicBezTo>
                    <a:pt x="8526" y="3080"/>
                    <a:pt x="8484" y="3101"/>
                    <a:pt x="8502" y="3112"/>
                  </a:cubicBezTo>
                  <a:cubicBezTo>
                    <a:pt x="8990" y="3389"/>
                    <a:pt x="9254" y="3910"/>
                    <a:pt x="8997" y="4443"/>
                  </a:cubicBezTo>
                  <a:cubicBezTo>
                    <a:pt x="8797" y="4855"/>
                    <a:pt x="8292" y="5099"/>
                    <a:pt x="7810" y="5099"/>
                  </a:cubicBezTo>
                  <a:cubicBezTo>
                    <a:pt x="7550" y="5099"/>
                    <a:pt x="7296" y="5028"/>
                    <a:pt x="7101" y="4875"/>
                  </a:cubicBezTo>
                  <a:cubicBezTo>
                    <a:pt x="7093" y="4868"/>
                    <a:pt x="7083" y="4866"/>
                    <a:pt x="7070" y="4866"/>
                  </a:cubicBezTo>
                  <a:cubicBezTo>
                    <a:pt x="7032" y="4866"/>
                    <a:pt x="6980" y="4890"/>
                    <a:pt x="6961" y="4906"/>
                  </a:cubicBezTo>
                  <a:cubicBezTo>
                    <a:pt x="6694" y="5125"/>
                    <a:pt x="6387" y="5238"/>
                    <a:pt x="6088" y="5238"/>
                  </a:cubicBezTo>
                  <a:cubicBezTo>
                    <a:pt x="5782" y="5238"/>
                    <a:pt x="5483" y="5119"/>
                    <a:pt x="5243" y="4875"/>
                  </a:cubicBezTo>
                  <a:cubicBezTo>
                    <a:pt x="5238" y="4869"/>
                    <a:pt x="5227" y="4867"/>
                    <a:pt x="5214" y="4867"/>
                  </a:cubicBezTo>
                  <a:cubicBezTo>
                    <a:pt x="5169" y="4867"/>
                    <a:pt x="5095" y="4893"/>
                    <a:pt x="5094" y="4921"/>
                  </a:cubicBezTo>
                  <a:cubicBezTo>
                    <a:pt x="5071" y="5719"/>
                    <a:pt x="4499" y="6172"/>
                    <a:pt x="3743" y="6172"/>
                  </a:cubicBezTo>
                  <a:cubicBezTo>
                    <a:pt x="3711" y="6172"/>
                    <a:pt x="3679" y="6171"/>
                    <a:pt x="3646" y="6170"/>
                  </a:cubicBezTo>
                  <a:lnTo>
                    <a:pt x="3646" y="6170"/>
                  </a:lnTo>
                  <a:cubicBezTo>
                    <a:pt x="3649" y="6170"/>
                    <a:pt x="3652" y="6170"/>
                    <a:pt x="3655" y="6170"/>
                  </a:cubicBezTo>
                  <a:cubicBezTo>
                    <a:pt x="3899" y="6170"/>
                    <a:pt x="4233" y="5749"/>
                    <a:pt x="4258" y="5504"/>
                  </a:cubicBezTo>
                  <a:cubicBezTo>
                    <a:pt x="4282" y="5281"/>
                    <a:pt x="4222" y="5057"/>
                    <a:pt x="4081" y="4880"/>
                  </a:cubicBezTo>
                  <a:cubicBezTo>
                    <a:pt x="4076" y="4873"/>
                    <a:pt x="4066" y="4870"/>
                    <a:pt x="4053" y="4870"/>
                  </a:cubicBezTo>
                  <a:cubicBezTo>
                    <a:pt x="4043" y="4870"/>
                    <a:pt x="4032" y="4872"/>
                    <a:pt x="4020" y="4875"/>
                  </a:cubicBezTo>
                  <a:lnTo>
                    <a:pt x="4020" y="4875"/>
                  </a:lnTo>
                  <a:cubicBezTo>
                    <a:pt x="3981" y="4880"/>
                    <a:pt x="3937" y="4894"/>
                    <a:pt x="3930" y="4914"/>
                  </a:cubicBezTo>
                  <a:cubicBezTo>
                    <a:pt x="3841" y="5159"/>
                    <a:pt x="3617" y="5247"/>
                    <a:pt x="3363" y="5247"/>
                  </a:cubicBezTo>
                  <a:cubicBezTo>
                    <a:pt x="3029" y="5247"/>
                    <a:pt x="2643" y="5095"/>
                    <a:pt x="2440" y="4951"/>
                  </a:cubicBezTo>
                  <a:cubicBezTo>
                    <a:pt x="2209" y="4786"/>
                    <a:pt x="2056" y="4470"/>
                    <a:pt x="2067" y="4186"/>
                  </a:cubicBezTo>
                  <a:cubicBezTo>
                    <a:pt x="2067" y="4177"/>
                    <a:pt x="2059" y="4174"/>
                    <a:pt x="2047" y="4174"/>
                  </a:cubicBezTo>
                  <a:cubicBezTo>
                    <a:pt x="2010" y="4174"/>
                    <a:pt x="1931" y="4205"/>
                    <a:pt x="1921" y="4212"/>
                  </a:cubicBezTo>
                  <a:cubicBezTo>
                    <a:pt x="1667" y="4413"/>
                    <a:pt x="1383" y="4535"/>
                    <a:pt x="1123" y="4535"/>
                  </a:cubicBezTo>
                  <a:cubicBezTo>
                    <a:pt x="819" y="4535"/>
                    <a:pt x="548" y="4369"/>
                    <a:pt x="393" y="3974"/>
                  </a:cubicBezTo>
                  <a:cubicBezTo>
                    <a:pt x="232" y="3562"/>
                    <a:pt x="480" y="3101"/>
                    <a:pt x="840" y="2886"/>
                  </a:cubicBezTo>
                  <a:cubicBezTo>
                    <a:pt x="846" y="2882"/>
                    <a:pt x="867" y="2868"/>
                    <a:pt x="855" y="2859"/>
                  </a:cubicBezTo>
                  <a:cubicBezTo>
                    <a:pt x="580" y="2700"/>
                    <a:pt x="349" y="2448"/>
                    <a:pt x="301" y="2130"/>
                  </a:cubicBezTo>
                  <a:cubicBezTo>
                    <a:pt x="224" y="1628"/>
                    <a:pt x="788" y="1205"/>
                    <a:pt x="1287" y="1205"/>
                  </a:cubicBezTo>
                  <a:cubicBezTo>
                    <a:pt x="1495" y="1205"/>
                    <a:pt x="1691" y="1278"/>
                    <a:pt x="1825" y="1449"/>
                  </a:cubicBezTo>
                  <a:lnTo>
                    <a:pt x="1825" y="1449"/>
                  </a:lnTo>
                  <a:cubicBezTo>
                    <a:pt x="1825" y="1450"/>
                    <a:pt x="1826" y="1451"/>
                    <a:pt x="1826" y="1452"/>
                  </a:cubicBezTo>
                  <a:cubicBezTo>
                    <a:pt x="1826" y="1452"/>
                    <a:pt x="1827" y="1452"/>
                    <a:pt x="1827" y="1452"/>
                  </a:cubicBezTo>
                  <a:lnTo>
                    <a:pt x="1827" y="1452"/>
                  </a:lnTo>
                  <a:cubicBezTo>
                    <a:pt x="1834" y="1458"/>
                    <a:pt x="1846" y="1460"/>
                    <a:pt x="1862" y="1460"/>
                  </a:cubicBezTo>
                  <a:cubicBezTo>
                    <a:pt x="1909" y="1460"/>
                    <a:pt x="1982" y="1436"/>
                    <a:pt x="1978" y="1409"/>
                  </a:cubicBezTo>
                  <a:cubicBezTo>
                    <a:pt x="1863" y="582"/>
                    <a:pt x="2634" y="73"/>
                    <a:pt x="3378" y="73"/>
                  </a:cubicBezTo>
                  <a:close/>
                  <a:moveTo>
                    <a:pt x="3433" y="0"/>
                  </a:moveTo>
                  <a:cubicBezTo>
                    <a:pt x="2656" y="0"/>
                    <a:pt x="1835" y="480"/>
                    <a:pt x="1814" y="1256"/>
                  </a:cubicBezTo>
                  <a:lnTo>
                    <a:pt x="1814" y="1256"/>
                  </a:lnTo>
                  <a:cubicBezTo>
                    <a:pt x="1671" y="1154"/>
                    <a:pt x="1501" y="1107"/>
                    <a:pt x="1327" y="1107"/>
                  </a:cubicBezTo>
                  <a:cubicBezTo>
                    <a:pt x="1110" y="1107"/>
                    <a:pt x="887" y="1181"/>
                    <a:pt x="706" y="1314"/>
                  </a:cubicBezTo>
                  <a:cubicBezTo>
                    <a:pt x="343" y="1578"/>
                    <a:pt x="18" y="1938"/>
                    <a:pt x="213" y="2405"/>
                  </a:cubicBezTo>
                  <a:cubicBezTo>
                    <a:pt x="257" y="2508"/>
                    <a:pt x="551" y="2896"/>
                    <a:pt x="688" y="2896"/>
                  </a:cubicBezTo>
                  <a:cubicBezTo>
                    <a:pt x="699" y="2896"/>
                    <a:pt x="709" y="2894"/>
                    <a:pt x="718" y="2889"/>
                  </a:cubicBezTo>
                  <a:lnTo>
                    <a:pt x="718" y="2889"/>
                  </a:lnTo>
                  <a:cubicBezTo>
                    <a:pt x="107" y="3256"/>
                    <a:pt x="0" y="4139"/>
                    <a:pt x="640" y="4549"/>
                  </a:cubicBezTo>
                  <a:cubicBezTo>
                    <a:pt x="747" y="4619"/>
                    <a:pt x="870" y="4647"/>
                    <a:pt x="999" y="4647"/>
                  </a:cubicBezTo>
                  <a:cubicBezTo>
                    <a:pt x="1312" y="4647"/>
                    <a:pt x="1662" y="4478"/>
                    <a:pt x="1915" y="4308"/>
                  </a:cubicBezTo>
                  <a:lnTo>
                    <a:pt x="1915" y="4308"/>
                  </a:lnTo>
                  <a:cubicBezTo>
                    <a:pt x="1942" y="4915"/>
                    <a:pt x="2556" y="5216"/>
                    <a:pt x="3096" y="5290"/>
                  </a:cubicBezTo>
                  <a:cubicBezTo>
                    <a:pt x="3146" y="5297"/>
                    <a:pt x="3202" y="5301"/>
                    <a:pt x="3261" y="5301"/>
                  </a:cubicBezTo>
                  <a:cubicBezTo>
                    <a:pt x="3523" y="5301"/>
                    <a:pt x="3838" y="5225"/>
                    <a:pt x="4001" y="5024"/>
                  </a:cubicBezTo>
                  <a:lnTo>
                    <a:pt x="4001" y="5024"/>
                  </a:lnTo>
                  <a:cubicBezTo>
                    <a:pt x="4279" y="5485"/>
                    <a:pt x="3981" y="5945"/>
                    <a:pt x="3523" y="6200"/>
                  </a:cubicBezTo>
                  <a:cubicBezTo>
                    <a:pt x="3495" y="6215"/>
                    <a:pt x="3504" y="6230"/>
                    <a:pt x="3531" y="6231"/>
                  </a:cubicBezTo>
                  <a:cubicBezTo>
                    <a:pt x="3585" y="6236"/>
                    <a:pt x="3639" y="6238"/>
                    <a:pt x="3693" y="6238"/>
                  </a:cubicBezTo>
                  <a:cubicBezTo>
                    <a:pt x="4454" y="6238"/>
                    <a:pt x="5127" y="5823"/>
                    <a:pt x="5233" y="5049"/>
                  </a:cubicBezTo>
                  <a:lnTo>
                    <a:pt x="5233" y="5049"/>
                  </a:lnTo>
                  <a:cubicBezTo>
                    <a:pt x="5470" y="5237"/>
                    <a:pt x="5739" y="5319"/>
                    <a:pt x="6012" y="5319"/>
                  </a:cubicBezTo>
                  <a:cubicBezTo>
                    <a:pt x="6358" y="5319"/>
                    <a:pt x="6709" y="5186"/>
                    <a:pt x="7008" y="4966"/>
                  </a:cubicBezTo>
                  <a:lnTo>
                    <a:pt x="7008" y="4966"/>
                  </a:lnTo>
                  <a:cubicBezTo>
                    <a:pt x="7211" y="5105"/>
                    <a:pt x="7457" y="5166"/>
                    <a:pt x="7710" y="5166"/>
                  </a:cubicBezTo>
                  <a:cubicBezTo>
                    <a:pt x="8087" y="5166"/>
                    <a:pt x="8477" y="5032"/>
                    <a:pt x="8756" y="4827"/>
                  </a:cubicBezTo>
                  <a:cubicBezTo>
                    <a:pt x="9107" y="4569"/>
                    <a:pt x="9314" y="4228"/>
                    <a:pt x="9233" y="3784"/>
                  </a:cubicBezTo>
                  <a:cubicBezTo>
                    <a:pt x="9198" y="3596"/>
                    <a:pt x="9083" y="3437"/>
                    <a:pt x="8961" y="3300"/>
                  </a:cubicBezTo>
                  <a:cubicBezTo>
                    <a:pt x="8909" y="3240"/>
                    <a:pt x="8764" y="3090"/>
                    <a:pt x="8658" y="3090"/>
                  </a:cubicBezTo>
                  <a:cubicBezTo>
                    <a:pt x="8645" y="3090"/>
                    <a:pt x="8633" y="3092"/>
                    <a:pt x="8622" y="3097"/>
                  </a:cubicBezTo>
                  <a:cubicBezTo>
                    <a:pt x="8648" y="3086"/>
                    <a:pt x="8674" y="3072"/>
                    <a:pt x="8700" y="3059"/>
                  </a:cubicBezTo>
                  <a:cubicBezTo>
                    <a:pt x="9324" y="2721"/>
                    <a:pt x="9601" y="1858"/>
                    <a:pt x="8989" y="1340"/>
                  </a:cubicBezTo>
                  <a:cubicBezTo>
                    <a:pt x="8856" y="1228"/>
                    <a:pt x="8685" y="1185"/>
                    <a:pt x="8504" y="1185"/>
                  </a:cubicBezTo>
                  <a:cubicBezTo>
                    <a:pt x="8237" y="1185"/>
                    <a:pt x="7947" y="1278"/>
                    <a:pt x="7719" y="1382"/>
                  </a:cubicBezTo>
                  <a:lnTo>
                    <a:pt x="7719" y="1382"/>
                  </a:lnTo>
                  <a:cubicBezTo>
                    <a:pt x="7836" y="594"/>
                    <a:pt x="7198" y="134"/>
                    <a:pt x="6468" y="59"/>
                  </a:cubicBezTo>
                  <a:cubicBezTo>
                    <a:pt x="6387" y="51"/>
                    <a:pt x="6301" y="47"/>
                    <a:pt x="6210" y="47"/>
                  </a:cubicBezTo>
                  <a:cubicBezTo>
                    <a:pt x="5661" y="47"/>
                    <a:pt x="4967" y="212"/>
                    <a:pt x="4670" y="680"/>
                  </a:cubicBezTo>
                  <a:lnTo>
                    <a:pt x="4670" y="680"/>
                  </a:lnTo>
                  <a:cubicBezTo>
                    <a:pt x="4439" y="209"/>
                    <a:pt x="3946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6143125" y="3794195"/>
              <a:ext cx="28039" cy="24928"/>
            </a:xfrm>
            <a:custGeom>
              <a:avLst/>
              <a:gdLst/>
              <a:ahLst/>
              <a:cxnLst/>
              <a:rect l="l" t="t" r="r" b="b"/>
              <a:pathLst>
                <a:path w="703" h="625" extrusionOk="0">
                  <a:moveTo>
                    <a:pt x="348" y="96"/>
                  </a:moveTo>
                  <a:cubicBezTo>
                    <a:pt x="352" y="96"/>
                    <a:pt x="356" y="96"/>
                    <a:pt x="359" y="97"/>
                  </a:cubicBezTo>
                  <a:cubicBezTo>
                    <a:pt x="477" y="103"/>
                    <a:pt x="541" y="223"/>
                    <a:pt x="549" y="327"/>
                  </a:cubicBezTo>
                  <a:lnTo>
                    <a:pt x="549" y="327"/>
                  </a:lnTo>
                  <a:cubicBezTo>
                    <a:pt x="541" y="433"/>
                    <a:pt x="482" y="530"/>
                    <a:pt x="368" y="530"/>
                  </a:cubicBezTo>
                  <a:cubicBezTo>
                    <a:pt x="364" y="530"/>
                    <a:pt x="360" y="530"/>
                    <a:pt x="356" y="530"/>
                  </a:cubicBezTo>
                  <a:cubicBezTo>
                    <a:pt x="249" y="524"/>
                    <a:pt x="182" y="417"/>
                    <a:pt x="166" y="322"/>
                  </a:cubicBezTo>
                  <a:cubicBezTo>
                    <a:pt x="148" y="208"/>
                    <a:pt x="235" y="96"/>
                    <a:pt x="348" y="96"/>
                  </a:cubicBezTo>
                  <a:close/>
                  <a:moveTo>
                    <a:pt x="381" y="0"/>
                  </a:moveTo>
                  <a:cubicBezTo>
                    <a:pt x="206" y="0"/>
                    <a:pt x="23" y="113"/>
                    <a:pt x="11" y="320"/>
                  </a:cubicBezTo>
                  <a:cubicBezTo>
                    <a:pt x="0" y="526"/>
                    <a:pt x="158" y="624"/>
                    <a:pt x="325" y="624"/>
                  </a:cubicBezTo>
                  <a:cubicBezTo>
                    <a:pt x="502" y="624"/>
                    <a:pt x="691" y="514"/>
                    <a:pt x="702" y="306"/>
                  </a:cubicBezTo>
                  <a:cubicBezTo>
                    <a:pt x="702" y="304"/>
                    <a:pt x="702" y="301"/>
                    <a:pt x="702" y="299"/>
                  </a:cubicBezTo>
                  <a:lnTo>
                    <a:pt x="702" y="299"/>
                  </a:lnTo>
                  <a:cubicBezTo>
                    <a:pt x="702" y="297"/>
                    <a:pt x="702" y="295"/>
                    <a:pt x="702" y="293"/>
                  </a:cubicBezTo>
                  <a:cubicBezTo>
                    <a:pt x="692" y="93"/>
                    <a:pt x="540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6212884" y="3793956"/>
              <a:ext cx="27999" cy="25806"/>
            </a:xfrm>
            <a:custGeom>
              <a:avLst/>
              <a:gdLst/>
              <a:ahLst/>
              <a:cxnLst/>
              <a:rect l="l" t="t" r="r" b="b"/>
              <a:pathLst>
                <a:path w="702" h="647" extrusionOk="0">
                  <a:moveTo>
                    <a:pt x="349" y="111"/>
                  </a:moveTo>
                  <a:cubicBezTo>
                    <a:pt x="352" y="111"/>
                    <a:pt x="356" y="111"/>
                    <a:pt x="359" y="111"/>
                  </a:cubicBezTo>
                  <a:cubicBezTo>
                    <a:pt x="468" y="115"/>
                    <a:pt x="541" y="223"/>
                    <a:pt x="547" y="324"/>
                  </a:cubicBezTo>
                  <a:cubicBezTo>
                    <a:pt x="541" y="431"/>
                    <a:pt x="477" y="529"/>
                    <a:pt x="363" y="529"/>
                  </a:cubicBezTo>
                  <a:cubicBezTo>
                    <a:pt x="359" y="529"/>
                    <a:pt x="355" y="528"/>
                    <a:pt x="352" y="528"/>
                  </a:cubicBezTo>
                  <a:cubicBezTo>
                    <a:pt x="243" y="522"/>
                    <a:pt x="169" y="415"/>
                    <a:pt x="164" y="314"/>
                  </a:cubicBezTo>
                  <a:cubicBezTo>
                    <a:pt x="158" y="208"/>
                    <a:pt x="242" y="111"/>
                    <a:pt x="349" y="111"/>
                  </a:cubicBezTo>
                  <a:close/>
                  <a:moveTo>
                    <a:pt x="364" y="0"/>
                  </a:moveTo>
                  <a:cubicBezTo>
                    <a:pt x="194" y="0"/>
                    <a:pt x="21" y="110"/>
                    <a:pt x="10" y="324"/>
                  </a:cubicBezTo>
                  <a:cubicBezTo>
                    <a:pt x="1" y="498"/>
                    <a:pt x="163" y="646"/>
                    <a:pt x="333" y="646"/>
                  </a:cubicBezTo>
                  <a:cubicBezTo>
                    <a:pt x="339" y="646"/>
                    <a:pt x="345" y="646"/>
                    <a:pt x="351" y="646"/>
                  </a:cubicBezTo>
                  <a:cubicBezTo>
                    <a:pt x="532" y="635"/>
                    <a:pt x="685" y="511"/>
                    <a:pt x="700" y="326"/>
                  </a:cubicBezTo>
                  <a:lnTo>
                    <a:pt x="700" y="326"/>
                  </a:lnTo>
                  <a:cubicBezTo>
                    <a:pt x="701" y="323"/>
                    <a:pt x="701" y="319"/>
                    <a:pt x="701" y="314"/>
                  </a:cubicBezTo>
                  <a:cubicBezTo>
                    <a:pt x="701" y="314"/>
                    <a:pt x="701" y="314"/>
                    <a:pt x="701" y="314"/>
                  </a:cubicBezTo>
                  <a:lnTo>
                    <a:pt x="701" y="314"/>
                  </a:lnTo>
                  <a:cubicBezTo>
                    <a:pt x="701" y="314"/>
                    <a:pt x="701" y="313"/>
                    <a:pt x="701" y="313"/>
                  </a:cubicBezTo>
                  <a:cubicBezTo>
                    <a:pt x="701" y="308"/>
                    <a:pt x="701" y="303"/>
                    <a:pt x="700" y="298"/>
                  </a:cubicBezTo>
                  <a:lnTo>
                    <a:pt x="700" y="298"/>
                  </a:lnTo>
                  <a:cubicBezTo>
                    <a:pt x="681" y="97"/>
                    <a:pt x="524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6282484" y="3794395"/>
              <a:ext cx="27959" cy="24529"/>
            </a:xfrm>
            <a:custGeom>
              <a:avLst/>
              <a:gdLst/>
              <a:ahLst/>
              <a:cxnLst/>
              <a:rect l="l" t="t" r="r" b="b"/>
              <a:pathLst>
                <a:path w="701" h="615" extrusionOk="0">
                  <a:moveTo>
                    <a:pt x="342" y="86"/>
                  </a:moveTo>
                  <a:cubicBezTo>
                    <a:pt x="351" y="86"/>
                    <a:pt x="359" y="87"/>
                    <a:pt x="368" y="88"/>
                  </a:cubicBezTo>
                  <a:cubicBezTo>
                    <a:pt x="482" y="107"/>
                    <a:pt x="541" y="219"/>
                    <a:pt x="548" y="323"/>
                  </a:cubicBezTo>
                  <a:lnTo>
                    <a:pt x="548" y="323"/>
                  </a:lnTo>
                  <a:cubicBezTo>
                    <a:pt x="541" y="424"/>
                    <a:pt x="484" y="530"/>
                    <a:pt x="375" y="530"/>
                  </a:cubicBezTo>
                  <a:cubicBezTo>
                    <a:pt x="366" y="530"/>
                    <a:pt x="356" y="529"/>
                    <a:pt x="346" y="528"/>
                  </a:cubicBezTo>
                  <a:cubicBezTo>
                    <a:pt x="243" y="511"/>
                    <a:pt x="182" y="411"/>
                    <a:pt x="166" y="317"/>
                  </a:cubicBezTo>
                  <a:cubicBezTo>
                    <a:pt x="149" y="206"/>
                    <a:pt x="230" y="86"/>
                    <a:pt x="342" y="86"/>
                  </a:cubicBezTo>
                  <a:close/>
                  <a:moveTo>
                    <a:pt x="382" y="1"/>
                  </a:moveTo>
                  <a:cubicBezTo>
                    <a:pt x="207" y="1"/>
                    <a:pt x="23" y="113"/>
                    <a:pt x="12" y="317"/>
                  </a:cubicBezTo>
                  <a:cubicBezTo>
                    <a:pt x="1" y="519"/>
                    <a:pt x="155" y="614"/>
                    <a:pt x="320" y="614"/>
                  </a:cubicBezTo>
                  <a:cubicBezTo>
                    <a:pt x="499" y="614"/>
                    <a:pt x="690" y="504"/>
                    <a:pt x="701" y="298"/>
                  </a:cubicBezTo>
                  <a:cubicBezTo>
                    <a:pt x="701" y="296"/>
                    <a:pt x="701" y="294"/>
                    <a:pt x="701" y="293"/>
                  </a:cubicBezTo>
                  <a:lnTo>
                    <a:pt x="701" y="293"/>
                  </a:lnTo>
                  <a:cubicBezTo>
                    <a:pt x="701" y="291"/>
                    <a:pt x="701" y="289"/>
                    <a:pt x="701" y="288"/>
                  </a:cubicBezTo>
                  <a:cubicBezTo>
                    <a:pt x="690" y="91"/>
                    <a:pt x="540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67"/>
          <p:cNvSpPr/>
          <p:nvPr/>
        </p:nvSpPr>
        <p:spPr>
          <a:xfrm rot="3126107">
            <a:off x="960385" y="4178071"/>
            <a:ext cx="644913" cy="637458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2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67"/>
          <p:cNvGrpSpPr/>
          <p:nvPr/>
        </p:nvGrpSpPr>
        <p:grpSpPr>
          <a:xfrm rot="8337141">
            <a:off x="7948491" y="803845"/>
            <a:ext cx="700606" cy="297852"/>
            <a:chOff x="2793200" y="2808425"/>
            <a:chExt cx="137300" cy="58375"/>
          </a:xfrm>
        </p:grpSpPr>
        <p:sp>
          <p:nvSpPr>
            <p:cNvPr id="1845" name="Google Shape;1845;p67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7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7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67"/>
          <p:cNvGrpSpPr/>
          <p:nvPr/>
        </p:nvGrpSpPr>
        <p:grpSpPr>
          <a:xfrm rot="-830002">
            <a:off x="2144347" y="3746512"/>
            <a:ext cx="382938" cy="248804"/>
            <a:chOff x="6038666" y="3689696"/>
            <a:chExt cx="382936" cy="248803"/>
          </a:xfrm>
        </p:grpSpPr>
        <p:sp>
          <p:nvSpPr>
            <p:cNvPr id="1880" name="Google Shape;1880;p67"/>
            <p:cNvSpPr/>
            <p:nvPr/>
          </p:nvSpPr>
          <p:spPr>
            <a:xfrm>
              <a:off x="6038666" y="3689696"/>
              <a:ext cx="382936" cy="248803"/>
            </a:xfrm>
            <a:custGeom>
              <a:avLst/>
              <a:gdLst/>
              <a:ahLst/>
              <a:cxnLst/>
              <a:rect l="l" t="t" r="r" b="b"/>
              <a:pathLst>
                <a:path w="9601" h="6238" extrusionOk="0">
                  <a:moveTo>
                    <a:pt x="3378" y="73"/>
                  </a:moveTo>
                  <a:cubicBezTo>
                    <a:pt x="3893" y="73"/>
                    <a:pt x="4395" y="317"/>
                    <a:pt x="4579" y="868"/>
                  </a:cubicBezTo>
                  <a:cubicBezTo>
                    <a:pt x="4582" y="877"/>
                    <a:pt x="4594" y="881"/>
                    <a:pt x="4610" y="881"/>
                  </a:cubicBezTo>
                  <a:cubicBezTo>
                    <a:pt x="4652" y="881"/>
                    <a:pt x="4723" y="854"/>
                    <a:pt x="4730" y="833"/>
                  </a:cubicBezTo>
                  <a:cubicBezTo>
                    <a:pt x="4919" y="301"/>
                    <a:pt x="5514" y="98"/>
                    <a:pt x="6094" y="98"/>
                  </a:cubicBezTo>
                  <a:cubicBezTo>
                    <a:pt x="6417" y="98"/>
                    <a:pt x="6735" y="161"/>
                    <a:pt x="6974" y="265"/>
                  </a:cubicBezTo>
                  <a:cubicBezTo>
                    <a:pt x="7426" y="461"/>
                    <a:pt x="7650" y="995"/>
                    <a:pt x="7558" y="1466"/>
                  </a:cubicBezTo>
                  <a:cubicBezTo>
                    <a:pt x="7556" y="1478"/>
                    <a:pt x="7566" y="1483"/>
                    <a:pt x="7582" y="1483"/>
                  </a:cubicBezTo>
                  <a:cubicBezTo>
                    <a:pt x="7618" y="1483"/>
                    <a:pt x="7682" y="1459"/>
                    <a:pt x="7693" y="1454"/>
                  </a:cubicBezTo>
                  <a:cubicBezTo>
                    <a:pt x="7913" y="1334"/>
                    <a:pt x="8144" y="1266"/>
                    <a:pt x="8358" y="1266"/>
                  </a:cubicBezTo>
                  <a:cubicBezTo>
                    <a:pt x="8708" y="1266"/>
                    <a:pt x="9010" y="1448"/>
                    <a:pt x="9142" y="1881"/>
                  </a:cubicBezTo>
                  <a:cubicBezTo>
                    <a:pt x="9293" y="2376"/>
                    <a:pt x="8992" y="2885"/>
                    <a:pt x="8531" y="3077"/>
                  </a:cubicBezTo>
                  <a:cubicBezTo>
                    <a:pt x="8526" y="3080"/>
                    <a:pt x="8484" y="3101"/>
                    <a:pt x="8502" y="3112"/>
                  </a:cubicBezTo>
                  <a:cubicBezTo>
                    <a:pt x="8990" y="3389"/>
                    <a:pt x="9254" y="3910"/>
                    <a:pt x="8997" y="4443"/>
                  </a:cubicBezTo>
                  <a:cubicBezTo>
                    <a:pt x="8797" y="4855"/>
                    <a:pt x="8292" y="5099"/>
                    <a:pt x="7810" y="5099"/>
                  </a:cubicBezTo>
                  <a:cubicBezTo>
                    <a:pt x="7550" y="5099"/>
                    <a:pt x="7296" y="5028"/>
                    <a:pt x="7101" y="4875"/>
                  </a:cubicBezTo>
                  <a:cubicBezTo>
                    <a:pt x="7093" y="4868"/>
                    <a:pt x="7083" y="4866"/>
                    <a:pt x="7070" y="4866"/>
                  </a:cubicBezTo>
                  <a:cubicBezTo>
                    <a:pt x="7032" y="4866"/>
                    <a:pt x="6980" y="4890"/>
                    <a:pt x="6961" y="4906"/>
                  </a:cubicBezTo>
                  <a:cubicBezTo>
                    <a:pt x="6694" y="5125"/>
                    <a:pt x="6387" y="5238"/>
                    <a:pt x="6088" y="5238"/>
                  </a:cubicBezTo>
                  <a:cubicBezTo>
                    <a:pt x="5782" y="5238"/>
                    <a:pt x="5483" y="5119"/>
                    <a:pt x="5243" y="4875"/>
                  </a:cubicBezTo>
                  <a:cubicBezTo>
                    <a:pt x="5238" y="4869"/>
                    <a:pt x="5227" y="4867"/>
                    <a:pt x="5214" y="4867"/>
                  </a:cubicBezTo>
                  <a:cubicBezTo>
                    <a:pt x="5169" y="4867"/>
                    <a:pt x="5095" y="4893"/>
                    <a:pt x="5094" y="4921"/>
                  </a:cubicBezTo>
                  <a:cubicBezTo>
                    <a:pt x="5071" y="5719"/>
                    <a:pt x="4499" y="6172"/>
                    <a:pt x="3743" y="6172"/>
                  </a:cubicBezTo>
                  <a:cubicBezTo>
                    <a:pt x="3711" y="6172"/>
                    <a:pt x="3679" y="6171"/>
                    <a:pt x="3646" y="6170"/>
                  </a:cubicBezTo>
                  <a:lnTo>
                    <a:pt x="3646" y="6170"/>
                  </a:lnTo>
                  <a:cubicBezTo>
                    <a:pt x="3649" y="6170"/>
                    <a:pt x="3652" y="6170"/>
                    <a:pt x="3655" y="6170"/>
                  </a:cubicBezTo>
                  <a:cubicBezTo>
                    <a:pt x="3899" y="6170"/>
                    <a:pt x="4233" y="5749"/>
                    <a:pt x="4258" y="5504"/>
                  </a:cubicBezTo>
                  <a:cubicBezTo>
                    <a:pt x="4282" y="5281"/>
                    <a:pt x="4222" y="5057"/>
                    <a:pt x="4081" y="4880"/>
                  </a:cubicBezTo>
                  <a:cubicBezTo>
                    <a:pt x="4076" y="4873"/>
                    <a:pt x="4066" y="4870"/>
                    <a:pt x="4053" y="4870"/>
                  </a:cubicBezTo>
                  <a:cubicBezTo>
                    <a:pt x="4043" y="4870"/>
                    <a:pt x="4032" y="4872"/>
                    <a:pt x="4020" y="4875"/>
                  </a:cubicBezTo>
                  <a:lnTo>
                    <a:pt x="4020" y="4875"/>
                  </a:lnTo>
                  <a:cubicBezTo>
                    <a:pt x="3981" y="4880"/>
                    <a:pt x="3937" y="4894"/>
                    <a:pt x="3930" y="4914"/>
                  </a:cubicBezTo>
                  <a:cubicBezTo>
                    <a:pt x="3841" y="5159"/>
                    <a:pt x="3617" y="5247"/>
                    <a:pt x="3363" y="5247"/>
                  </a:cubicBezTo>
                  <a:cubicBezTo>
                    <a:pt x="3029" y="5247"/>
                    <a:pt x="2643" y="5095"/>
                    <a:pt x="2440" y="4951"/>
                  </a:cubicBezTo>
                  <a:cubicBezTo>
                    <a:pt x="2209" y="4786"/>
                    <a:pt x="2056" y="4470"/>
                    <a:pt x="2067" y="4186"/>
                  </a:cubicBezTo>
                  <a:cubicBezTo>
                    <a:pt x="2067" y="4177"/>
                    <a:pt x="2059" y="4174"/>
                    <a:pt x="2047" y="4174"/>
                  </a:cubicBezTo>
                  <a:cubicBezTo>
                    <a:pt x="2010" y="4174"/>
                    <a:pt x="1931" y="4205"/>
                    <a:pt x="1921" y="4212"/>
                  </a:cubicBezTo>
                  <a:cubicBezTo>
                    <a:pt x="1667" y="4413"/>
                    <a:pt x="1383" y="4535"/>
                    <a:pt x="1123" y="4535"/>
                  </a:cubicBezTo>
                  <a:cubicBezTo>
                    <a:pt x="819" y="4535"/>
                    <a:pt x="548" y="4369"/>
                    <a:pt x="393" y="3974"/>
                  </a:cubicBezTo>
                  <a:cubicBezTo>
                    <a:pt x="232" y="3562"/>
                    <a:pt x="480" y="3101"/>
                    <a:pt x="840" y="2886"/>
                  </a:cubicBezTo>
                  <a:cubicBezTo>
                    <a:pt x="846" y="2882"/>
                    <a:pt x="867" y="2868"/>
                    <a:pt x="855" y="2859"/>
                  </a:cubicBezTo>
                  <a:cubicBezTo>
                    <a:pt x="580" y="2700"/>
                    <a:pt x="349" y="2448"/>
                    <a:pt x="301" y="2130"/>
                  </a:cubicBezTo>
                  <a:cubicBezTo>
                    <a:pt x="224" y="1628"/>
                    <a:pt x="788" y="1205"/>
                    <a:pt x="1287" y="1205"/>
                  </a:cubicBezTo>
                  <a:cubicBezTo>
                    <a:pt x="1495" y="1205"/>
                    <a:pt x="1691" y="1278"/>
                    <a:pt x="1825" y="1449"/>
                  </a:cubicBezTo>
                  <a:lnTo>
                    <a:pt x="1825" y="1449"/>
                  </a:lnTo>
                  <a:cubicBezTo>
                    <a:pt x="1825" y="1450"/>
                    <a:pt x="1826" y="1451"/>
                    <a:pt x="1826" y="1452"/>
                  </a:cubicBezTo>
                  <a:cubicBezTo>
                    <a:pt x="1826" y="1452"/>
                    <a:pt x="1827" y="1452"/>
                    <a:pt x="1827" y="1452"/>
                  </a:cubicBezTo>
                  <a:lnTo>
                    <a:pt x="1827" y="1452"/>
                  </a:lnTo>
                  <a:cubicBezTo>
                    <a:pt x="1834" y="1458"/>
                    <a:pt x="1846" y="1460"/>
                    <a:pt x="1862" y="1460"/>
                  </a:cubicBezTo>
                  <a:cubicBezTo>
                    <a:pt x="1909" y="1460"/>
                    <a:pt x="1982" y="1436"/>
                    <a:pt x="1978" y="1409"/>
                  </a:cubicBezTo>
                  <a:cubicBezTo>
                    <a:pt x="1863" y="582"/>
                    <a:pt x="2634" y="73"/>
                    <a:pt x="3378" y="73"/>
                  </a:cubicBezTo>
                  <a:close/>
                  <a:moveTo>
                    <a:pt x="3433" y="0"/>
                  </a:moveTo>
                  <a:cubicBezTo>
                    <a:pt x="2656" y="0"/>
                    <a:pt x="1835" y="480"/>
                    <a:pt x="1814" y="1256"/>
                  </a:cubicBezTo>
                  <a:lnTo>
                    <a:pt x="1814" y="1256"/>
                  </a:lnTo>
                  <a:cubicBezTo>
                    <a:pt x="1671" y="1154"/>
                    <a:pt x="1501" y="1107"/>
                    <a:pt x="1327" y="1107"/>
                  </a:cubicBezTo>
                  <a:cubicBezTo>
                    <a:pt x="1110" y="1107"/>
                    <a:pt x="887" y="1181"/>
                    <a:pt x="706" y="1314"/>
                  </a:cubicBezTo>
                  <a:cubicBezTo>
                    <a:pt x="343" y="1578"/>
                    <a:pt x="18" y="1938"/>
                    <a:pt x="213" y="2405"/>
                  </a:cubicBezTo>
                  <a:cubicBezTo>
                    <a:pt x="257" y="2508"/>
                    <a:pt x="551" y="2896"/>
                    <a:pt x="688" y="2896"/>
                  </a:cubicBezTo>
                  <a:cubicBezTo>
                    <a:pt x="699" y="2896"/>
                    <a:pt x="709" y="2894"/>
                    <a:pt x="718" y="2889"/>
                  </a:cubicBezTo>
                  <a:lnTo>
                    <a:pt x="718" y="2889"/>
                  </a:lnTo>
                  <a:cubicBezTo>
                    <a:pt x="107" y="3256"/>
                    <a:pt x="0" y="4139"/>
                    <a:pt x="640" y="4549"/>
                  </a:cubicBezTo>
                  <a:cubicBezTo>
                    <a:pt x="747" y="4619"/>
                    <a:pt x="870" y="4647"/>
                    <a:pt x="999" y="4647"/>
                  </a:cubicBezTo>
                  <a:cubicBezTo>
                    <a:pt x="1312" y="4647"/>
                    <a:pt x="1662" y="4478"/>
                    <a:pt x="1915" y="4308"/>
                  </a:cubicBezTo>
                  <a:lnTo>
                    <a:pt x="1915" y="4308"/>
                  </a:lnTo>
                  <a:cubicBezTo>
                    <a:pt x="1942" y="4915"/>
                    <a:pt x="2556" y="5216"/>
                    <a:pt x="3096" y="5290"/>
                  </a:cubicBezTo>
                  <a:cubicBezTo>
                    <a:pt x="3146" y="5297"/>
                    <a:pt x="3202" y="5301"/>
                    <a:pt x="3261" y="5301"/>
                  </a:cubicBezTo>
                  <a:cubicBezTo>
                    <a:pt x="3523" y="5301"/>
                    <a:pt x="3838" y="5225"/>
                    <a:pt x="4001" y="5024"/>
                  </a:cubicBezTo>
                  <a:lnTo>
                    <a:pt x="4001" y="5024"/>
                  </a:lnTo>
                  <a:cubicBezTo>
                    <a:pt x="4279" y="5485"/>
                    <a:pt x="3981" y="5945"/>
                    <a:pt x="3523" y="6200"/>
                  </a:cubicBezTo>
                  <a:cubicBezTo>
                    <a:pt x="3495" y="6215"/>
                    <a:pt x="3504" y="6230"/>
                    <a:pt x="3531" y="6231"/>
                  </a:cubicBezTo>
                  <a:cubicBezTo>
                    <a:pt x="3585" y="6236"/>
                    <a:pt x="3639" y="6238"/>
                    <a:pt x="3693" y="6238"/>
                  </a:cubicBezTo>
                  <a:cubicBezTo>
                    <a:pt x="4454" y="6238"/>
                    <a:pt x="5127" y="5823"/>
                    <a:pt x="5233" y="5049"/>
                  </a:cubicBezTo>
                  <a:lnTo>
                    <a:pt x="5233" y="5049"/>
                  </a:lnTo>
                  <a:cubicBezTo>
                    <a:pt x="5470" y="5237"/>
                    <a:pt x="5739" y="5319"/>
                    <a:pt x="6012" y="5319"/>
                  </a:cubicBezTo>
                  <a:cubicBezTo>
                    <a:pt x="6358" y="5319"/>
                    <a:pt x="6709" y="5186"/>
                    <a:pt x="7008" y="4966"/>
                  </a:cubicBezTo>
                  <a:lnTo>
                    <a:pt x="7008" y="4966"/>
                  </a:lnTo>
                  <a:cubicBezTo>
                    <a:pt x="7211" y="5105"/>
                    <a:pt x="7457" y="5166"/>
                    <a:pt x="7710" y="5166"/>
                  </a:cubicBezTo>
                  <a:cubicBezTo>
                    <a:pt x="8087" y="5166"/>
                    <a:pt x="8477" y="5032"/>
                    <a:pt x="8756" y="4827"/>
                  </a:cubicBezTo>
                  <a:cubicBezTo>
                    <a:pt x="9107" y="4569"/>
                    <a:pt x="9314" y="4228"/>
                    <a:pt x="9233" y="3784"/>
                  </a:cubicBezTo>
                  <a:cubicBezTo>
                    <a:pt x="9198" y="3596"/>
                    <a:pt x="9083" y="3437"/>
                    <a:pt x="8961" y="3300"/>
                  </a:cubicBezTo>
                  <a:cubicBezTo>
                    <a:pt x="8909" y="3240"/>
                    <a:pt x="8764" y="3090"/>
                    <a:pt x="8658" y="3090"/>
                  </a:cubicBezTo>
                  <a:cubicBezTo>
                    <a:pt x="8645" y="3090"/>
                    <a:pt x="8633" y="3092"/>
                    <a:pt x="8622" y="3097"/>
                  </a:cubicBezTo>
                  <a:cubicBezTo>
                    <a:pt x="8648" y="3086"/>
                    <a:pt x="8674" y="3072"/>
                    <a:pt x="8700" y="3059"/>
                  </a:cubicBezTo>
                  <a:cubicBezTo>
                    <a:pt x="9324" y="2721"/>
                    <a:pt x="9601" y="1858"/>
                    <a:pt x="8989" y="1340"/>
                  </a:cubicBezTo>
                  <a:cubicBezTo>
                    <a:pt x="8856" y="1228"/>
                    <a:pt x="8685" y="1185"/>
                    <a:pt x="8504" y="1185"/>
                  </a:cubicBezTo>
                  <a:cubicBezTo>
                    <a:pt x="8237" y="1185"/>
                    <a:pt x="7947" y="1278"/>
                    <a:pt x="7719" y="1382"/>
                  </a:cubicBezTo>
                  <a:lnTo>
                    <a:pt x="7719" y="1382"/>
                  </a:lnTo>
                  <a:cubicBezTo>
                    <a:pt x="7836" y="594"/>
                    <a:pt x="7198" y="134"/>
                    <a:pt x="6468" y="59"/>
                  </a:cubicBezTo>
                  <a:cubicBezTo>
                    <a:pt x="6387" y="51"/>
                    <a:pt x="6301" y="47"/>
                    <a:pt x="6210" y="47"/>
                  </a:cubicBezTo>
                  <a:cubicBezTo>
                    <a:pt x="5661" y="47"/>
                    <a:pt x="4967" y="212"/>
                    <a:pt x="4670" y="680"/>
                  </a:cubicBezTo>
                  <a:lnTo>
                    <a:pt x="4670" y="680"/>
                  </a:lnTo>
                  <a:cubicBezTo>
                    <a:pt x="4439" y="209"/>
                    <a:pt x="3946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6143125" y="3794195"/>
              <a:ext cx="28039" cy="24928"/>
            </a:xfrm>
            <a:custGeom>
              <a:avLst/>
              <a:gdLst/>
              <a:ahLst/>
              <a:cxnLst/>
              <a:rect l="l" t="t" r="r" b="b"/>
              <a:pathLst>
                <a:path w="703" h="625" extrusionOk="0">
                  <a:moveTo>
                    <a:pt x="348" y="96"/>
                  </a:moveTo>
                  <a:cubicBezTo>
                    <a:pt x="352" y="96"/>
                    <a:pt x="356" y="96"/>
                    <a:pt x="359" y="97"/>
                  </a:cubicBezTo>
                  <a:cubicBezTo>
                    <a:pt x="477" y="103"/>
                    <a:pt x="541" y="223"/>
                    <a:pt x="549" y="327"/>
                  </a:cubicBezTo>
                  <a:lnTo>
                    <a:pt x="549" y="327"/>
                  </a:lnTo>
                  <a:cubicBezTo>
                    <a:pt x="541" y="433"/>
                    <a:pt x="482" y="530"/>
                    <a:pt x="368" y="530"/>
                  </a:cubicBezTo>
                  <a:cubicBezTo>
                    <a:pt x="364" y="530"/>
                    <a:pt x="360" y="530"/>
                    <a:pt x="356" y="530"/>
                  </a:cubicBezTo>
                  <a:cubicBezTo>
                    <a:pt x="249" y="524"/>
                    <a:pt x="182" y="417"/>
                    <a:pt x="166" y="322"/>
                  </a:cubicBezTo>
                  <a:cubicBezTo>
                    <a:pt x="148" y="208"/>
                    <a:pt x="235" y="96"/>
                    <a:pt x="348" y="96"/>
                  </a:cubicBezTo>
                  <a:close/>
                  <a:moveTo>
                    <a:pt x="381" y="0"/>
                  </a:moveTo>
                  <a:cubicBezTo>
                    <a:pt x="206" y="0"/>
                    <a:pt x="23" y="113"/>
                    <a:pt x="11" y="320"/>
                  </a:cubicBezTo>
                  <a:cubicBezTo>
                    <a:pt x="0" y="526"/>
                    <a:pt x="158" y="624"/>
                    <a:pt x="325" y="624"/>
                  </a:cubicBezTo>
                  <a:cubicBezTo>
                    <a:pt x="502" y="624"/>
                    <a:pt x="691" y="514"/>
                    <a:pt x="702" y="306"/>
                  </a:cubicBezTo>
                  <a:cubicBezTo>
                    <a:pt x="702" y="304"/>
                    <a:pt x="702" y="301"/>
                    <a:pt x="702" y="299"/>
                  </a:cubicBezTo>
                  <a:lnTo>
                    <a:pt x="702" y="299"/>
                  </a:lnTo>
                  <a:cubicBezTo>
                    <a:pt x="702" y="297"/>
                    <a:pt x="702" y="295"/>
                    <a:pt x="702" y="293"/>
                  </a:cubicBezTo>
                  <a:cubicBezTo>
                    <a:pt x="692" y="93"/>
                    <a:pt x="540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6212884" y="3793956"/>
              <a:ext cx="27999" cy="25806"/>
            </a:xfrm>
            <a:custGeom>
              <a:avLst/>
              <a:gdLst/>
              <a:ahLst/>
              <a:cxnLst/>
              <a:rect l="l" t="t" r="r" b="b"/>
              <a:pathLst>
                <a:path w="702" h="647" extrusionOk="0">
                  <a:moveTo>
                    <a:pt x="349" y="111"/>
                  </a:moveTo>
                  <a:cubicBezTo>
                    <a:pt x="352" y="111"/>
                    <a:pt x="356" y="111"/>
                    <a:pt x="359" y="111"/>
                  </a:cubicBezTo>
                  <a:cubicBezTo>
                    <a:pt x="468" y="115"/>
                    <a:pt x="541" y="223"/>
                    <a:pt x="547" y="324"/>
                  </a:cubicBezTo>
                  <a:cubicBezTo>
                    <a:pt x="541" y="431"/>
                    <a:pt x="477" y="529"/>
                    <a:pt x="363" y="529"/>
                  </a:cubicBezTo>
                  <a:cubicBezTo>
                    <a:pt x="359" y="529"/>
                    <a:pt x="355" y="528"/>
                    <a:pt x="352" y="528"/>
                  </a:cubicBezTo>
                  <a:cubicBezTo>
                    <a:pt x="243" y="522"/>
                    <a:pt x="169" y="415"/>
                    <a:pt x="164" y="314"/>
                  </a:cubicBezTo>
                  <a:cubicBezTo>
                    <a:pt x="158" y="208"/>
                    <a:pt x="242" y="111"/>
                    <a:pt x="349" y="111"/>
                  </a:cubicBezTo>
                  <a:close/>
                  <a:moveTo>
                    <a:pt x="364" y="0"/>
                  </a:moveTo>
                  <a:cubicBezTo>
                    <a:pt x="194" y="0"/>
                    <a:pt x="21" y="110"/>
                    <a:pt x="10" y="324"/>
                  </a:cubicBezTo>
                  <a:cubicBezTo>
                    <a:pt x="1" y="498"/>
                    <a:pt x="163" y="646"/>
                    <a:pt x="333" y="646"/>
                  </a:cubicBezTo>
                  <a:cubicBezTo>
                    <a:pt x="339" y="646"/>
                    <a:pt x="345" y="646"/>
                    <a:pt x="351" y="646"/>
                  </a:cubicBezTo>
                  <a:cubicBezTo>
                    <a:pt x="532" y="635"/>
                    <a:pt x="685" y="511"/>
                    <a:pt x="700" y="326"/>
                  </a:cubicBezTo>
                  <a:lnTo>
                    <a:pt x="700" y="326"/>
                  </a:lnTo>
                  <a:cubicBezTo>
                    <a:pt x="701" y="323"/>
                    <a:pt x="701" y="319"/>
                    <a:pt x="701" y="314"/>
                  </a:cubicBezTo>
                  <a:cubicBezTo>
                    <a:pt x="701" y="314"/>
                    <a:pt x="701" y="314"/>
                    <a:pt x="701" y="314"/>
                  </a:cubicBezTo>
                  <a:lnTo>
                    <a:pt x="701" y="314"/>
                  </a:lnTo>
                  <a:cubicBezTo>
                    <a:pt x="701" y="314"/>
                    <a:pt x="701" y="313"/>
                    <a:pt x="701" y="313"/>
                  </a:cubicBezTo>
                  <a:cubicBezTo>
                    <a:pt x="701" y="308"/>
                    <a:pt x="701" y="303"/>
                    <a:pt x="700" y="298"/>
                  </a:cubicBezTo>
                  <a:lnTo>
                    <a:pt x="700" y="298"/>
                  </a:lnTo>
                  <a:cubicBezTo>
                    <a:pt x="681" y="97"/>
                    <a:pt x="524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6282484" y="3794395"/>
              <a:ext cx="27959" cy="24529"/>
            </a:xfrm>
            <a:custGeom>
              <a:avLst/>
              <a:gdLst/>
              <a:ahLst/>
              <a:cxnLst/>
              <a:rect l="l" t="t" r="r" b="b"/>
              <a:pathLst>
                <a:path w="701" h="615" extrusionOk="0">
                  <a:moveTo>
                    <a:pt x="342" y="86"/>
                  </a:moveTo>
                  <a:cubicBezTo>
                    <a:pt x="351" y="86"/>
                    <a:pt x="359" y="87"/>
                    <a:pt x="368" y="88"/>
                  </a:cubicBezTo>
                  <a:cubicBezTo>
                    <a:pt x="482" y="107"/>
                    <a:pt x="541" y="219"/>
                    <a:pt x="548" y="323"/>
                  </a:cubicBezTo>
                  <a:lnTo>
                    <a:pt x="548" y="323"/>
                  </a:lnTo>
                  <a:cubicBezTo>
                    <a:pt x="541" y="424"/>
                    <a:pt x="484" y="530"/>
                    <a:pt x="375" y="530"/>
                  </a:cubicBezTo>
                  <a:cubicBezTo>
                    <a:pt x="366" y="530"/>
                    <a:pt x="356" y="529"/>
                    <a:pt x="346" y="528"/>
                  </a:cubicBezTo>
                  <a:cubicBezTo>
                    <a:pt x="243" y="511"/>
                    <a:pt x="182" y="411"/>
                    <a:pt x="166" y="317"/>
                  </a:cubicBezTo>
                  <a:cubicBezTo>
                    <a:pt x="149" y="206"/>
                    <a:pt x="230" y="86"/>
                    <a:pt x="342" y="86"/>
                  </a:cubicBezTo>
                  <a:close/>
                  <a:moveTo>
                    <a:pt x="382" y="1"/>
                  </a:moveTo>
                  <a:cubicBezTo>
                    <a:pt x="207" y="1"/>
                    <a:pt x="23" y="113"/>
                    <a:pt x="12" y="317"/>
                  </a:cubicBezTo>
                  <a:cubicBezTo>
                    <a:pt x="1" y="519"/>
                    <a:pt x="155" y="614"/>
                    <a:pt x="320" y="614"/>
                  </a:cubicBezTo>
                  <a:cubicBezTo>
                    <a:pt x="499" y="614"/>
                    <a:pt x="690" y="504"/>
                    <a:pt x="701" y="298"/>
                  </a:cubicBezTo>
                  <a:cubicBezTo>
                    <a:pt x="701" y="296"/>
                    <a:pt x="701" y="294"/>
                    <a:pt x="701" y="293"/>
                  </a:cubicBezTo>
                  <a:lnTo>
                    <a:pt x="701" y="293"/>
                  </a:lnTo>
                  <a:cubicBezTo>
                    <a:pt x="701" y="291"/>
                    <a:pt x="701" y="289"/>
                    <a:pt x="701" y="288"/>
                  </a:cubicBezTo>
                  <a:cubicBezTo>
                    <a:pt x="690" y="91"/>
                    <a:pt x="540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Sentiment_Analysis.py - SentimentAnalysisCode - Visual Studio Code 1444-10-25 23-57-15">
            <a:hlinkClick r:id="" action="ppaction://media"/>
            <a:extLst>
              <a:ext uri="{FF2B5EF4-FFF2-40B4-BE49-F238E27FC236}">
                <a16:creationId xmlns:a16="http://schemas.microsoft.com/office/drawing/2014/main" id="{952CBBA4-316E-F31E-D0B1-559886EC5F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5" end="2799.5666"/>
                </p14:media>
              </p:ext>
            </p:extLst>
          </p:nvPr>
        </p:nvPicPr>
        <p:blipFill rotWithShape="1">
          <a:blip r:embed="rId5"/>
          <a:srcRect l="5885" t="4707" b="3819"/>
          <a:stretch/>
        </p:blipFill>
        <p:spPr>
          <a:xfrm>
            <a:off x="689222" y="830444"/>
            <a:ext cx="3684913" cy="3607741"/>
          </a:xfrm>
          <a:prstGeom prst="rect">
            <a:avLst/>
          </a:prstGeom>
        </p:spPr>
      </p:pic>
      <p:sp>
        <p:nvSpPr>
          <p:cNvPr id="1884" name="Google Shape;1884;p67"/>
          <p:cNvSpPr/>
          <p:nvPr/>
        </p:nvSpPr>
        <p:spPr>
          <a:xfrm rot="3126107">
            <a:off x="960385" y="4178071"/>
            <a:ext cx="644913" cy="637458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01;p81">
            <a:extLst>
              <a:ext uri="{FF2B5EF4-FFF2-40B4-BE49-F238E27FC236}">
                <a16:creationId xmlns:a16="http://schemas.microsoft.com/office/drawing/2014/main" id="{A197A88C-DD57-3190-45A2-D6E71BC3E3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0550" y="708582"/>
            <a:ext cx="4148254" cy="1617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Open - Source </a:t>
            </a:r>
            <a:r>
              <a:rPr lang="en-US" sz="2800" dirty="0">
                <a:highlight>
                  <a:schemeClr val="accent6"/>
                </a:highlight>
              </a:rPr>
              <a:t>S</a:t>
            </a:r>
            <a:r>
              <a:rPr lang="es" sz="2800" dirty="0">
                <a:highlight>
                  <a:schemeClr val="accent6"/>
                </a:highlight>
              </a:rPr>
              <a:t>tatement  Coverage</a:t>
            </a:r>
            <a:endParaRPr sz="2800" dirty="0"/>
          </a:p>
        </p:txBody>
      </p:sp>
      <p:sp>
        <p:nvSpPr>
          <p:cNvPr id="9" name="Google Shape;3051;p82">
            <a:extLst>
              <a:ext uri="{FF2B5EF4-FFF2-40B4-BE49-F238E27FC236}">
                <a16:creationId xmlns:a16="http://schemas.microsoft.com/office/drawing/2014/main" id="{2760F2E5-CDEC-9B72-004C-4C03ABA9A5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350">
            <a:off x="4635998" y="2245440"/>
            <a:ext cx="3584459" cy="161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Steps: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highlight>
                <a:schemeClr val="accent6"/>
              </a:highlight>
              <a:latin typeface="Poppins"/>
              <a:cs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1- </a:t>
            </a:r>
            <a:r>
              <a:rPr lang="en-US" b="1" dirty="0">
                <a:solidFill>
                  <a:schemeClr val="dk1"/>
                </a:solidFill>
                <a:highlight>
                  <a:schemeClr val="accent6"/>
                </a:highlight>
                <a:latin typeface="Poppins"/>
                <a:cs typeface="Poppins"/>
                <a:sym typeface="Poppins"/>
              </a:rPr>
              <a:t>Coverage</a:t>
            </a:r>
            <a:r>
              <a:rPr lang="en-US" sz="1800" dirty="0"/>
              <a:t> run FileName.py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2- </a:t>
            </a:r>
            <a:r>
              <a:rPr lang="en-US" b="1" dirty="0">
                <a:solidFill>
                  <a:schemeClr val="dk1"/>
                </a:solidFill>
                <a:highlight>
                  <a:schemeClr val="accent6"/>
                </a:highlight>
                <a:latin typeface="Poppins"/>
                <a:cs typeface="Poppins"/>
                <a:sym typeface="Poppins"/>
              </a:rPr>
              <a:t>Coverage</a:t>
            </a:r>
            <a:r>
              <a:rPr lang="en-US" sz="1800" dirty="0"/>
              <a:t> report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0911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1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67"/>
          <p:cNvGrpSpPr/>
          <p:nvPr/>
        </p:nvGrpSpPr>
        <p:grpSpPr>
          <a:xfrm rot="8337141">
            <a:off x="7948491" y="803845"/>
            <a:ext cx="700606" cy="297852"/>
            <a:chOff x="2793200" y="2808425"/>
            <a:chExt cx="137300" cy="58375"/>
          </a:xfrm>
        </p:grpSpPr>
        <p:sp>
          <p:nvSpPr>
            <p:cNvPr id="1845" name="Google Shape;1845;p67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7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7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7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7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7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67"/>
          <p:cNvGrpSpPr/>
          <p:nvPr/>
        </p:nvGrpSpPr>
        <p:grpSpPr>
          <a:xfrm rot="-830002">
            <a:off x="2144347" y="3746512"/>
            <a:ext cx="382938" cy="248804"/>
            <a:chOff x="6038666" y="3689696"/>
            <a:chExt cx="382936" cy="248803"/>
          </a:xfrm>
        </p:grpSpPr>
        <p:sp>
          <p:nvSpPr>
            <p:cNvPr id="1880" name="Google Shape;1880;p67"/>
            <p:cNvSpPr/>
            <p:nvPr/>
          </p:nvSpPr>
          <p:spPr>
            <a:xfrm>
              <a:off x="6038666" y="3689696"/>
              <a:ext cx="382936" cy="248803"/>
            </a:xfrm>
            <a:custGeom>
              <a:avLst/>
              <a:gdLst/>
              <a:ahLst/>
              <a:cxnLst/>
              <a:rect l="l" t="t" r="r" b="b"/>
              <a:pathLst>
                <a:path w="9601" h="6238" extrusionOk="0">
                  <a:moveTo>
                    <a:pt x="3378" y="73"/>
                  </a:moveTo>
                  <a:cubicBezTo>
                    <a:pt x="3893" y="73"/>
                    <a:pt x="4395" y="317"/>
                    <a:pt x="4579" y="868"/>
                  </a:cubicBezTo>
                  <a:cubicBezTo>
                    <a:pt x="4582" y="877"/>
                    <a:pt x="4594" y="881"/>
                    <a:pt x="4610" y="881"/>
                  </a:cubicBezTo>
                  <a:cubicBezTo>
                    <a:pt x="4652" y="881"/>
                    <a:pt x="4723" y="854"/>
                    <a:pt x="4730" y="833"/>
                  </a:cubicBezTo>
                  <a:cubicBezTo>
                    <a:pt x="4919" y="301"/>
                    <a:pt x="5514" y="98"/>
                    <a:pt x="6094" y="98"/>
                  </a:cubicBezTo>
                  <a:cubicBezTo>
                    <a:pt x="6417" y="98"/>
                    <a:pt x="6735" y="161"/>
                    <a:pt x="6974" y="265"/>
                  </a:cubicBezTo>
                  <a:cubicBezTo>
                    <a:pt x="7426" y="461"/>
                    <a:pt x="7650" y="995"/>
                    <a:pt x="7558" y="1466"/>
                  </a:cubicBezTo>
                  <a:cubicBezTo>
                    <a:pt x="7556" y="1478"/>
                    <a:pt x="7566" y="1483"/>
                    <a:pt x="7582" y="1483"/>
                  </a:cubicBezTo>
                  <a:cubicBezTo>
                    <a:pt x="7618" y="1483"/>
                    <a:pt x="7682" y="1459"/>
                    <a:pt x="7693" y="1454"/>
                  </a:cubicBezTo>
                  <a:cubicBezTo>
                    <a:pt x="7913" y="1334"/>
                    <a:pt x="8144" y="1266"/>
                    <a:pt x="8358" y="1266"/>
                  </a:cubicBezTo>
                  <a:cubicBezTo>
                    <a:pt x="8708" y="1266"/>
                    <a:pt x="9010" y="1448"/>
                    <a:pt x="9142" y="1881"/>
                  </a:cubicBezTo>
                  <a:cubicBezTo>
                    <a:pt x="9293" y="2376"/>
                    <a:pt x="8992" y="2885"/>
                    <a:pt x="8531" y="3077"/>
                  </a:cubicBezTo>
                  <a:cubicBezTo>
                    <a:pt x="8526" y="3080"/>
                    <a:pt x="8484" y="3101"/>
                    <a:pt x="8502" y="3112"/>
                  </a:cubicBezTo>
                  <a:cubicBezTo>
                    <a:pt x="8990" y="3389"/>
                    <a:pt x="9254" y="3910"/>
                    <a:pt x="8997" y="4443"/>
                  </a:cubicBezTo>
                  <a:cubicBezTo>
                    <a:pt x="8797" y="4855"/>
                    <a:pt x="8292" y="5099"/>
                    <a:pt x="7810" y="5099"/>
                  </a:cubicBezTo>
                  <a:cubicBezTo>
                    <a:pt x="7550" y="5099"/>
                    <a:pt x="7296" y="5028"/>
                    <a:pt x="7101" y="4875"/>
                  </a:cubicBezTo>
                  <a:cubicBezTo>
                    <a:pt x="7093" y="4868"/>
                    <a:pt x="7083" y="4866"/>
                    <a:pt x="7070" y="4866"/>
                  </a:cubicBezTo>
                  <a:cubicBezTo>
                    <a:pt x="7032" y="4866"/>
                    <a:pt x="6980" y="4890"/>
                    <a:pt x="6961" y="4906"/>
                  </a:cubicBezTo>
                  <a:cubicBezTo>
                    <a:pt x="6694" y="5125"/>
                    <a:pt x="6387" y="5238"/>
                    <a:pt x="6088" y="5238"/>
                  </a:cubicBezTo>
                  <a:cubicBezTo>
                    <a:pt x="5782" y="5238"/>
                    <a:pt x="5483" y="5119"/>
                    <a:pt x="5243" y="4875"/>
                  </a:cubicBezTo>
                  <a:cubicBezTo>
                    <a:pt x="5238" y="4869"/>
                    <a:pt x="5227" y="4867"/>
                    <a:pt x="5214" y="4867"/>
                  </a:cubicBezTo>
                  <a:cubicBezTo>
                    <a:pt x="5169" y="4867"/>
                    <a:pt x="5095" y="4893"/>
                    <a:pt x="5094" y="4921"/>
                  </a:cubicBezTo>
                  <a:cubicBezTo>
                    <a:pt x="5071" y="5719"/>
                    <a:pt x="4499" y="6172"/>
                    <a:pt x="3743" y="6172"/>
                  </a:cubicBezTo>
                  <a:cubicBezTo>
                    <a:pt x="3711" y="6172"/>
                    <a:pt x="3679" y="6171"/>
                    <a:pt x="3646" y="6170"/>
                  </a:cubicBezTo>
                  <a:lnTo>
                    <a:pt x="3646" y="6170"/>
                  </a:lnTo>
                  <a:cubicBezTo>
                    <a:pt x="3649" y="6170"/>
                    <a:pt x="3652" y="6170"/>
                    <a:pt x="3655" y="6170"/>
                  </a:cubicBezTo>
                  <a:cubicBezTo>
                    <a:pt x="3899" y="6170"/>
                    <a:pt x="4233" y="5749"/>
                    <a:pt x="4258" y="5504"/>
                  </a:cubicBezTo>
                  <a:cubicBezTo>
                    <a:pt x="4282" y="5281"/>
                    <a:pt x="4222" y="5057"/>
                    <a:pt x="4081" y="4880"/>
                  </a:cubicBezTo>
                  <a:cubicBezTo>
                    <a:pt x="4076" y="4873"/>
                    <a:pt x="4066" y="4870"/>
                    <a:pt x="4053" y="4870"/>
                  </a:cubicBezTo>
                  <a:cubicBezTo>
                    <a:pt x="4043" y="4870"/>
                    <a:pt x="4032" y="4872"/>
                    <a:pt x="4020" y="4875"/>
                  </a:cubicBezTo>
                  <a:lnTo>
                    <a:pt x="4020" y="4875"/>
                  </a:lnTo>
                  <a:cubicBezTo>
                    <a:pt x="3981" y="4880"/>
                    <a:pt x="3937" y="4894"/>
                    <a:pt x="3930" y="4914"/>
                  </a:cubicBezTo>
                  <a:cubicBezTo>
                    <a:pt x="3841" y="5159"/>
                    <a:pt x="3617" y="5247"/>
                    <a:pt x="3363" y="5247"/>
                  </a:cubicBezTo>
                  <a:cubicBezTo>
                    <a:pt x="3029" y="5247"/>
                    <a:pt x="2643" y="5095"/>
                    <a:pt x="2440" y="4951"/>
                  </a:cubicBezTo>
                  <a:cubicBezTo>
                    <a:pt x="2209" y="4786"/>
                    <a:pt x="2056" y="4470"/>
                    <a:pt x="2067" y="4186"/>
                  </a:cubicBezTo>
                  <a:cubicBezTo>
                    <a:pt x="2067" y="4177"/>
                    <a:pt x="2059" y="4174"/>
                    <a:pt x="2047" y="4174"/>
                  </a:cubicBezTo>
                  <a:cubicBezTo>
                    <a:pt x="2010" y="4174"/>
                    <a:pt x="1931" y="4205"/>
                    <a:pt x="1921" y="4212"/>
                  </a:cubicBezTo>
                  <a:cubicBezTo>
                    <a:pt x="1667" y="4413"/>
                    <a:pt x="1383" y="4535"/>
                    <a:pt x="1123" y="4535"/>
                  </a:cubicBezTo>
                  <a:cubicBezTo>
                    <a:pt x="819" y="4535"/>
                    <a:pt x="548" y="4369"/>
                    <a:pt x="393" y="3974"/>
                  </a:cubicBezTo>
                  <a:cubicBezTo>
                    <a:pt x="232" y="3562"/>
                    <a:pt x="480" y="3101"/>
                    <a:pt x="840" y="2886"/>
                  </a:cubicBezTo>
                  <a:cubicBezTo>
                    <a:pt x="846" y="2882"/>
                    <a:pt x="867" y="2868"/>
                    <a:pt x="855" y="2859"/>
                  </a:cubicBezTo>
                  <a:cubicBezTo>
                    <a:pt x="580" y="2700"/>
                    <a:pt x="349" y="2448"/>
                    <a:pt x="301" y="2130"/>
                  </a:cubicBezTo>
                  <a:cubicBezTo>
                    <a:pt x="224" y="1628"/>
                    <a:pt x="788" y="1205"/>
                    <a:pt x="1287" y="1205"/>
                  </a:cubicBezTo>
                  <a:cubicBezTo>
                    <a:pt x="1495" y="1205"/>
                    <a:pt x="1691" y="1278"/>
                    <a:pt x="1825" y="1449"/>
                  </a:cubicBezTo>
                  <a:lnTo>
                    <a:pt x="1825" y="1449"/>
                  </a:lnTo>
                  <a:cubicBezTo>
                    <a:pt x="1825" y="1450"/>
                    <a:pt x="1826" y="1451"/>
                    <a:pt x="1826" y="1452"/>
                  </a:cubicBezTo>
                  <a:cubicBezTo>
                    <a:pt x="1826" y="1452"/>
                    <a:pt x="1827" y="1452"/>
                    <a:pt x="1827" y="1452"/>
                  </a:cubicBezTo>
                  <a:lnTo>
                    <a:pt x="1827" y="1452"/>
                  </a:lnTo>
                  <a:cubicBezTo>
                    <a:pt x="1834" y="1458"/>
                    <a:pt x="1846" y="1460"/>
                    <a:pt x="1862" y="1460"/>
                  </a:cubicBezTo>
                  <a:cubicBezTo>
                    <a:pt x="1909" y="1460"/>
                    <a:pt x="1982" y="1436"/>
                    <a:pt x="1978" y="1409"/>
                  </a:cubicBezTo>
                  <a:cubicBezTo>
                    <a:pt x="1863" y="582"/>
                    <a:pt x="2634" y="73"/>
                    <a:pt x="3378" y="73"/>
                  </a:cubicBezTo>
                  <a:close/>
                  <a:moveTo>
                    <a:pt x="3433" y="0"/>
                  </a:moveTo>
                  <a:cubicBezTo>
                    <a:pt x="2656" y="0"/>
                    <a:pt x="1835" y="480"/>
                    <a:pt x="1814" y="1256"/>
                  </a:cubicBezTo>
                  <a:lnTo>
                    <a:pt x="1814" y="1256"/>
                  </a:lnTo>
                  <a:cubicBezTo>
                    <a:pt x="1671" y="1154"/>
                    <a:pt x="1501" y="1107"/>
                    <a:pt x="1327" y="1107"/>
                  </a:cubicBezTo>
                  <a:cubicBezTo>
                    <a:pt x="1110" y="1107"/>
                    <a:pt x="887" y="1181"/>
                    <a:pt x="706" y="1314"/>
                  </a:cubicBezTo>
                  <a:cubicBezTo>
                    <a:pt x="343" y="1578"/>
                    <a:pt x="18" y="1938"/>
                    <a:pt x="213" y="2405"/>
                  </a:cubicBezTo>
                  <a:cubicBezTo>
                    <a:pt x="257" y="2508"/>
                    <a:pt x="551" y="2896"/>
                    <a:pt x="688" y="2896"/>
                  </a:cubicBezTo>
                  <a:cubicBezTo>
                    <a:pt x="699" y="2896"/>
                    <a:pt x="709" y="2894"/>
                    <a:pt x="718" y="2889"/>
                  </a:cubicBezTo>
                  <a:lnTo>
                    <a:pt x="718" y="2889"/>
                  </a:lnTo>
                  <a:cubicBezTo>
                    <a:pt x="107" y="3256"/>
                    <a:pt x="0" y="4139"/>
                    <a:pt x="640" y="4549"/>
                  </a:cubicBezTo>
                  <a:cubicBezTo>
                    <a:pt x="747" y="4619"/>
                    <a:pt x="870" y="4647"/>
                    <a:pt x="999" y="4647"/>
                  </a:cubicBezTo>
                  <a:cubicBezTo>
                    <a:pt x="1312" y="4647"/>
                    <a:pt x="1662" y="4478"/>
                    <a:pt x="1915" y="4308"/>
                  </a:cubicBezTo>
                  <a:lnTo>
                    <a:pt x="1915" y="4308"/>
                  </a:lnTo>
                  <a:cubicBezTo>
                    <a:pt x="1942" y="4915"/>
                    <a:pt x="2556" y="5216"/>
                    <a:pt x="3096" y="5290"/>
                  </a:cubicBezTo>
                  <a:cubicBezTo>
                    <a:pt x="3146" y="5297"/>
                    <a:pt x="3202" y="5301"/>
                    <a:pt x="3261" y="5301"/>
                  </a:cubicBezTo>
                  <a:cubicBezTo>
                    <a:pt x="3523" y="5301"/>
                    <a:pt x="3838" y="5225"/>
                    <a:pt x="4001" y="5024"/>
                  </a:cubicBezTo>
                  <a:lnTo>
                    <a:pt x="4001" y="5024"/>
                  </a:lnTo>
                  <a:cubicBezTo>
                    <a:pt x="4279" y="5485"/>
                    <a:pt x="3981" y="5945"/>
                    <a:pt x="3523" y="6200"/>
                  </a:cubicBezTo>
                  <a:cubicBezTo>
                    <a:pt x="3495" y="6215"/>
                    <a:pt x="3504" y="6230"/>
                    <a:pt x="3531" y="6231"/>
                  </a:cubicBezTo>
                  <a:cubicBezTo>
                    <a:pt x="3585" y="6236"/>
                    <a:pt x="3639" y="6238"/>
                    <a:pt x="3693" y="6238"/>
                  </a:cubicBezTo>
                  <a:cubicBezTo>
                    <a:pt x="4454" y="6238"/>
                    <a:pt x="5127" y="5823"/>
                    <a:pt x="5233" y="5049"/>
                  </a:cubicBezTo>
                  <a:lnTo>
                    <a:pt x="5233" y="5049"/>
                  </a:lnTo>
                  <a:cubicBezTo>
                    <a:pt x="5470" y="5237"/>
                    <a:pt x="5739" y="5319"/>
                    <a:pt x="6012" y="5319"/>
                  </a:cubicBezTo>
                  <a:cubicBezTo>
                    <a:pt x="6358" y="5319"/>
                    <a:pt x="6709" y="5186"/>
                    <a:pt x="7008" y="4966"/>
                  </a:cubicBezTo>
                  <a:lnTo>
                    <a:pt x="7008" y="4966"/>
                  </a:lnTo>
                  <a:cubicBezTo>
                    <a:pt x="7211" y="5105"/>
                    <a:pt x="7457" y="5166"/>
                    <a:pt x="7710" y="5166"/>
                  </a:cubicBezTo>
                  <a:cubicBezTo>
                    <a:pt x="8087" y="5166"/>
                    <a:pt x="8477" y="5032"/>
                    <a:pt x="8756" y="4827"/>
                  </a:cubicBezTo>
                  <a:cubicBezTo>
                    <a:pt x="9107" y="4569"/>
                    <a:pt x="9314" y="4228"/>
                    <a:pt x="9233" y="3784"/>
                  </a:cubicBezTo>
                  <a:cubicBezTo>
                    <a:pt x="9198" y="3596"/>
                    <a:pt x="9083" y="3437"/>
                    <a:pt x="8961" y="3300"/>
                  </a:cubicBezTo>
                  <a:cubicBezTo>
                    <a:pt x="8909" y="3240"/>
                    <a:pt x="8764" y="3090"/>
                    <a:pt x="8658" y="3090"/>
                  </a:cubicBezTo>
                  <a:cubicBezTo>
                    <a:pt x="8645" y="3090"/>
                    <a:pt x="8633" y="3092"/>
                    <a:pt x="8622" y="3097"/>
                  </a:cubicBezTo>
                  <a:cubicBezTo>
                    <a:pt x="8648" y="3086"/>
                    <a:pt x="8674" y="3072"/>
                    <a:pt x="8700" y="3059"/>
                  </a:cubicBezTo>
                  <a:cubicBezTo>
                    <a:pt x="9324" y="2721"/>
                    <a:pt x="9601" y="1858"/>
                    <a:pt x="8989" y="1340"/>
                  </a:cubicBezTo>
                  <a:cubicBezTo>
                    <a:pt x="8856" y="1228"/>
                    <a:pt x="8685" y="1185"/>
                    <a:pt x="8504" y="1185"/>
                  </a:cubicBezTo>
                  <a:cubicBezTo>
                    <a:pt x="8237" y="1185"/>
                    <a:pt x="7947" y="1278"/>
                    <a:pt x="7719" y="1382"/>
                  </a:cubicBezTo>
                  <a:lnTo>
                    <a:pt x="7719" y="1382"/>
                  </a:lnTo>
                  <a:cubicBezTo>
                    <a:pt x="7836" y="594"/>
                    <a:pt x="7198" y="134"/>
                    <a:pt x="6468" y="59"/>
                  </a:cubicBezTo>
                  <a:cubicBezTo>
                    <a:pt x="6387" y="51"/>
                    <a:pt x="6301" y="47"/>
                    <a:pt x="6210" y="47"/>
                  </a:cubicBezTo>
                  <a:cubicBezTo>
                    <a:pt x="5661" y="47"/>
                    <a:pt x="4967" y="212"/>
                    <a:pt x="4670" y="680"/>
                  </a:cubicBezTo>
                  <a:lnTo>
                    <a:pt x="4670" y="680"/>
                  </a:lnTo>
                  <a:cubicBezTo>
                    <a:pt x="4439" y="209"/>
                    <a:pt x="3946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6143125" y="3794195"/>
              <a:ext cx="28039" cy="24928"/>
            </a:xfrm>
            <a:custGeom>
              <a:avLst/>
              <a:gdLst/>
              <a:ahLst/>
              <a:cxnLst/>
              <a:rect l="l" t="t" r="r" b="b"/>
              <a:pathLst>
                <a:path w="703" h="625" extrusionOk="0">
                  <a:moveTo>
                    <a:pt x="348" y="96"/>
                  </a:moveTo>
                  <a:cubicBezTo>
                    <a:pt x="352" y="96"/>
                    <a:pt x="356" y="96"/>
                    <a:pt x="359" y="97"/>
                  </a:cubicBezTo>
                  <a:cubicBezTo>
                    <a:pt x="477" y="103"/>
                    <a:pt x="541" y="223"/>
                    <a:pt x="549" y="327"/>
                  </a:cubicBezTo>
                  <a:lnTo>
                    <a:pt x="549" y="327"/>
                  </a:lnTo>
                  <a:cubicBezTo>
                    <a:pt x="541" y="433"/>
                    <a:pt x="482" y="530"/>
                    <a:pt x="368" y="530"/>
                  </a:cubicBezTo>
                  <a:cubicBezTo>
                    <a:pt x="364" y="530"/>
                    <a:pt x="360" y="530"/>
                    <a:pt x="356" y="530"/>
                  </a:cubicBezTo>
                  <a:cubicBezTo>
                    <a:pt x="249" y="524"/>
                    <a:pt x="182" y="417"/>
                    <a:pt x="166" y="322"/>
                  </a:cubicBezTo>
                  <a:cubicBezTo>
                    <a:pt x="148" y="208"/>
                    <a:pt x="235" y="96"/>
                    <a:pt x="348" y="96"/>
                  </a:cubicBezTo>
                  <a:close/>
                  <a:moveTo>
                    <a:pt x="381" y="0"/>
                  </a:moveTo>
                  <a:cubicBezTo>
                    <a:pt x="206" y="0"/>
                    <a:pt x="23" y="113"/>
                    <a:pt x="11" y="320"/>
                  </a:cubicBezTo>
                  <a:cubicBezTo>
                    <a:pt x="0" y="526"/>
                    <a:pt x="158" y="624"/>
                    <a:pt x="325" y="624"/>
                  </a:cubicBezTo>
                  <a:cubicBezTo>
                    <a:pt x="502" y="624"/>
                    <a:pt x="691" y="514"/>
                    <a:pt x="702" y="306"/>
                  </a:cubicBezTo>
                  <a:cubicBezTo>
                    <a:pt x="702" y="304"/>
                    <a:pt x="702" y="301"/>
                    <a:pt x="702" y="299"/>
                  </a:cubicBezTo>
                  <a:lnTo>
                    <a:pt x="702" y="299"/>
                  </a:lnTo>
                  <a:cubicBezTo>
                    <a:pt x="702" y="297"/>
                    <a:pt x="702" y="295"/>
                    <a:pt x="702" y="293"/>
                  </a:cubicBezTo>
                  <a:cubicBezTo>
                    <a:pt x="692" y="93"/>
                    <a:pt x="540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6212884" y="3793956"/>
              <a:ext cx="27999" cy="25806"/>
            </a:xfrm>
            <a:custGeom>
              <a:avLst/>
              <a:gdLst/>
              <a:ahLst/>
              <a:cxnLst/>
              <a:rect l="l" t="t" r="r" b="b"/>
              <a:pathLst>
                <a:path w="702" h="647" extrusionOk="0">
                  <a:moveTo>
                    <a:pt x="349" y="111"/>
                  </a:moveTo>
                  <a:cubicBezTo>
                    <a:pt x="352" y="111"/>
                    <a:pt x="356" y="111"/>
                    <a:pt x="359" y="111"/>
                  </a:cubicBezTo>
                  <a:cubicBezTo>
                    <a:pt x="468" y="115"/>
                    <a:pt x="541" y="223"/>
                    <a:pt x="547" y="324"/>
                  </a:cubicBezTo>
                  <a:cubicBezTo>
                    <a:pt x="541" y="431"/>
                    <a:pt x="477" y="529"/>
                    <a:pt x="363" y="529"/>
                  </a:cubicBezTo>
                  <a:cubicBezTo>
                    <a:pt x="359" y="529"/>
                    <a:pt x="355" y="528"/>
                    <a:pt x="352" y="528"/>
                  </a:cubicBezTo>
                  <a:cubicBezTo>
                    <a:pt x="243" y="522"/>
                    <a:pt x="169" y="415"/>
                    <a:pt x="164" y="314"/>
                  </a:cubicBezTo>
                  <a:cubicBezTo>
                    <a:pt x="158" y="208"/>
                    <a:pt x="242" y="111"/>
                    <a:pt x="349" y="111"/>
                  </a:cubicBezTo>
                  <a:close/>
                  <a:moveTo>
                    <a:pt x="364" y="0"/>
                  </a:moveTo>
                  <a:cubicBezTo>
                    <a:pt x="194" y="0"/>
                    <a:pt x="21" y="110"/>
                    <a:pt x="10" y="324"/>
                  </a:cubicBezTo>
                  <a:cubicBezTo>
                    <a:pt x="1" y="498"/>
                    <a:pt x="163" y="646"/>
                    <a:pt x="333" y="646"/>
                  </a:cubicBezTo>
                  <a:cubicBezTo>
                    <a:pt x="339" y="646"/>
                    <a:pt x="345" y="646"/>
                    <a:pt x="351" y="646"/>
                  </a:cubicBezTo>
                  <a:cubicBezTo>
                    <a:pt x="532" y="635"/>
                    <a:pt x="685" y="511"/>
                    <a:pt x="700" y="326"/>
                  </a:cubicBezTo>
                  <a:lnTo>
                    <a:pt x="700" y="326"/>
                  </a:lnTo>
                  <a:cubicBezTo>
                    <a:pt x="701" y="323"/>
                    <a:pt x="701" y="319"/>
                    <a:pt x="701" y="314"/>
                  </a:cubicBezTo>
                  <a:cubicBezTo>
                    <a:pt x="701" y="314"/>
                    <a:pt x="701" y="314"/>
                    <a:pt x="701" y="314"/>
                  </a:cubicBezTo>
                  <a:lnTo>
                    <a:pt x="701" y="314"/>
                  </a:lnTo>
                  <a:cubicBezTo>
                    <a:pt x="701" y="314"/>
                    <a:pt x="701" y="313"/>
                    <a:pt x="701" y="313"/>
                  </a:cubicBezTo>
                  <a:cubicBezTo>
                    <a:pt x="701" y="308"/>
                    <a:pt x="701" y="303"/>
                    <a:pt x="700" y="298"/>
                  </a:cubicBezTo>
                  <a:lnTo>
                    <a:pt x="700" y="298"/>
                  </a:lnTo>
                  <a:cubicBezTo>
                    <a:pt x="681" y="97"/>
                    <a:pt x="524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6282484" y="3794395"/>
              <a:ext cx="27959" cy="24529"/>
            </a:xfrm>
            <a:custGeom>
              <a:avLst/>
              <a:gdLst/>
              <a:ahLst/>
              <a:cxnLst/>
              <a:rect l="l" t="t" r="r" b="b"/>
              <a:pathLst>
                <a:path w="701" h="615" extrusionOk="0">
                  <a:moveTo>
                    <a:pt x="342" y="86"/>
                  </a:moveTo>
                  <a:cubicBezTo>
                    <a:pt x="351" y="86"/>
                    <a:pt x="359" y="87"/>
                    <a:pt x="368" y="88"/>
                  </a:cubicBezTo>
                  <a:cubicBezTo>
                    <a:pt x="482" y="107"/>
                    <a:pt x="541" y="219"/>
                    <a:pt x="548" y="323"/>
                  </a:cubicBezTo>
                  <a:lnTo>
                    <a:pt x="548" y="323"/>
                  </a:lnTo>
                  <a:cubicBezTo>
                    <a:pt x="541" y="424"/>
                    <a:pt x="484" y="530"/>
                    <a:pt x="375" y="530"/>
                  </a:cubicBezTo>
                  <a:cubicBezTo>
                    <a:pt x="366" y="530"/>
                    <a:pt x="356" y="529"/>
                    <a:pt x="346" y="528"/>
                  </a:cubicBezTo>
                  <a:cubicBezTo>
                    <a:pt x="243" y="511"/>
                    <a:pt x="182" y="411"/>
                    <a:pt x="166" y="317"/>
                  </a:cubicBezTo>
                  <a:cubicBezTo>
                    <a:pt x="149" y="206"/>
                    <a:pt x="230" y="86"/>
                    <a:pt x="342" y="86"/>
                  </a:cubicBezTo>
                  <a:close/>
                  <a:moveTo>
                    <a:pt x="382" y="1"/>
                  </a:moveTo>
                  <a:cubicBezTo>
                    <a:pt x="207" y="1"/>
                    <a:pt x="23" y="113"/>
                    <a:pt x="12" y="317"/>
                  </a:cubicBezTo>
                  <a:cubicBezTo>
                    <a:pt x="1" y="519"/>
                    <a:pt x="155" y="614"/>
                    <a:pt x="320" y="614"/>
                  </a:cubicBezTo>
                  <a:cubicBezTo>
                    <a:pt x="499" y="614"/>
                    <a:pt x="690" y="504"/>
                    <a:pt x="701" y="298"/>
                  </a:cubicBezTo>
                  <a:cubicBezTo>
                    <a:pt x="701" y="296"/>
                    <a:pt x="701" y="294"/>
                    <a:pt x="701" y="293"/>
                  </a:cubicBezTo>
                  <a:lnTo>
                    <a:pt x="701" y="293"/>
                  </a:lnTo>
                  <a:cubicBezTo>
                    <a:pt x="701" y="291"/>
                    <a:pt x="701" y="289"/>
                    <a:pt x="701" y="288"/>
                  </a:cubicBezTo>
                  <a:cubicBezTo>
                    <a:pt x="690" y="91"/>
                    <a:pt x="540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entiment_Analysis.py - SentimentAnalysisCode - Visual Studio Code 1444-10-26 00-01-52">
            <a:hlinkClick r:id="" action="ppaction://media"/>
            <a:extLst>
              <a:ext uri="{FF2B5EF4-FFF2-40B4-BE49-F238E27FC236}">
                <a16:creationId xmlns:a16="http://schemas.microsoft.com/office/drawing/2014/main" id="{B97849BC-DC93-BB65-48C6-A267D81AA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466" t="5100" b="4839"/>
          <a:stretch/>
        </p:blipFill>
        <p:spPr>
          <a:xfrm>
            <a:off x="765716" y="793274"/>
            <a:ext cx="3679904" cy="3726314"/>
          </a:xfrm>
          <a:prstGeom prst="rect">
            <a:avLst/>
          </a:prstGeom>
        </p:spPr>
      </p:pic>
      <p:sp>
        <p:nvSpPr>
          <p:cNvPr id="1884" name="Google Shape;1884;p67"/>
          <p:cNvSpPr/>
          <p:nvPr/>
        </p:nvSpPr>
        <p:spPr>
          <a:xfrm rot="3126107">
            <a:off x="960385" y="4178071"/>
            <a:ext cx="644913" cy="637458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001;p81">
            <a:extLst>
              <a:ext uri="{FF2B5EF4-FFF2-40B4-BE49-F238E27FC236}">
                <a16:creationId xmlns:a16="http://schemas.microsoft.com/office/drawing/2014/main" id="{E0EB6008-13D9-D259-D4F3-D4476DA3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708582"/>
            <a:ext cx="3983108" cy="1617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Open - Source </a:t>
            </a:r>
            <a:r>
              <a:rPr lang="en-US" sz="2800" dirty="0">
                <a:highlight>
                  <a:schemeClr val="accent6"/>
                </a:highlight>
              </a:rPr>
              <a:t>Branch</a:t>
            </a:r>
            <a:r>
              <a:rPr lang="es" sz="2800" dirty="0">
                <a:highlight>
                  <a:schemeClr val="accent6"/>
                </a:highlight>
              </a:rPr>
              <a:t>  Coverage</a:t>
            </a:r>
            <a:endParaRPr sz="2800" dirty="0"/>
          </a:p>
        </p:txBody>
      </p:sp>
      <p:sp>
        <p:nvSpPr>
          <p:cNvPr id="5" name="Google Shape;3051;p82">
            <a:extLst>
              <a:ext uri="{FF2B5EF4-FFF2-40B4-BE49-F238E27FC236}">
                <a16:creationId xmlns:a16="http://schemas.microsoft.com/office/drawing/2014/main" id="{9A8919B2-6DE3-1B93-7FD7-8EE5D9AF12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350">
            <a:off x="4635998" y="2245440"/>
            <a:ext cx="3584459" cy="161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Steps: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highlight>
                <a:schemeClr val="accent6"/>
              </a:highlight>
              <a:latin typeface="Poppins"/>
              <a:cs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1- </a:t>
            </a:r>
            <a:r>
              <a:rPr lang="en-US" b="1" dirty="0">
                <a:solidFill>
                  <a:schemeClr val="dk1"/>
                </a:solidFill>
                <a:highlight>
                  <a:schemeClr val="accent6"/>
                </a:highlight>
                <a:latin typeface="Poppins"/>
                <a:cs typeface="Poppins"/>
                <a:sym typeface="Poppins"/>
              </a:rPr>
              <a:t>Coverage</a:t>
            </a:r>
            <a:r>
              <a:rPr lang="en-US" sz="1800" dirty="0"/>
              <a:t> run </a:t>
            </a:r>
            <a:r>
              <a:rPr lang="en-US" sz="1800" dirty="0">
                <a:highlight>
                  <a:srgbClr val="C0C0C0"/>
                </a:highlight>
              </a:rPr>
              <a:t>--branch </a:t>
            </a:r>
            <a:r>
              <a:rPr lang="en-US" sz="1800" dirty="0"/>
              <a:t>FileName.py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2- </a:t>
            </a:r>
            <a:r>
              <a:rPr lang="en-US" b="1" dirty="0">
                <a:solidFill>
                  <a:schemeClr val="dk1"/>
                </a:solidFill>
                <a:highlight>
                  <a:schemeClr val="accent6"/>
                </a:highlight>
                <a:latin typeface="Poppins"/>
                <a:cs typeface="Poppins"/>
                <a:sym typeface="Poppins"/>
              </a:rPr>
              <a:t>Coverage</a:t>
            </a:r>
            <a:r>
              <a:rPr lang="en-US" sz="1800" dirty="0"/>
              <a:t> report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099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68"/>
          <p:cNvSpPr txBox="1">
            <a:spLocks noGrp="1"/>
          </p:cNvSpPr>
          <p:nvPr>
            <p:ph type="title"/>
          </p:nvPr>
        </p:nvSpPr>
        <p:spPr>
          <a:xfrm>
            <a:off x="1951350" y="1801847"/>
            <a:ext cx="52413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 dirty="0"/>
              <a:t>Conclusion </a:t>
            </a:r>
            <a:endParaRPr sz="6600" dirty="0"/>
          </a:p>
        </p:txBody>
      </p:sp>
      <p:sp>
        <p:nvSpPr>
          <p:cNvPr id="1890" name="Google Shape;1890;p68"/>
          <p:cNvSpPr txBox="1">
            <a:spLocks noGrp="1"/>
          </p:cNvSpPr>
          <p:nvPr>
            <p:ph type="subTitle" idx="1"/>
          </p:nvPr>
        </p:nvSpPr>
        <p:spPr>
          <a:xfrm>
            <a:off x="1951350" y="2401926"/>
            <a:ext cx="5241300" cy="10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dk1"/>
                </a:solidFill>
                <a:highlight>
                  <a:schemeClr val="accent6"/>
                </a:highlight>
              </a:rPr>
              <a:t>Analysis &amp; Discussion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81"/>
          <p:cNvSpPr txBox="1">
            <a:spLocks noGrp="1"/>
          </p:cNvSpPr>
          <p:nvPr>
            <p:ph type="subTitle" idx="1"/>
          </p:nvPr>
        </p:nvSpPr>
        <p:spPr>
          <a:xfrm rot="-350">
            <a:off x="1130200" y="2905198"/>
            <a:ext cx="2944500" cy="10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Almost the same!!</a:t>
            </a:r>
            <a:endParaRPr dirty="0"/>
          </a:p>
        </p:txBody>
      </p:sp>
      <p:sp>
        <p:nvSpPr>
          <p:cNvPr id="3001" name="Google Shape;3001;p81"/>
          <p:cNvSpPr txBox="1">
            <a:spLocks noGrp="1"/>
          </p:cNvSpPr>
          <p:nvPr>
            <p:ph type="title"/>
          </p:nvPr>
        </p:nvSpPr>
        <p:spPr>
          <a:xfrm>
            <a:off x="1130200" y="1167738"/>
            <a:ext cx="294450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Statement Testing </a:t>
            </a:r>
            <a:r>
              <a:rPr lang="es" dirty="0">
                <a:highlight>
                  <a:schemeClr val="accent6"/>
                </a:highlight>
              </a:rPr>
              <a:t>Results</a:t>
            </a:r>
            <a:endParaRPr dirty="0"/>
          </a:p>
        </p:txBody>
      </p:sp>
      <p:sp>
        <p:nvSpPr>
          <p:cNvPr id="3002" name="Google Shape;3002;p81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5" name="Google Shape;3005;p81"/>
          <p:cNvGrpSpPr/>
          <p:nvPr/>
        </p:nvGrpSpPr>
        <p:grpSpPr>
          <a:xfrm rot="-6454372">
            <a:off x="6118700" y="-1241570"/>
            <a:ext cx="401642" cy="3815734"/>
            <a:chOff x="1312800" y="2017050"/>
            <a:chExt cx="144550" cy="1373275"/>
          </a:xfrm>
        </p:grpSpPr>
        <p:sp>
          <p:nvSpPr>
            <p:cNvPr id="3006" name="Google Shape;3006;p81"/>
            <p:cNvSpPr/>
            <p:nvPr/>
          </p:nvSpPr>
          <p:spPr>
            <a:xfrm>
              <a:off x="1312800" y="3303025"/>
              <a:ext cx="92325" cy="87300"/>
            </a:xfrm>
            <a:custGeom>
              <a:avLst/>
              <a:gdLst/>
              <a:ahLst/>
              <a:cxnLst/>
              <a:rect l="l" t="t" r="r" b="b"/>
              <a:pathLst>
                <a:path w="3693" h="3492" extrusionOk="0">
                  <a:moveTo>
                    <a:pt x="1841" y="1"/>
                  </a:moveTo>
                  <a:cubicBezTo>
                    <a:pt x="880" y="1"/>
                    <a:pt x="84" y="732"/>
                    <a:pt x="43" y="1668"/>
                  </a:cubicBezTo>
                  <a:cubicBezTo>
                    <a:pt x="1" y="2631"/>
                    <a:pt x="774" y="3446"/>
                    <a:pt x="1771" y="3489"/>
                  </a:cubicBezTo>
                  <a:cubicBezTo>
                    <a:pt x="1799" y="3490"/>
                    <a:pt x="1827" y="3491"/>
                    <a:pt x="1855" y="3491"/>
                  </a:cubicBezTo>
                  <a:cubicBezTo>
                    <a:pt x="2815" y="3491"/>
                    <a:pt x="3611" y="2760"/>
                    <a:pt x="3651" y="1825"/>
                  </a:cubicBezTo>
                  <a:cubicBezTo>
                    <a:pt x="3693" y="862"/>
                    <a:pt x="2919" y="46"/>
                    <a:pt x="1923" y="3"/>
                  </a:cubicBezTo>
                  <a:cubicBezTo>
                    <a:pt x="1896" y="1"/>
                    <a:pt x="1868" y="1"/>
                    <a:pt x="18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81"/>
            <p:cNvSpPr/>
            <p:nvPr/>
          </p:nvSpPr>
          <p:spPr>
            <a:xfrm>
              <a:off x="1314625" y="2017050"/>
              <a:ext cx="141350" cy="1331100"/>
            </a:xfrm>
            <a:custGeom>
              <a:avLst/>
              <a:gdLst/>
              <a:ahLst/>
              <a:cxnLst/>
              <a:rect l="l" t="t" r="r" b="b"/>
              <a:pathLst>
                <a:path w="5654" h="53244" extrusionOk="0">
                  <a:moveTo>
                    <a:pt x="4166" y="1"/>
                  </a:moveTo>
                  <a:lnTo>
                    <a:pt x="2134" y="4039"/>
                  </a:lnTo>
                  <a:lnTo>
                    <a:pt x="1" y="53091"/>
                  </a:lnTo>
                  <a:lnTo>
                    <a:pt x="3520" y="53244"/>
                  </a:lnTo>
                  <a:lnTo>
                    <a:pt x="5653" y="4191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81"/>
            <p:cNvSpPr/>
            <p:nvPr/>
          </p:nvSpPr>
          <p:spPr>
            <a:xfrm>
              <a:off x="1313975" y="2119825"/>
              <a:ext cx="143375" cy="1229650"/>
            </a:xfrm>
            <a:custGeom>
              <a:avLst/>
              <a:gdLst/>
              <a:ahLst/>
              <a:cxnLst/>
              <a:rect l="l" t="t" r="r" b="b"/>
              <a:pathLst>
                <a:path w="5735" h="49186" extrusionOk="0">
                  <a:moveTo>
                    <a:pt x="2135" y="0"/>
                  </a:moveTo>
                  <a:lnTo>
                    <a:pt x="0" y="49029"/>
                  </a:lnTo>
                  <a:lnTo>
                    <a:pt x="3599" y="49185"/>
                  </a:lnTo>
                  <a:lnTo>
                    <a:pt x="5734" y="157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81"/>
            <p:cNvSpPr/>
            <p:nvPr/>
          </p:nvSpPr>
          <p:spPr>
            <a:xfrm>
              <a:off x="1343925" y="2121125"/>
              <a:ext cx="83375" cy="1227025"/>
            </a:xfrm>
            <a:custGeom>
              <a:avLst/>
              <a:gdLst/>
              <a:ahLst/>
              <a:cxnLst/>
              <a:rect l="l" t="t" r="r" b="b"/>
              <a:pathLst>
                <a:path w="3335" h="49081" extrusionOk="0">
                  <a:moveTo>
                    <a:pt x="2134" y="1"/>
                  </a:moveTo>
                  <a:lnTo>
                    <a:pt x="1" y="49028"/>
                  </a:lnTo>
                  <a:lnTo>
                    <a:pt x="1200" y="49081"/>
                  </a:lnTo>
                  <a:lnTo>
                    <a:pt x="3335" y="52"/>
                  </a:lnTo>
                  <a:lnTo>
                    <a:pt x="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81"/>
            <p:cNvSpPr/>
            <p:nvPr/>
          </p:nvSpPr>
          <p:spPr>
            <a:xfrm>
              <a:off x="1313825" y="3344875"/>
              <a:ext cx="90250" cy="3950"/>
            </a:xfrm>
            <a:custGeom>
              <a:avLst/>
              <a:gdLst/>
              <a:ahLst/>
              <a:cxnLst/>
              <a:rect l="l" t="t" r="r" b="b"/>
              <a:pathLst>
                <a:path w="3610" h="158" fill="none" extrusionOk="0">
                  <a:moveTo>
                    <a:pt x="3610" y="157"/>
                  </a:moveTo>
                  <a:lnTo>
                    <a:pt x="1" y="0"/>
                  </a:lnTo>
                </a:path>
              </a:pathLst>
            </a:custGeom>
            <a:noFill/>
            <a:ln w="350" cap="flat" cmpd="sng">
              <a:solidFill>
                <a:srgbClr val="7E6373"/>
              </a:solidFill>
              <a:prstDash val="solid"/>
              <a:miter lim="1052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81"/>
            <p:cNvSpPr/>
            <p:nvPr/>
          </p:nvSpPr>
          <p:spPr>
            <a:xfrm>
              <a:off x="1400350" y="2017050"/>
              <a:ext cx="31900" cy="37625"/>
            </a:xfrm>
            <a:custGeom>
              <a:avLst/>
              <a:gdLst/>
              <a:ahLst/>
              <a:cxnLst/>
              <a:rect l="l" t="t" r="r" b="b"/>
              <a:pathLst>
                <a:path w="1276" h="1505" extrusionOk="0">
                  <a:moveTo>
                    <a:pt x="730" y="1"/>
                  </a:moveTo>
                  <a:cubicBezTo>
                    <a:pt x="564" y="1"/>
                    <a:pt x="0" y="1454"/>
                    <a:pt x="0" y="1454"/>
                  </a:cubicBezTo>
                  <a:lnTo>
                    <a:pt x="633" y="1481"/>
                  </a:lnTo>
                  <a:lnTo>
                    <a:pt x="1275" y="1504"/>
                  </a:lnTo>
                  <a:cubicBezTo>
                    <a:pt x="1275" y="1504"/>
                    <a:pt x="864" y="4"/>
                    <a:pt x="730" y="1"/>
                  </a:cubicBezTo>
                  <a:cubicBezTo>
                    <a:pt x="730" y="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2" name="Google Shape;3012;p81"/>
          <p:cNvGrpSpPr/>
          <p:nvPr/>
        </p:nvGrpSpPr>
        <p:grpSpPr>
          <a:xfrm>
            <a:off x="7428622" y="3871037"/>
            <a:ext cx="745487" cy="686598"/>
            <a:chOff x="5503650" y="380825"/>
            <a:chExt cx="255400" cy="235225"/>
          </a:xfrm>
        </p:grpSpPr>
        <p:sp>
          <p:nvSpPr>
            <p:cNvPr id="3013" name="Google Shape;3013;p81"/>
            <p:cNvSpPr/>
            <p:nvPr/>
          </p:nvSpPr>
          <p:spPr>
            <a:xfrm>
              <a:off x="5503650" y="380825"/>
              <a:ext cx="255400" cy="235225"/>
            </a:xfrm>
            <a:custGeom>
              <a:avLst/>
              <a:gdLst/>
              <a:ahLst/>
              <a:cxnLst/>
              <a:rect l="l" t="t" r="r" b="b"/>
              <a:pathLst>
                <a:path w="10216" h="9409" extrusionOk="0">
                  <a:moveTo>
                    <a:pt x="7491" y="1"/>
                  </a:moveTo>
                  <a:lnTo>
                    <a:pt x="5943" y="702"/>
                  </a:lnTo>
                  <a:lnTo>
                    <a:pt x="5976" y="774"/>
                  </a:lnTo>
                  <a:cubicBezTo>
                    <a:pt x="6039" y="975"/>
                    <a:pt x="5747" y="1689"/>
                    <a:pt x="4000" y="2480"/>
                  </a:cubicBezTo>
                  <a:cubicBezTo>
                    <a:pt x="3141" y="2870"/>
                    <a:pt x="2567" y="2987"/>
                    <a:pt x="2188" y="2987"/>
                  </a:cubicBezTo>
                  <a:cubicBezTo>
                    <a:pt x="1618" y="2987"/>
                    <a:pt x="1489" y="2721"/>
                    <a:pt x="1489" y="2721"/>
                  </a:cubicBezTo>
                  <a:lnTo>
                    <a:pt x="0" y="3397"/>
                  </a:lnTo>
                  <a:lnTo>
                    <a:pt x="2725" y="9408"/>
                  </a:lnTo>
                  <a:lnTo>
                    <a:pt x="4214" y="8734"/>
                  </a:lnTo>
                  <a:lnTo>
                    <a:pt x="4210" y="8724"/>
                  </a:lnTo>
                  <a:cubicBezTo>
                    <a:pt x="4173" y="8636"/>
                    <a:pt x="3954" y="7919"/>
                    <a:pt x="6092" y="6950"/>
                  </a:cubicBezTo>
                  <a:cubicBezTo>
                    <a:pt x="6990" y="6543"/>
                    <a:pt x="7581" y="6419"/>
                    <a:pt x="7966" y="6419"/>
                  </a:cubicBezTo>
                  <a:cubicBezTo>
                    <a:pt x="8497" y="6419"/>
                    <a:pt x="8640" y="6654"/>
                    <a:pt x="8665" y="6704"/>
                  </a:cubicBezTo>
                  <a:lnTo>
                    <a:pt x="8669" y="6714"/>
                  </a:lnTo>
                  <a:lnTo>
                    <a:pt x="10216" y="6013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81"/>
            <p:cNvSpPr/>
            <p:nvPr/>
          </p:nvSpPr>
          <p:spPr>
            <a:xfrm>
              <a:off x="5516175" y="425875"/>
              <a:ext cx="158350" cy="87200"/>
            </a:xfrm>
            <a:custGeom>
              <a:avLst/>
              <a:gdLst/>
              <a:ahLst/>
              <a:cxnLst/>
              <a:rect l="l" t="t" r="r" b="b"/>
              <a:pathLst>
                <a:path w="6334" h="3488" extrusionOk="0">
                  <a:moveTo>
                    <a:pt x="5983" y="1"/>
                  </a:moveTo>
                  <a:lnTo>
                    <a:pt x="0" y="2714"/>
                  </a:lnTo>
                  <a:lnTo>
                    <a:pt x="352" y="3487"/>
                  </a:lnTo>
                  <a:lnTo>
                    <a:pt x="6334" y="774"/>
                  </a:lnTo>
                  <a:lnTo>
                    <a:pt x="5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81"/>
            <p:cNvSpPr/>
            <p:nvPr/>
          </p:nvSpPr>
          <p:spPr>
            <a:xfrm>
              <a:off x="5525050" y="445150"/>
              <a:ext cx="158375" cy="87175"/>
            </a:xfrm>
            <a:custGeom>
              <a:avLst/>
              <a:gdLst/>
              <a:ahLst/>
              <a:cxnLst/>
              <a:rect l="l" t="t" r="r" b="b"/>
              <a:pathLst>
                <a:path w="6335" h="3487" extrusionOk="0">
                  <a:moveTo>
                    <a:pt x="5984" y="1"/>
                  </a:moveTo>
                  <a:lnTo>
                    <a:pt x="1" y="2713"/>
                  </a:lnTo>
                  <a:lnTo>
                    <a:pt x="351" y="3486"/>
                  </a:lnTo>
                  <a:lnTo>
                    <a:pt x="6334" y="774"/>
                  </a:lnTo>
                  <a:lnTo>
                    <a:pt x="5984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81"/>
            <p:cNvSpPr/>
            <p:nvPr/>
          </p:nvSpPr>
          <p:spPr>
            <a:xfrm>
              <a:off x="5533825" y="464500"/>
              <a:ext cx="170250" cy="113375"/>
            </a:xfrm>
            <a:custGeom>
              <a:avLst/>
              <a:gdLst/>
              <a:ahLst/>
              <a:cxnLst/>
              <a:rect l="l" t="t" r="r" b="b"/>
              <a:pathLst>
                <a:path w="6810" h="4535" extrusionOk="0">
                  <a:moveTo>
                    <a:pt x="5983" y="0"/>
                  </a:moveTo>
                  <a:lnTo>
                    <a:pt x="0" y="2712"/>
                  </a:lnTo>
                  <a:lnTo>
                    <a:pt x="826" y="4535"/>
                  </a:lnTo>
                  <a:lnTo>
                    <a:pt x="6809" y="1822"/>
                  </a:lnTo>
                  <a:lnTo>
                    <a:pt x="59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81"/>
            <p:cNvSpPr/>
            <p:nvPr/>
          </p:nvSpPr>
          <p:spPr>
            <a:xfrm>
              <a:off x="5599750" y="498575"/>
              <a:ext cx="29725" cy="26100"/>
            </a:xfrm>
            <a:custGeom>
              <a:avLst/>
              <a:gdLst/>
              <a:ahLst/>
              <a:cxnLst/>
              <a:rect l="l" t="t" r="r" b="b"/>
              <a:pathLst>
                <a:path w="1189" h="1044" extrusionOk="0">
                  <a:moveTo>
                    <a:pt x="594" y="0"/>
                  </a:moveTo>
                  <a:cubicBezTo>
                    <a:pt x="522" y="0"/>
                    <a:pt x="449" y="15"/>
                    <a:pt x="379" y="47"/>
                  </a:cubicBezTo>
                  <a:cubicBezTo>
                    <a:pt x="116" y="166"/>
                    <a:pt x="1" y="475"/>
                    <a:pt x="119" y="738"/>
                  </a:cubicBezTo>
                  <a:cubicBezTo>
                    <a:pt x="207" y="930"/>
                    <a:pt x="396" y="1044"/>
                    <a:pt x="594" y="1044"/>
                  </a:cubicBezTo>
                  <a:cubicBezTo>
                    <a:pt x="667" y="1044"/>
                    <a:pt x="740" y="1029"/>
                    <a:pt x="810" y="997"/>
                  </a:cubicBezTo>
                  <a:cubicBezTo>
                    <a:pt x="1072" y="878"/>
                    <a:pt x="1188" y="570"/>
                    <a:pt x="1070" y="307"/>
                  </a:cubicBezTo>
                  <a:cubicBezTo>
                    <a:pt x="982" y="114"/>
                    <a:pt x="792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8" name="Google Shape;3018;p81"/>
          <p:cNvGrpSpPr/>
          <p:nvPr/>
        </p:nvGrpSpPr>
        <p:grpSpPr>
          <a:xfrm>
            <a:off x="36241" y="-256588"/>
            <a:ext cx="1367532" cy="1462883"/>
            <a:chOff x="5040825" y="3419200"/>
            <a:chExt cx="487725" cy="521750"/>
          </a:xfrm>
        </p:grpSpPr>
        <p:sp>
          <p:nvSpPr>
            <p:cNvPr id="3019" name="Google Shape;3019;p81"/>
            <p:cNvSpPr/>
            <p:nvPr/>
          </p:nvSpPr>
          <p:spPr>
            <a:xfrm>
              <a:off x="5040825" y="3419200"/>
              <a:ext cx="487725" cy="521750"/>
            </a:xfrm>
            <a:custGeom>
              <a:avLst/>
              <a:gdLst/>
              <a:ahLst/>
              <a:cxnLst/>
              <a:rect l="l" t="t" r="r" b="b"/>
              <a:pathLst>
                <a:path w="19509" h="20870" extrusionOk="0">
                  <a:moveTo>
                    <a:pt x="6724" y="1"/>
                  </a:moveTo>
                  <a:cubicBezTo>
                    <a:pt x="6703" y="1"/>
                    <a:pt x="6681" y="8"/>
                    <a:pt x="6664" y="23"/>
                  </a:cubicBezTo>
                  <a:lnTo>
                    <a:pt x="45" y="5567"/>
                  </a:lnTo>
                  <a:cubicBezTo>
                    <a:pt x="5" y="5601"/>
                    <a:pt x="0" y="5660"/>
                    <a:pt x="33" y="5700"/>
                  </a:cubicBezTo>
                  <a:lnTo>
                    <a:pt x="12711" y="20836"/>
                  </a:lnTo>
                  <a:cubicBezTo>
                    <a:pt x="12730" y="20858"/>
                    <a:pt x="12757" y="20869"/>
                    <a:pt x="12784" y="20869"/>
                  </a:cubicBezTo>
                  <a:cubicBezTo>
                    <a:pt x="12805" y="20869"/>
                    <a:pt x="12827" y="20862"/>
                    <a:pt x="12845" y="20847"/>
                  </a:cubicBezTo>
                  <a:lnTo>
                    <a:pt x="19463" y="15303"/>
                  </a:lnTo>
                  <a:cubicBezTo>
                    <a:pt x="19503" y="15269"/>
                    <a:pt x="19509" y="15210"/>
                    <a:pt x="19475" y="15170"/>
                  </a:cubicBezTo>
                  <a:lnTo>
                    <a:pt x="6796" y="34"/>
                  </a:lnTo>
                  <a:cubicBezTo>
                    <a:pt x="6778" y="12"/>
                    <a:pt x="6751" y="1"/>
                    <a:pt x="6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81"/>
            <p:cNvSpPr/>
            <p:nvPr/>
          </p:nvSpPr>
          <p:spPr>
            <a:xfrm>
              <a:off x="5094000" y="3483675"/>
              <a:ext cx="379725" cy="392775"/>
            </a:xfrm>
            <a:custGeom>
              <a:avLst/>
              <a:gdLst/>
              <a:ahLst/>
              <a:cxnLst/>
              <a:rect l="l" t="t" r="r" b="b"/>
              <a:pathLst>
                <a:path w="15189" h="15711" extrusionOk="0">
                  <a:moveTo>
                    <a:pt x="6795" y="0"/>
                  </a:moveTo>
                  <a:lnTo>
                    <a:pt x="0" y="5691"/>
                  </a:lnTo>
                  <a:lnTo>
                    <a:pt x="8393" y="15711"/>
                  </a:lnTo>
                  <a:lnTo>
                    <a:pt x="15188" y="10020"/>
                  </a:lnTo>
                  <a:lnTo>
                    <a:pt x="6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81"/>
          <p:cNvGrpSpPr/>
          <p:nvPr/>
        </p:nvGrpSpPr>
        <p:grpSpPr>
          <a:xfrm>
            <a:off x="3604960" y="3799027"/>
            <a:ext cx="745499" cy="689675"/>
            <a:chOff x="4441475" y="4015850"/>
            <a:chExt cx="538850" cy="498500"/>
          </a:xfrm>
        </p:grpSpPr>
        <p:sp>
          <p:nvSpPr>
            <p:cNvPr id="3022" name="Google Shape;3022;p81"/>
            <p:cNvSpPr/>
            <p:nvPr/>
          </p:nvSpPr>
          <p:spPr>
            <a:xfrm>
              <a:off x="4441475" y="4015850"/>
              <a:ext cx="538850" cy="498500"/>
            </a:xfrm>
            <a:custGeom>
              <a:avLst/>
              <a:gdLst/>
              <a:ahLst/>
              <a:cxnLst/>
              <a:rect l="l" t="t" r="r" b="b"/>
              <a:pathLst>
                <a:path w="21554" h="19940" extrusionOk="0">
                  <a:moveTo>
                    <a:pt x="12445" y="404"/>
                  </a:moveTo>
                  <a:cubicBezTo>
                    <a:pt x="12421" y="431"/>
                    <a:pt x="12391" y="452"/>
                    <a:pt x="12362" y="475"/>
                  </a:cubicBezTo>
                  <a:cubicBezTo>
                    <a:pt x="12099" y="680"/>
                    <a:pt x="11839" y="888"/>
                    <a:pt x="11573" y="1089"/>
                  </a:cubicBezTo>
                  <a:cubicBezTo>
                    <a:pt x="11383" y="1234"/>
                    <a:pt x="11185" y="1369"/>
                    <a:pt x="10992" y="1510"/>
                  </a:cubicBezTo>
                  <a:cubicBezTo>
                    <a:pt x="10775" y="1668"/>
                    <a:pt x="10567" y="1839"/>
                    <a:pt x="10341" y="1983"/>
                  </a:cubicBezTo>
                  <a:cubicBezTo>
                    <a:pt x="10138" y="2112"/>
                    <a:pt x="9953" y="2261"/>
                    <a:pt x="9774" y="2420"/>
                  </a:cubicBezTo>
                  <a:cubicBezTo>
                    <a:pt x="9764" y="2430"/>
                    <a:pt x="9751" y="2438"/>
                    <a:pt x="9740" y="2447"/>
                  </a:cubicBezTo>
                  <a:cubicBezTo>
                    <a:pt x="9426" y="2669"/>
                    <a:pt x="9114" y="2893"/>
                    <a:pt x="8800" y="3114"/>
                  </a:cubicBezTo>
                  <a:cubicBezTo>
                    <a:pt x="8616" y="3242"/>
                    <a:pt x="8425" y="3362"/>
                    <a:pt x="8245" y="3496"/>
                  </a:cubicBezTo>
                  <a:cubicBezTo>
                    <a:pt x="8042" y="3648"/>
                    <a:pt x="7849" y="3812"/>
                    <a:pt x="7650" y="3970"/>
                  </a:cubicBezTo>
                  <a:cubicBezTo>
                    <a:pt x="7633" y="3984"/>
                    <a:pt x="7616" y="3996"/>
                    <a:pt x="7597" y="4007"/>
                  </a:cubicBezTo>
                  <a:cubicBezTo>
                    <a:pt x="7395" y="4125"/>
                    <a:pt x="7225" y="4284"/>
                    <a:pt x="7056" y="4443"/>
                  </a:cubicBezTo>
                  <a:cubicBezTo>
                    <a:pt x="6966" y="4527"/>
                    <a:pt x="6872" y="4606"/>
                    <a:pt x="6777" y="4685"/>
                  </a:cubicBezTo>
                  <a:cubicBezTo>
                    <a:pt x="6693" y="4754"/>
                    <a:pt x="6606" y="4818"/>
                    <a:pt x="6523" y="4889"/>
                  </a:cubicBezTo>
                  <a:cubicBezTo>
                    <a:pt x="6303" y="5076"/>
                    <a:pt x="6087" y="5271"/>
                    <a:pt x="5862" y="5454"/>
                  </a:cubicBezTo>
                  <a:cubicBezTo>
                    <a:pt x="5715" y="5572"/>
                    <a:pt x="5574" y="5697"/>
                    <a:pt x="5438" y="5826"/>
                  </a:cubicBezTo>
                  <a:cubicBezTo>
                    <a:pt x="5328" y="5931"/>
                    <a:pt x="5214" y="6034"/>
                    <a:pt x="5089" y="6121"/>
                  </a:cubicBezTo>
                  <a:cubicBezTo>
                    <a:pt x="4869" y="6275"/>
                    <a:pt x="4670" y="6453"/>
                    <a:pt x="4475" y="6638"/>
                  </a:cubicBezTo>
                  <a:cubicBezTo>
                    <a:pt x="4307" y="6798"/>
                    <a:pt x="4131" y="6951"/>
                    <a:pt x="3952" y="7097"/>
                  </a:cubicBezTo>
                  <a:cubicBezTo>
                    <a:pt x="3648" y="7343"/>
                    <a:pt x="3339" y="7583"/>
                    <a:pt x="3032" y="7826"/>
                  </a:cubicBezTo>
                  <a:cubicBezTo>
                    <a:pt x="2668" y="8113"/>
                    <a:pt x="2304" y="8400"/>
                    <a:pt x="1939" y="8687"/>
                  </a:cubicBezTo>
                  <a:cubicBezTo>
                    <a:pt x="1757" y="8831"/>
                    <a:pt x="1564" y="8962"/>
                    <a:pt x="1394" y="9119"/>
                  </a:cubicBezTo>
                  <a:cubicBezTo>
                    <a:pt x="1200" y="9297"/>
                    <a:pt x="990" y="9447"/>
                    <a:pt x="761" y="9576"/>
                  </a:cubicBezTo>
                  <a:cubicBezTo>
                    <a:pt x="546" y="9697"/>
                    <a:pt x="334" y="9824"/>
                    <a:pt x="124" y="9952"/>
                  </a:cubicBezTo>
                  <a:cubicBezTo>
                    <a:pt x="11" y="10021"/>
                    <a:pt x="1" y="10067"/>
                    <a:pt x="54" y="10186"/>
                  </a:cubicBezTo>
                  <a:cubicBezTo>
                    <a:pt x="73" y="10226"/>
                    <a:pt x="94" y="10264"/>
                    <a:pt x="116" y="10301"/>
                  </a:cubicBezTo>
                  <a:cubicBezTo>
                    <a:pt x="253" y="10540"/>
                    <a:pt x="392" y="10778"/>
                    <a:pt x="529" y="11018"/>
                  </a:cubicBezTo>
                  <a:cubicBezTo>
                    <a:pt x="643" y="11220"/>
                    <a:pt x="763" y="11418"/>
                    <a:pt x="936" y="11579"/>
                  </a:cubicBezTo>
                  <a:cubicBezTo>
                    <a:pt x="962" y="11603"/>
                    <a:pt x="981" y="11636"/>
                    <a:pt x="1002" y="11665"/>
                  </a:cubicBezTo>
                  <a:cubicBezTo>
                    <a:pt x="1194" y="11929"/>
                    <a:pt x="1384" y="12193"/>
                    <a:pt x="1576" y="12457"/>
                  </a:cubicBezTo>
                  <a:cubicBezTo>
                    <a:pt x="1588" y="12475"/>
                    <a:pt x="1604" y="12491"/>
                    <a:pt x="1616" y="12509"/>
                  </a:cubicBezTo>
                  <a:cubicBezTo>
                    <a:pt x="1764" y="12723"/>
                    <a:pt x="1915" y="12936"/>
                    <a:pt x="2057" y="13155"/>
                  </a:cubicBezTo>
                  <a:cubicBezTo>
                    <a:pt x="2132" y="13270"/>
                    <a:pt x="2198" y="13389"/>
                    <a:pt x="2305" y="13483"/>
                  </a:cubicBezTo>
                  <a:cubicBezTo>
                    <a:pt x="2358" y="13529"/>
                    <a:pt x="2395" y="13596"/>
                    <a:pt x="2436" y="13655"/>
                  </a:cubicBezTo>
                  <a:cubicBezTo>
                    <a:pt x="2506" y="13756"/>
                    <a:pt x="2570" y="13863"/>
                    <a:pt x="2639" y="13964"/>
                  </a:cubicBezTo>
                  <a:cubicBezTo>
                    <a:pt x="2804" y="14202"/>
                    <a:pt x="2985" y="14429"/>
                    <a:pt x="3128" y="14682"/>
                  </a:cubicBezTo>
                  <a:cubicBezTo>
                    <a:pt x="3159" y="14739"/>
                    <a:pt x="3207" y="14786"/>
                    <a:pt x="3252" y="14834"/>
                  </a:cubicBezTo>
                  <a:cubicBezTo>
                    <a:pt x="3509" y="15109"/>
                    <a:pt x="3747" y="15400"/>
                    <a:pt x="3935" y="15730"/>
                  </a:cubicBezTo>
                  <a:cubicBezTo>
                    <a:pt x="4189" y="16178"/>
                    <a:pt x="4452" y="16619"/>
                    <a:pt x="4772" y="17026"/>
                  </a:cubicBezTo>
                  <a:cubicBezTo>
                    <a:pt x="5019" y="17339"/>
                    <a:pt x="5245" y="17668"/>
                    <a:pt x="5502" y="17973"/>
                  </a:cubicBezTo>
                  <a:cubicBezTo>
                    <a:pt x="5656" y="18156"/>
                    <a:pt x="5824" y="18327"/>
                    <a:pt x="5937" y="18541"/>
                  </a:cubicBezTo>
                  <a:cubicBezTo>
                    <a:pt x="5961" y="18583"/>
                    <a:pt x="6006" y="18615"/>
                    <a:pt x="6044" y="18649"/>
                  </a:cubicBezTo>
                  <a:cubicBezTo>
                    <a:pt x="6147" y="18739"/>
                    <a:pt x="6253" y="18826"/>
                    <a:pt x="6355" y="18919"/>
                  </a:cubicBezTo>
                  <a:cubicBezTo>
                    <a:pt x="6483" y="19036"/>
                    <a:pt x="6608" y="19157"/>
                    <a:pt x="6736" y="19275"/>
                  </a:cubicBezTo>
                  <a:cubicBezTo>
                    <a:pt x="6817" y="19350"/>
                    <a:pt x="6852" y="19355"/>
                    <a:pt x="6948" y="19305"/>
                  </a:cubicBezTo>
                  <a:cubicBezTo>
                    <a:pt x="6987" y="19286"/>
                    <a:pt x="7024" y="19263"/>
                    <a:pt x="7062" y="19241"/>
                  </a:cubicBezTo>
                  <a:cubicBezTo>
                    <a:pt x="7255" y="19128"/>
                    <a:pt x="7447" y="19015"/>
                    <a:pt x="7649" y="18897"/>
                  </a:cubicBezTo>
                  <a:cubicBezTo>
                    <a:pt x="7792" y="19069"/>
                    <a:pt x="7912" y="19267"/>
                    <a:pt x="8033" y="19465"/>
                  </a:cubicBezTo>
                  <a:cubicBezTo>
                    <a:pt x="8047" y="19488"/>
                    <a:pt x="8049" y="19520"/>
                    <a:pt x="8053" y="19547"/>
                  </a:cubicBezTo>
                  <a:cubicBezTo>
                    <a:pt x="8077" y="19704"/>
                    <a:pt x="8190" y="19807"/>
                    <a:pt x="8271" y="19940"/>
                  </a:cubicBezTo>
                  <a:cubicBezTo>
                    <a:pt x="8475" y="19847"/>
                    <a:pt x="8664" y="19762"/>
                    <a:pt x="8813" y="19604"/>
                  </a:cubicBezTo>
                  <a:cubicBezTo>
                    <a:pt x="9132" y="19265"/>
                    <a:pt x="9479" y="18958"/>
                    <a:pt x="9873" y="18709"/>
                  </a:cubicBezTo>
                  <a:cubicBezTo>
                    <a:pt x="9885" y="18700"/>
                    <a:pt x="9896" y="18692"/>
                    <a:pt x="9908" y="18683"/>
                  </a:cubicBezTo>
                  <a:cubicBezTo>
                    <a:pt x="10391" y="18311"/>
                    <a:pt x="10872" y="17938"/>
                    <a:pt x="11356" y="17568"/>
                  </a:cubicBezTo>
                  <a:cubicBezTo>
                    <a:pt x="11667" y="17331"/>
                    <a:pt x="11970" y="17083"/>
                    <a:pt x="12316" y="16895"/>
                  </a:cubicBezTo>
                  <a:cubicBezTo>
                    <a:pt x="12462" y="16815"/>
                    <a:pt x="12595" y="16712"/>
                    <a:pt x="12732" y="16616"/>
                  </a:cubicBezTo>
                  <a:cubicBezTo>
                    <a:pt x="13045" y="16394"/>
                    <a:pt x="13355" y="16166"/>
                    <a:pt x="13672" y="15949"/>
                  </a:cubicBezTo>
                  <a:cubicBezTo>
                    <a:pt x="13971" y="15745"/>
                    <a:pt x="14278" y="15551"/>
                    <a:pt x="14581" y="15354"/>
                  </a:cubicBezTo>
                  <a:cubicBezTo>
                    <a:pt x="14837" y="15186"/>
                    <a:pt x="15100" y="15031"/>
                    <a:pt x="15343" y="14849"/>
                  </a:cubicBezTo>
                  <a:cubicBezTo>
                    <a:pt x="15587" y="14663"/>
                    <a:pt x="15845" y="14505"/>
                    <a:pt x="16106" y="14347"/>
                  </a:cubicBezTo>
                  <a:cubicBezTo>
                    <a:pt x="16286" y="14238"/>
                    <a:pt x="16466" y="14129"/>
                    <a:pt x="16633" y="14003"/>
                  </a:cubicBezTo>
                  <a:cubicBezTo>
                    <a:pt x="16813" y="13867"/>
                    <a:pt x="16997" y="13740"/>
                    <a:pt x="17189" y="13623"/>
                  </a:cubicBezTo>
                  <a:cubicBezTo>
                    <a:pt x="17250" y="13585"/>
                    <a:pt x="17306" y="13538"/>
                    <a:pt x="17364" y="13493"/>
                  </a:cubicBezTo>
                  <a:cubicBezTo>
                    <a:pt x="17478" y="13404"/>
                    <a:pt x="17581" y="13298"/>
                    <a:pt x="17706" y="13226"/>
                  </a:cubicBezTo>
                  <a:cubicBezTo>
                    <a:pt x="17995" y="13059"/>
                    <a:pt x="18274" y="12879"/>
                    <a:pt x="18543" y="12680"/>
                  </a:cubicBezTo>
                  <a:cubicBezTo>
                    <a:pt x="18877" y="12435"/>
                    <a:pt x="19238" y="12232"/>
                    <a:pt x="19594" y="12024"/>
                  </a:cubicBezTo>
                  <a:cubicBezTo>
                    <a:pt x="19688" y="11969"/>
                    <a:pt x="19783" y="11921"/>
                    <a:pt x="19839" y="11815"/>
                  </a:cubicBezTo>
                  <a:cubicBezTo>
                    <a:pt x="19864" y="11770"/>
                    <a:pt x="19925" y="11741"/>
                    <a:pt x="19974" y="11711"/>
                  </a:cubicBezTo>
                  <a:cubicBezTo>
                    <a:pt x="20160" y="11599"/>
                    <a:pt x="20349" y="11489"/>
                    <a:pt x="20536" y="11378"/>
                  </a:cubicBezTo>
                  <a:cubicBezTo>
                    <a:pt x="20828" y="11204"/>
                    <a:pt x="21123" y="11032"/>
                    <a:pt x="21414" y="10854"/>
                  </a:cubicBezTo>
                  <a:cubicBezTo>
                    <a:pt x="21536" y="10780"/>
                    <a:pt x="21553" y="10720"/>
                    <a:pt x="21485" y="10603"/>
                  </a:cubicBezTo>
                  <a:cubicBezTo>
                    <a:pt x="21341" y="10359"/>
                    <a:pt x="21192" y="10118"/>
                    <a:pt x="21040" y="9881"/>
                  </a:cubicBezTo>
                  <a:cubicBezTo>
                    <a:pt x="20977" y="9784"/>
                    <a:pt x="20901" y="9696"/>
                    <a:pt x="20827" y="9606"/>
                  </a:cubicBezTo>
                  <a:cubicBezTo>
                    <a:pt x="20673" y="9416"/>
                    <a:pt x="20503" y="9237"/>
                    <a:pt x="20369" y="9030"/>
                  </a:cubicBezTo>
                  <a:cubicBezTo>
                    <a:pt x="20357" y="9013"/>
                    <a:pt x="20337" y="9000"/>
                    <a:pt x="20322" y="8984"/>
                  </a:cubicBezTo>
                  <a:cubicBezTo>
                    <a:pt x="20146" y="8802"/>
                    <a:pt x="19974" y="8615"/>
                    <a:pt x="19837" y="8399"/>
                  </a:cubicBezTo>
                  <a:cubicBezTo>
                    <a:pt x="19810" y="8357"/>
                    <a:pt x="19775" y="8319"/>
                    <a:pt x="19740" y="8284"/>
                  </a:cubicBezTo>
                  <a:cubicBezTo>
                    <a:pt x="19534" y="8078"/>
                    <a:pt x="19325" y="7879"/>
                    <a:pt x="19122" y="7671"/>
                  </a:cubicBezTo>
                  <a:cubicBezTo>
                    <a:pt x="18924" y="7470"/>
                    <a:pt x="18718" y="7277"/>
                    <a:pt x="18549" y="7049"/>
                  </a:cubicBezTo>
                  <a:cubicBezTo>
                    <a:pt x="18328" y="6753"/>
                    <a:pt x="18103" y="6460"/>
                    <a:pt x="17878" y="6167"/>
                  </a:cubicBezTo>
                  <a:cubicBezTo>
                    <a:pt x="17825" y="6098"/>
                    <a:pt x="17768" y="6032"/>
                    <a:pt x="17711" y="5967"/>
                  </a:cubicBezTo>
                  <a:cubicBezTo>
                    <a:pt x="17570" y="5803"/>
                    <a:pt x="17397" y="5665"/>
                    <a:pt x="17297" y="5466"/>
                  </a:cubicBezTo>
                  <a:cubicBezTo>
                    <a:pt x="17287" y="5447"/>
                    <a:pt x="17271" y="5430"/>
                    <a:pt x="17256" y="5416"/>
                  </a:cubicBezTo>
                  <a:cubicBezTo>
                    <a:pt x="17090" y="5264"/>
                    <a:pt x="16922" y="5116"/>
                    <a:pt x="16758" y="4963"/>
                  </a:cubicBezTo>
                  <a:cubicBezTo>
                    <a:pt x="16674" y="4884"/>
                    <a:pt x="16581" y="4810"/>
                    <a:pt x="16515" y="4718"/>
                  </a:cubicBezTo>
                  <a:cubicBezTo>
                    <a:pt x="16437" y="4611"/>
                    <a:pt x="16351" y="4516"/>
                    <a:pt x="16254" y="4428"/>
                  </a:cubicBezTo>
                  <a:cubicBezTo>
                    <a:pt x="16098" y="4286"/>
                    <a:pt x="15951" y="4137"/>
                    <a:pt x="15852" y="3947"/>
                  </a:cubicBezTo>
                  <a:cubicBezTo>
                    <a:pt x="15822" y="3890"/>
                    <a:pt x="15774" y="3843"/>
                    <a:pt x="15736" y="3790"/>
                  </a:cubicBezTo>
                  <a:cubicBezTo>
                    <a:pt x="15635" y="3648"/>
                    <a:pt x="15526" y="3512"/>
                    <a:pt x="15436" y="3364"/>
                  </a:cubicBezTo>
                  <a:cubicBezTo>
                    <a:pt x="15261" y="3080"/>
                    <a:pt x="15098" y="2789"/>
                    <a:pt x="14929" y="2501"/>
                  </a:cubicBezTo>
                  <a:cubicBezTo>
                    <a:pt x="14856" y="2376"/>
                    <a:pt x="14771" y="2262"/>
                    <a:pt x="14669" y="2155"/>
                  </a:cubicBezTo>
                  <a:cubicBezTo>
                    <a:pt x="14508" y="1987"/>
                    <a:pt x="14414" y="1770"/>
                    <a:pt x="14302" y="1566"/>
                  </a:cubicBezTo>
                  <a:cubicBezTo>
                    <a:pt x="14293" y="1548"/>
                    <a:pt x="14294" y="1524"/>
                    <a:pt x="14290" y="1503"/>
                  </a:cubicBezTo>
                  <a:cubicBezTo>
                    <a:pt x="14258" y="1370"/>
                    <a:pt x="14232" y="1237"/>
                    <a:pt x="14193" y="1105"/>
                  </a:cubicBezTo>
                  <a:cubicBezTo>
                    <a:pt x="14174" y="1043"/>
                    <a:pt x="14156" y="984"/>
                    <a:pt x="14153" y="917"/>
                  </a:cubicBezTo>
                  <a:cubicBezTo>
                    <a:pt x="14150" y="834"/>
                    <a:pt x="14102" y="771"/>
                    <a:pt x="14030" y="720"/>
                  </a:cubicBezTo>
                  <a:cubicBezTo>
                    <a:pt x="13967" y="749"/>
                    <a:pt x="13909" y="774"/>
                    <a:pt x="13848" y="800"/>
                  </a:cubicBezTo>
                  <a:cubicBezTo>
                    <a:pt x="13622" y="624"/>
                    <a:pt x="13408" y="445"/>
                    <a:pt x="13234" y="221"/>
                  </a:cubicBezTo>
                  <a:cubicBezTo>
                    <a:pt x="13166" y="134"/>
                    <a:pt x="13108" y="20"/>
                    <a:pt x="12975" y="1"/>
                  </a:cubicBezTo>
                  <a:cubicBezTo>
                    <a:pt x="12783" y="112"/>
                    <a:pt x="12594" y="231"/>
                    <a:pt x="12445" y="404"/>
                  </a:cubicBezTo>
                  <a:close/>
                  <a:moveTo>
                    <a:pt x="13864" y="1095"/>
                  </a:moveTo>
                  <a:cubicBezTo>
                    <a:pt x="13890" y="1123"/>
                    <a:pt x="13906" y="1133"/>
                    <a:pt x="13909" y="1144"/>
                  </a:cubicBezTo>
                  <a:cubicBezTo>
                    <a:pt x="13947" y="1289"/>
                    <a:pt x="13983" y="1435"/>
                    <a:pt x="14022" y="1580"/>
                  </a:cubicBezTo>
                  <a:cubicBezTo>
                    <a:pt x="14032" y="1621"/>
                    <a:pt x="14046" y="1664"/>
                    <a:pt x="14067" y="1701"/>
                  </a:cubicBezTo>
                  <a:cubicBezTo>
                    <a:pt x="14165" y="1870"/>
                    <a:pt x="14264" y="2040"/>
                    <a:pt x="14366" y="2207"/>
                  </a:cubicBezTo>
                  <a:cubicBezTo>
                    <a:pt x="14391" y="2250"/>
                    <a:pt x="14419" y="2296"/>
                    <a:pt x="14458" y="2327"/>
                  </a:cubicBezTo>
                  <a:cubicBezTo>
                    <a:pt x="14581" y="2425"/>
                    <a:pt x="14652" y="2560"/>
                    <a:pt x="14729" y="2691"/>
                  </a:cubicBezTo>
                  <a:cubicBezTo>
                    <a:pt x="14891" y="2966"/>
                    <a:pt x="15047" y="3245"/>
                    <a:pt x="15215" y="3516"/>
                  </a:cubicBezTo>
                  <a:cubicBezTo>
                    <a:pt x="15310" y="3669"/>
                    <a:pt x="15425" y="3811"/>
                    <a:pt x="15529" y="3959"/>
                  </a:cubicBezTo>
                  <a:cubicBezTo>
                    <a:pt x="15588" y="4041"/>
                    <a:pt x="15652" y="4121"/>
                    <a:pt x="15702" y="4208"/>
                  </a:cubicBezTo>
                  <a:cubicBezTo>
                    <a:pt x="15765" y="4317"/>
                    <a:pt x="15845" y="4408"/>
                    <a:pt x="15934" y="4493"/>
                  </a:cubicBezTo>
                  <a:cubicBezTo>
                    <a:pt x="16083" y="4632"/>
                    <a:pt x="16234" y="4766"/>
                    <a:pt x="16346" y="4940"/>
                  </a:cubicBezTo>
                  <a:cubicBezTo>
                    <a:pt x="16394" y="5016"/>
                    <a:pt x="16477" y="5073"/>
                    <a:pt x="16547" y="5136"/>
                  </a:cubicBezTo>
                  <a:cubicBezTo>
                    <a:pt x="16707" y="5281"/>
                    <a:pt x="16871" y="5424"/>
                    <a:pt x="17033" y="5569"/>
                  </a:cubicBezTo>
                  <a:cubicBezTo>
                    <a:pt x="17054" y="5588"/>
                    <a:pt x="17077" y="5610"/>
                    <a:pt x="17088" y="5635"/>
                  </a:cubicBezTo>
                  <a:cubicBezTo>
                    <a:pt x="17184" y="5837"/>
                    <a:pt x="17363" y="5970"/>
                    <a:pt x="17502" y="6136"/>
                  </a:cubicBezTo>
                  <a:cubicBezTo>
                    <a:pt x="17534" y="6174"/>
                    <a:pt x="17573" y="6209"/>
                    <a:pt x="17603" y="6250"/>
                  </a:cubicBezTo>
                  <a:cubicBezTo>
                    <a:pt x="17867" y="6631"/>
                    <a:pt x="18184" y="6972"/>
                    <a:pt x="18450" y="7353"/>
                  </a:cubicBezTo>
                  <a:cubicBezTo>
                    <a:pt x="18474" y="7387"/>
                    <a:pt x="18501" y="7422"/>
                    <a:pt x="18532" y="7452"/>
                  </a:cubicBezTo>
                  <a:cubicBezTo>
                    <a:pt x="18863" y="7787"/>
                    <a:pt x="19196" y="8121"/>
                    <a:pt x="19527" y="8455"/>
                  </a:cubicBezTo>
                  <a:cubicBezTo>
                    <a:pt x="19578" y="8507"/>
                    <a:pt x="19620" y="8566"/>
                    <a:pt x="19665" y="8621"/>
                  </a:cubicBezTo>
                  <a:cubicBezTo>
                    <a:pt x="19765" y="8745"/>
                    <a:pt x="19861" y="8874"/>
                    <a:pt x="19966" y="8993"/>
                  </a:cubicBezTo>
                  <a:cubicBezTo>
                    <a:pt x="20096" y="9138"/>
                    <a:pt x="20245" y="9267"/>
                    <a:pt x="20339" y="9443"/>
                  </a:cubicBezTo>
                  <a:cubicBezTo>
                    <a:pt x="20356" y="9475"/>
                    <a:pt x="20383" y="9501"/>
                    <a:pt x="20409" y="9526"/>
                  </a:cubicBezTo>
                  <a:cubicBezTo>
                    <a:pt x="20607" y="9729"/>
                    <a:pt x="20772" y="9959"/>
                    <a:pt x="20937" y="10188"/>
                  </a:cubicBezTo>
                  <a:cubicBezTo>
                    <a:pt x="21038" y="10328"/>
                    <a:pt x="21129" y="10475"/>
                    <a:pt x="21199" y="10631"/>
                  </a:cubicBezTo>
                  <a:cubicBezTo>
                    <a:pt x="21163" y="10707"/>
                    <a:pt x="21098" y="10727"/>
                    <a:pt x="21043" y="10758"/>
                  </a:cubicBezTo>
                  <a:cubicBezTo>
                    <a:pt x="20642" y="10993"/>
                    <a:pt x="20239" y="11224"/>
                    <a:pt x="19838" y="11458"/>
                  </a:cubicBezTo>
                  <a:cubicBezTo>
                    <a:pt x="19727" y="11523"/>
                    <a:pt x="19606" y="11577"/>
                    <a:pt x="19540" y="11701"/>
                  </a:cubicBezTo>
                  <a:cubicBezTo>
                    <a:pt x="19522" y="11735"/>
                    <a:pt x="19473" y="11755"/>
                    <a:pt x="19437" y="11778"/>
                  </a:cubicBezTo>
                  <a:cubicBezTo>
                    <a:pt x="19281" y="11870"/>
                    <a:pt x="19121" y="11956"/>
                    <a:pt x="18968" y="12054"/>
                  </a:cubicBezTo>
                  <a:cubicBezTo>
                    <a:pt x="18713" y="12220"/>
                    <a:pt x="18462" y="12394"/>
                    <a:pt x="18210" y="12562"/>
                  </a:cubicBezTo>
                  <a:cubicBezTo>
                    <a:pt x="18084" y="12648"/>
                    <a:pt x="17959" y="12738"/>
                    <a:pt x="17826" y="12811"/>
                  </a:cubicBezTo>
                  <a:cubicBezTo>
                    <a:pt x="17595" y="12936"/>
                    <a:pt x="17380" y="13078"/>
                    <a:pt x="17188" y="13260"/>
                  </a:cubicBezTo>
                  <a:cubicBezTo>
                    <a:pt x="17121" y="13324"/>
                    <a:pt x="17037" y="13374"/>
                    <a:pt x="16956" y="13421"/>
                  </a:cubicBezTo>
                  <a:cubicBezTo>
                    <a:pt x="16773" y="13526"/>
                    <a:pt x="16605" y="13652"/>
                    <a:pt x="16446" y="13789"/>
                  </a:cubicBezTo>
                  <a:cubicBezTo>
                    <a:pt x="16396" y="13831"/>
                    <a:pt x="16341" y="13869"/>
                    <a:pt x="16287" y="13903"/>
                  </a:cubicBezTo>
                  <a:cubicBezTo>
                    <a:pt x="16181" y="13968"/>
                    <a:pt x="16074" y="14029"/>
                    <a:pt x="15968" y="14090"/>
                  </a:cubicBezTo>
                  <a:cubicBezTo>
                    <a:pt x="15723" y="14232"/>
                    <a:pt x="15478" y="14374"/>
                    <a:pt x="15259" y="14555"/>
                  </a:cubicBezTo>
                  <a:cubicBezTo>
                    <a:pt x="15097" y="14690"/>
                    <a:pt x="14917" y="14799"/>
                    <a:pt x="14740" y="14913"/>
                  </a:cubicBezTo>
                  <a:cubicBezTo>
                    <a:pt x="14459" y="15094"/>
                    <a:pt x="14186" y="15284"/>
                    <a:pt x="13909" y="15470"/>
                  </a:cubicBezTo>
                  <a:cubicBezTo>
                    <a:pt x="13812" y="15534"/>
                    <a:pt x="13714" y="15598"/>
                    <a:pt x="13619" y="15663"/>
                  </a:cubicBezTo>
                  <a:cubicBezTo>
                    <a:pt x="13391" y="15819"/>
                    <a:pt x="13163" y="15972"/>
                    <a:pt x="12940" y="16134"/>
                  </a:cubicBezTo>
                  <a:cubicBezTo>
                    <a:pt x="12617" y="16368"/>
                    <a:pt x="12292" y="16597"/>
                    <a:pt x="11954" y="16811"/>
                  </a:cubicBezTo>
                  <a:cubicBezTo>
                    <a:pt x="11698" y="16974"/>
                    <a:pt x="11458" y="17163"/>
                    <a:pt x="11218" y="17350"/>
                  </a:cubicBezTo>
                  <a:cubicBezTo>
                    <a:pt x="10697" y="17755"/>
                    <a:pt x="10188" y="18176"/>
                    <a:pt x="9660" y="18571"/>
                  </a:cubicBezTo>
                  <a:cubicBezTo>
                    <a:pt x="9302" y="18836"/>
                    <a:pt x="8975" y="19128"/>
                    <a:pt x="8677" y="19457"/>
                  </a:cubicBezTo>
                  <a:cubicBezTo>
                    <a:pt x="8604" y="19538"/>
                    <a:pt x="8526" y="19614"/>
                    <a:pt x="8405" y="19654"/>
                  </a:cubicBezTo>
                  <a:cubicBezTo>
                    <a:pt x="8388" y="19631"/>
                    <a:pt x="8364" y="19607"/>
                    <a:pt x="8347" y="19578"/>
                  </a:cubicBezTo>
                  <a:cubicBezTo>
                    <a:pt x="8162" y="19275"/>
                    <a:pt x="7977" y="18971"/>
                    <a:pt x="7792" y="18668"/>
                  </a:cubicBezTo>
                  <a:cubicBezTo>
                    <a:pt x="7733" y="18571"/>
                    <a:pt x="7649" y="18489"/>
                    <a:pt x="7651" y="18359"/>
                  </a:cubicBezTo>
                  <a:cubicBezTo>
                    <a:pt x="7652" y="18322"/>
                    <a:pt x="7599" y="18269"/>
                    <a:pt x="7559" y="18251"/>
                  </a:cubicBezTo>
                  <a:cubicBezTo>
                    <a:pt x="7492" y="18221"/>
                    <a:pt x="7458" y="18172"/>
                    <a:pt x="7421" y="18118"/>
                  </a:cubicBezTo>
                  <a:cubicBezTo>
                    <a:pt x="7240" y="17847"/>
                    <a:pt x="7061" y="17573"/>
                    <a:pt x="6874" y="17306"/>
                  </a:cubicBezTo>
                  <a:cubicBezTo>
                    <a:pt x="6594" y="16910"/>
                    <a:pt x="6307" y="16517"/>
                    <a:pt x="5981" y="16156"/>
                  </a:cubicBezTo>
                  <a:cubicBezTo>
                    <a:pt x="5591" y="15726"/>
                    <a:pt x="5214" y="15287"/>
                    <a:pt x="4859" y="14827"/>
                  </a:cubicBezTo>
                  <a:cubicBezTo>
                    <a:pt x="4722" y="14651"/>
                    <a:pt x="4561" y="14492"/>
                    <a:pt x="4409" y="14327"/>
                  </a:cubicBezTo>
                  <a:cubicBezTo>
                    <a:pt x="4099" y="13990"/>
                    <a:pt x="3787" y="13659"/>
                    <a:pt x="3481" y="13320"/>
                  </a:cubicBezTo>
                  <a:cubicBezTo>
                    <a:pt x="3160" y="12965"/>
                    <a:pt x="2877" y="12578"/>
                    <a:pt x="2581" y="12203"/>
                  </a:cubicBezTo>
                  <a:cubicBezTo>
                    <a:pt x="2252" y="11784"/>
                    <a:pt x="2007" y="11314"/>
                    <a:pt x="1719" y="10871"/>
                  </a:cubicBezTo>
                  <a:cubicBezTo>
                    <a:pt x="1703" y="10846"/>
                    <a:pt x="1693" y="10819"/>
                    <a:pt x="1677" y="10781"/>
                  </a:cubicBezTo>
                  <a:cubicBezTo>
                    <a:pt x="1707" y="10754"/>
                    <a:pt x="1734" y="10719"/>
                    <a:pt x="1769" y="10701"/>
                  </a:cubicBezTo>
                  <a:cubicBezTo>
                    <a:pt x="2048" y="10555"/>
                    <a:pt x="2297" y="10375"/>
                    <a:pt x="2504" y="10133"/>
                  </a:cubicBezTo>
                  <a:cubicBezTo>
                    <a:pt x="2581" y="10042"/>
                    <a:pt x="2668" y="9945"/>
                    <a:pt x="2804" y="9932"/>
                  </a:cubicBezTo>
                  <a:cubicBezTo>
                    <a:pt x="2923" y="9828"/>
                    <a:pt x="3068" y="9753"/>
                    <a:pt x="3160" y="9620"/>
                  </a:cubicBezTo>
                  <a:cubicBezTo>
                    <a:pt x="3282" y="9444"/>
                    <a:pt x="3451" y="9318"/>
                    <a:pt x="3611" y="9185"/>
                  </a:cubicBezTo>
                  <a:cubicBezTo>
                    <a:pt x="3709" y="9104"/>
                    <a:pt x="3795" y="9020"/>
                    <a:pt x="3856" y="8913"/>
                  </a:cubicBezTo>
                  <a:cubicBezTo>
                    <a:pt x="3925" y="8791"/>
                    <a:pt x="4014" y="8689"/>
                    <a:pt x="4117" y="8596"/>
                  </a:cubicBezTo>
                  <a:cubicBezTo>
                    <a:pt x="4469" y="8283"/>
                    <a:pt x="4821" y="7969"/>
                    <a:pt x="5169" y="7652"/>
                  </a:cubicBezTo>
                  <a:cubicBezTo>
                    <a:pt x="5362" y="7477"/>
                    <a:pt x="5546" y="7290"/>
                    <a:pt x="5740" y="7117"/>
                  </a:cubicBezTo>
                  <a:cubicBezTo>
                    <a:pt x="6220" y="6686"/>
                    <a:pt x="6699" y="6253"/>
                    <a:pt x="7187" y="5831"/>
                  </a:cubicBezTo>
                  <a:cubicBezTo>
                    <a:pt x="7439" y="5613"/>
                    <a:pt x="7709" y="5416"/>
                    <a:pt x="7970" y="5208"/>
                  </a:cubicBezTo>
                  <a:cubicBezTo>
                    <a:pt x="8038" y="5155"/>
                    <a:pt x="8108" y="5101"/>
                    <a:pt x="8171" y="5042"/>
                  </a:cubicBezTo>
                  <a:cubicBezTo>
                    <a:pt x="8404" y="4829"/>
                    <a:pt x="8683" y="4689"/>
                    <a:pt x="8951" y="4529"/>
                  </a:cubicBezTo>
                  <a:cubicBezTo>
                    <a:pt x="9044" y="4473"/>
                    <a:pt x="9140" y="4420"/>
                    <a:pt x="9231" y="4363"/>
                  </a:cubicBezTo>
                  <a:cubicBezTo>
                    <a:pt x="9274" y="4335"/>
                    <a:pt x="9324" y="4306"/>
                    <a:pt x="9344" y="4265"/>
                  </a:cubicBezTo>
                  <a:cubicBezTo>
                    <a:pt x="9390" y="4172"/>
                    <a:pt x="9471" y="4129"/>
                    <a:pt x="9553" y="4082"/>
                  </a:cubicBezTo>
                  <a:cubicBezTo>
                    <a:pt x="9829" y="3922"/>
                    <a:pt x="10105" y="3761"/>
                    <a:pt x="10380" y="3600"/>
                  </a:cubicBezTo>
                  <a:cubicBezTo>
                    <a:pt x="10487" y="3537"/>
                    <a:pt x="10585" y="3466"/>
                    <a:pt x="10674" y="3377"/>
                  </a:cubicBezTo>
                  <a:cubicBezTo>
                    <a:pt x="10749" y="3301"/>
                    <a:pt x="10843" y="3242"/>
                    <a:pt x="10935" y="3185"/>
                  </a:cubicBezTo>
                  <a:cubicBezTo>
                    <a:pt x="11077" y="3097"/>
                    <a:pt x="11220" y="3015"/>
                    <a:pt x="11338" y="2891"/>
                  </a:cubicBezTo>
                  <a:cubicBezTo>
                    <a:pt x="11396" y="2829"/>
                    <a:pt x="11479" y="2791"/>
                    <a:pt x="11548" y="2739"/>
                  </a:cubicBezTo>
                  <a:cubicBezTo>
                    <a:pt x="11637" y="2675"/>
                    <a:pt x="11731" y="2617"/>
                    <a:pt x="11806" y="2541"/>
                  </a:cubicBezTo>
                  <a:cubicBezTo>
                    <a:pt x="11889" y="2456"/>
                    <a:pt x="11983" y="2391"/>
                    <a:pt x="12085" y="2335"/>
                  </a:cubicBezTo>
                  <a:cubicBezTo>
                    <a:pt x="12244" y="2247"/>
                    <a:pt x="12389" y="2145"/>
                    <a:pt x="12516" y="2010"/>
                  </a:cubicBezTo>
                  <a:cubicBezTo>
                    <a:pt x="12634" y="1884"/>
                    <a:pt x="12776" y="1780"/>
                    <a:pt x="12910" y="1669"/>
                  </a:cubicBezTo>
                  <a:cubicBezTo>
                    <a:pt x="12983" y="1607"/>
                    <a:pt x="13069" y="1567"/>
                    <a:pt x="13166" y="1560"/>
                  </a:cubicBezTo>
                  <a:cubicBezTo>
                    <a:pt x="13261" y="1554"/>
                    <a:pt x="13336" y="1508"/>
                    <a:pt x="13386" y="1436"/>
                  </a:cubicBezTo>
                  <a:cubicBezTo>
                    <a:pt x="13505" y="1266"/>
                    <a:pt x="13689" y="1198"/>
                    <a:pt x="13864" y="1095"/>
                  </a:cubicBezTo>
                  <a:close/>
                  <a:moveTo>
                    <a:pt x="6656" y="17466"/>
                  </a:moveTo>
                  <a:cubicBezTo>
                    <a:pt x="6538" y="17441"/>
                    <a:pt x="6472" y="17382"/>
                    <a:pt x="6395" y="17320"/>
                  </a:cubicBezTo>
                  <a:cubicBezTo>
                    <a:pt x="6419" y="17281"/>
                    <a:pt x="6437" y="17253"/>
                    <a:pt x="6460" y="17217"/>
                  </a:cubicBezTo>
                  <a:cubicBezTo>
                    <a:pt x="6558" y="17269"/>
                    <a:pt x="6602" y="17354"/>
                    <a:pt x="6656" y="17466"/>
                  </a:cubicBezTo>
                  <a:close/>
                  <a:moveTo>
                    <a:pt x="13083" y="513"/>
                  </a:moveTo>
                  <a:cubicBezTo>
                    <a:pt x="13113" y="553"/>
                    <a:pt x="13151" y="585"/>
                    <a:pt x="13188" y="618"/>
                  </a:cubicBezTo>
                  <a:cubicBezTo>
                    <a:pt x="13216" y="642"/>
                    <a:pt x="13249" y="660"/>
                    <a:pt x="13271" y="688"/>
                  </a:cubicBezTo>
                  <a:cubicBezTo>
                    <a:pt x="13308" y="731"/>
                    <a:pt x="13339" y="780"/>
                    <a:pt x="13369" y="826"/>
                  </a:cubicBezTo>
                  <a:cubicBezTo>
                    <a:pt x="13258" y="1064"/>
                    <a:pt x="13040" y="1158"/>
                    <a:pt x="12824" y="1233"/>
                  </a:cubicBezTo>
                  <a:cubicBezTo>
                    <a:pt x="12428" y="1372"/>
                    <a:pt x="12091" y="1610"/>
                    <a:pt x="11745" y="1836"/>
                  </a:cubicBezTo>
                  <a:cubicBezTo>
                    <a:pt x="11727" y="1847"/>
                    <a:pt x="11711" y="1864"/>
                    <a:pt x="11700" y="1882"/>
                  </a:cubicBezTo>
                  <a:cubicBezTo>
                    <a:pt x="11693" y="1891"/>
                    <a:pt x="11693" y="1910"/>
                    <a:pt x="11698" y="1921"/>
                  </a:cubicBezTo>
                  <a:cubicBezTo>
                    <a:pt x="11703" y="1932"/>
                    <a:pt x="11722" y="1947"/>
                    <a:pt x="11729" y="1945"/>
                  </a:cubicBezTo>
                  <a:cubicBezTo>
                    <a:pt x="11797" y="1922"/>
                    <a:pt x="11868" y="1903"/>
                    <a:pt x="11931" y="1870"/>
                  </a:cubicBezTo>
                  <a:cubicBezTo>
                    <a:pt x="12072" y="1797"/>
                    <a:pt x="12210" y="1716"/>
                    <a:pt x="12349" y="1637"/>
                  </a:cubicBezTo>
                  <a:cubicBezTo>
                    <a:pt x="12392" y="1612"/>
                    <a:pt x="12435" y="1587"/>
                    <a:pt x="12510" y="1543"/>
                  </a:cubicBezTo>
                  <a:cubicBezTo>
                    <a:pt x="12490" y="1602"/>
                    <a:pt x="12490" y="1638"/>
                    <a:pt x="12473" y="1649"/>
                  </a:cubicBezTo>
                  <a:cubicBezTo>
                    <a:pt x="12363" y="1723"/>
                    <a:pt x="12275" y="1818"/>
                    <a:pt x="12184" y="1910"/>
                  </a:cubicBezTo>
                  <a:cubicBezTo>
                    <a:pt x="12145" y="1948"/>
                    <a:pt x="12086" y="1974"/>
                    <a:pt x="12032" y="1987"/>
                  </a:cubicBezTo>
                  <a:cubicBezTo>
                    <a:pt x="11847" y="2031"/>
                    <a:pt x="11674" y="2105"/>
                    <a:pt x="11505" y="2188"/>
                  </a:cubicBezTo>
                  <a:cubicBezTo>
                    <a:pt x="11415" y="2232"/>
                    <a:pt x="11319" y="2269"/>
                    <a:pt x="11225" y="2308"/>
                  </a:cubicBezTo>
                  <a:cubicBezTo>
                    <a:pt x="11124" y="2351"/>
                    <a:pt x="11028" y="2403"/>
                    <a:pt x="10959" y="2490"/>
                  </a:cubicBezTo>
                  <a:cubicBezTo>
                    <a:pt x="10946" y="2506"/>
                    <a:pt x="10954" y="2538"/>
                    <a:pt x="10950" y="2581"/>
                  </a:cubicBezTo>
                  <a:cubicBezTo>
                    <a:pt x="11087" y="2532"/>
                    <a:pt x="11207" y="2490"/>
                    <a:pt x="11340" y="2443"/>
                  </a:cubicBezTo>
                  <a:cubicBezTo>
                    <a:pt x="11326" y="2475"/>
                    <a:pt x="11324" y="2492"/>
                    <a:pt x="11316" y="2498"/>
                  </a:cubicBezTo>
                  <a:cubicBezTo>
                    <a:pt x="11008" y="2703"/>
                    <a:pt x="10709" y="2919"/>
                    <a:pt x="10348" y="3031"/>
                  </a:cubicBezTo>
                  <a:cubicBezTo>
                    <a:pt x="10106" y="3104"/>
                    <a:pt x="9870" y="3201"/>
                    <a:pt x="9634" y="3294"/>
                  </a:cubicBezTo>
                  <a:cubicBezTo>
                    <a:pt x="9500" y="3346"/>
                    <a:pt x="9367" y="3405"/>
                    <a:pt x="9259" y="3500"/>
                  </a:cubicBezTo>
                  <a:cubicBezTo>
                    <a:pt x="9268" y="3558"/>
                    <a:pt x="9303" y="3558"/>
                    <a:pt x="9340" y="3545"/>
                  </a:cubicBezTo>
                  <a:cubicBezTo>
                    <a:pt x="9545" y="3475"/>
                    <a:pt x="9750" y="3403"/>
                    <a:pt x="9956" y="3333"/>
                  </a:cubicBezTo>
                  <a:cubicBezTo>
                    <a:pt x="9983" y="3324"/>
                    <a:pt x="10010" y="3319"/>
                    <a:pt x="10069" y="3305"/>
                  </a:cubicBezTo>
                  <a:cubicBezTo>
                    <a:pt x="10037" y="3349"/>
                    <a:pt x="10027" y="3375"/>
                    <a:pt x="10009" y="3390"/>
                  </a:cubicBezTo>
                  <a:cubicBezTo>
                    <a:pt x="9840" y="3536"/>
                    <a:pt x="9628" y="3598"/>
                    <a:pt x="9426" y="3678"/>
                  </a:cubicBezTo>
                  <a:cubicBezTo>
                    <a:pt x="9137" y="3792"/>
                    <a:pt x="8842" y="3894"/>
                    <a:pt x="8552" y="4006"/>
                  </a:cubicBezTo>
                  <a:cubicBezTo>
                    <a:pt x="8452" y="4046"/>
                    <a:pt x="8355" y="4097"/>
                    <a:pt x="8260" y="4149"/>
                  </a:cubicBezTo>
                  <a:cubicBezTo>
                    <a:pt x="8234" y="4164"/>
                    <a:pt x="8220" y="4203"/>
                    <a:pt x="8188" y="4247"/>
                  </a:cubicBezTo>
                  <a:cubicBezTo>
                    <a:pt x="8344" y="4272"/>
                    <a:pt x="8454" y="4188"/>
                    <a:pt x="8577" y="4168"/>
                  </a:cubicBezTo>
                  <a:cubicBezTo>
                    <a:pt x="8704" y="4148"/>
                    <a:pt x="8831" y="4115"/>
                    <a:pt x="8976" y="4084"/>
                  </a:cubicBezTo>
                  <a:cubicBezTo>
                    <a:pt x="8934" y="4166"/>
                    <a:pt x="8870" y="4197"/>
                    <a:pt x="8817" y="4239"/>
                  </a:cubicBezTo>
                  <a:cubicBezTo>
                    <a:pt x="8765" y="4279"/>
                    <a:pt x="8711" y="4316"/>
                    <a:pt x="8655" y="4350"/>
                  </a:cubicBezTo>
                  <a:cubicBezTo>
                    <a:pt x="8406" y="4498"/>
                    <a:pt x="8155" y="4645"/>
                    <a:pt x="7906" y="4792"/>
                  </a:cubicBezTo>
                  <a:cubicBezTo>
                    <a:pt x="7769" y="4872"/>
                    <a:pt x="7619" y="4932"/>
                    <a:pt x="7538" y="5085"/>
                  </a:cubicBezTo>
                  <a:cubicBezTo>
                    <a:pt x="7520" y="5120"/>
                    <a:pt x="7471" y="5139"/>
                    <a:pt x="7435" y="5162"/>
                  </a:cubicBezTo>
                  <a:cubicBezTo>
                    <a:pt x="7342" y="5218"/>
                    <a:pt x="7247" y="5274"/>
                    <a:pt x="7153" y="5327"/>
                  </a:cubicBezTo>
                  <a:cubicBezTo>
                    <a:pt x="7013" y="5405"/>
                    <a:pt x="6892" y="5505"/>
                    <a:pt x="6771" y="5610"/>
                  </a:cubicBezTo>
                  <a:cubicBezTo>
                    <a:pt x="6592" y="5767"/>
                    <a:pt x="6419" y="5935"/>
                    <a:pt x="6194" y="6030"/>
                  </a:cubicBezTo>
                  <a:cubicBezTo>
                    <a:pt x="6122" y="6061"/>
                    <a:pt x="6054" y="6108"/>
                    <a:pt x="5990" y="6154"/>
                  </a:cubicBezTo>
                  <a:cubicBezTo>
                    <a:pt x="5949" y="6183"/>
                    <a:pt x="5909" y="6217"/>
                    <a:pt x="5883" y="6258"/>
                  </a:cubicBezTo>
                  <a:cubicBezTo>
                    <a:pt x="5794" y="6401"/>
                    <a:pt x="5680" y="6518"/>
                    <a:pt x="5558" y="6632"/>
                  </a:cubicBezTo>
                  <a:cubicBezTo>
                    <a:pt x="5394" y="6784"/>
                    <a:pt x="5235" y="6943"/>
                    <a:pt x="5081" y="7106"/>
                  </a:cubicBezTo>
                  <a:cubicBezTo>
                    <a:pt x="4898" y="7302"/>
                    <a:pt x="4723" y="7506"/>
                    <a:pt x="4542" y="7703"/>
                  </a:cubicBezTo>
                  <a:cubicBezTo>
                    <a:pt x="4478" y="7771"/>
                    <a:pt x="4405" y="7830"/>
                    <a:pt x="4336" y="7894"/>
                  </a:cubicBezTo>
                  <a:cubicBezTo>
                    <a:pt x="4315" y="7913"/>
                    <a:pt x="4290" y="7930"/>
                    <a:pt x="4273" y="7953"/>
                  </a:cubicBezTo>
                  <a:cubicBezTo>
                    <a:pt x="3916" y="8442"/>
                    <a:pt x="3476" y="8851"/>
                    <a:pt x="3044" y="9269"/>
                  </a:cubicBezTo>
                  <a:cubicBezTo>
                    <a:pt x="2826" y="9482"/>
                    <a:pt x="2605" y="9690"/>
                    <a:pt x="2385" y="9901"/>
                  </a:cubicBezTo>
                  <a:cubicBezTo>
                    <a:pt x="2353" y="9930"/>
                    <a:pt x="2319" y="9960"/>
                    <a:pt x="2294" y="9994"/>
                  </a:cubicBezTo>
                  <a:cubicBezTo>
                    <a:pt x="2126" y="10222"/>
                    <a:pt x="1895" y="10371"/>
                    <a:pt x="1652" y="10503"/>
                  </a:cubicBezTo>
                  <a:cubicBezTo>
                    <a:pt x="1588" y="10538"/>
                    <a:pt x="1526" y="10575"/>
                    <a:pt x="1466" y="10617"/>
                  </a:cubicBezTo>
                  <a:cubicBezTo>
                    <a:pt x="1389" y="10670"/>
                    <a:pt x="1376" y="10721"/>
                    <a:pt x="1409" y="10803"/>
                  </a:cubicBezTo>
                  <a:cubicBezTo>
                    <a:pt x="1420" y="10831"/>
                    <a:pt x="1434" y="10856"/>
                    <a:pt x="1448" y="10881"/>
                  </a:cubicBezTo>
                  <a:cubicBezTo>
                    <a:pt x="1662" y="11243"/>
                    <a:pt x="1871" y="11608"/>
                    <a:pt x="2090" y="11967"/>
                  </a:cubicBezTo>
                  <a:cubicBezTo>
                    <a:pt x="2177" y="12109"/>
                    <a:pt x="2290" y="12234"/>
                    <a:pt x="2387" y="12370"/>
                  </a:cubicBezTo>
                  <a:cubicBezTo>
                    <a:pt x="2764" y="12902"/>
                    <a:pt x="3182" y="13403"/>
                    <a:pt x="3628" y="13879"/>
                  </a:cubicBezTo>
                  <a:cubicBezTo>
                    <a:pt x="3911" y="14179"/>
                    <a:pt x="4192" y="14481"/>
                    <a:pt x="4471" y="14786"/>
                  </a:cubicBezTo>
                  <a:cubicBezTo>
                    <a:pt x="4543" y="14866"/>
                    <a:pt x="4598" y="14962"/>
                    <a:pt x="4667" y="15046"/>
                  </a:cubicBezTo>
                  <a:cubicBezTo>
                    <a:pt x="4873" y="15299"/>
                    <a:pt x="5081" y="15549"/>
                    <a:pt x="5290" y="15799"/>
                  </a:cubicBezTo>
                  <a:cubicBezTo>
                    <a:pt x="5519" y="16071"/>
                    <a:pt x="5740" y="16349"/>
                    <a:pt x="5943" y="16640"/>
                  </a:cubicBezTo>
                  <a:cubicBezTo>
                    <a:pt x="6030" y="16764"/>
                    <a:pt x="6131" y="16879"/>
                    <a:pt x="6227" y="16997"/>
                  </a:cubicBezTo>
                  <a:cubicBezTo>
                    <a:pt x="6263" y="17041"/>
                    <a:pt x="6301" y="17083"/>
                    <a:pt x="6359" y="17149"/>
                  </a:cubicBezTo>
                  <a:cubicBezTo>
                    <a:pt x="6305" y="17169"/>
                    <a:pt x="6276" y="17177"/>
                    <a:pt x="6251" y="17189"/>
                  </a:cubicBezTo>
                  <a:cubicBezTo>
                    <a:pt x="6188" y="17224"/>
                    <a:pt x="6172" y="17287"/>
                    <a:pt x="6227" y="17328"/>
                  </a:cubicBezTo>
                  <a:cubicBezTo>
                    <a:pt x="6361" y="17426"/>
                    <a:pt x="6500" y="17517"/>
                    <a:pt x="6640" y="17606"/>
                  </a:cubicBezTo>
                  <a:cubicBezTo>
                    <a:pt x="6682" y="17633"/>
                    <a:pt x="6735" y="17645"/>
                    <a:pt x="6777" y="17673"/>
                  </a:cubicBezTo>
                  <a:cubicBezTo>
                    <a:pt x="6818" y="17701"/>
                    <a:pt x="6875" y="17733"/>
                    <a:pt x="6883" y="17773"/>
                  </a:cubicBezTo>
                  <a:cubicBezTo>
                    <a:pt x="6912" y="17894"/>
                    <a:pt x="7016" y="17956"/>
                    <a:pt x="7071" y="18054"/>
                  </a:cubicBezTo>
                  <a:cubicBezTo>
                    <a:pt x="7104" y="18113"/>
                    <a:pt x="7124" y="18180"/>
                    <a:pt x="7163" y="18273"/>
                  </a:cubicBezTo>
                  <a:cubicBezTo>
                    <a:pt x="7331" y="18339"/>
                    <a:pt x="7390" y="18539"/>
                    <a:pt x="7513" y="18685"/>
                  </a:cubicBezTo>
                  <a:cubicBezTo>
                    <a:pt x="7424" y="18777"/>
                    <a:pt x="7162" y="18936"/>
                    <a:pt x="6876" y="19073"/>
                  </a:cubicBezTo>
                  <a:cubicBezTo>
                    <a:pt x="6841" y="19048"/>
                    <a:pt x="6796" y="19025"/>
                    <a:pt x="6759" y="18993"/>
                  </a:cubicBezTo>
                  <a:cubicBezTo>
                    <a:pt x="6566" y="18819"/>
                    <a:pt x="6373" y="18644"/>
                    <a:pt x="6180" y="18468"/>
                  </a:cubicBezTo>
                  <a:cubicBezTo>
                    <a:pt x="6149" y="18439"/>
                    <a:pt x="6114" y="18409"/>
                    <a:pt x="6095" y="18371"/>
                  </a:cubicBezTo>
                  <a:cubicBezTo>
                    <a:pt x="5963" y="18116"/>
                    <a:pt x="5745" y="17929"/>
                    <a:pt x="5574" y="17705"/>
                  </a:cubicBezTo>
                  <a:cubicBezTo>
                    <a:pt x="5377" y="17445"/>
                    <a:pt x="5182" y="17184"/>
                    <a:pt x="4986" y="16923"/>
                  </a:cubicBezTo>
                  <a:cubicBezTo>
                    <a:pt x="4899" y="16807"/>
                    <a:pt x="4811" y="16692"/>
                    <a:pt x="4728" y="16574"/>
                  </a:cubicBezTo>
                  <a:cubicBezTo>
                    <a:pt x="4628" y="16431"/>
                    <a:pt x="4528" y="16289"/>
                    <a:pt x="4436" y="16142"/>
                  </a:cubicBezTo>
                  <a:cubicBezTo>
                    <a:pt x="4339" y="15988"/>
                    <a:pt x="4246" y="15832"/>
                    <a:pt x="4161" y="15672"/>
                  </a:cubicBezTo>
                  <a:cubicBezTo>
                    <a:pt x="3962" y="15298"/>
                    <a:pt x="3700" y="14972"/>
                    <a:pt x="3410" y="14664"/>
                  </a:cubicBezTo>
                  <a:cubicBezTo>
                    <a:pt x="3351" y="14602"/>
                    <a:pt x="3303" y="14529"/>
                    <a:pt x="3254" y="14457"/>
                  </a:cubicBezTo>
                  <a:cubicBezTo>
                    <a:pt x="3137" y="14291"/>
                    <a:pt x="3021" y="14125"/>
                    <a:pt x="2908" y="13957"/>
                  </a:cubicBezTo>
                  <a:cubicBezTo>
                    <a:pt x="2835" y="13849"/>
                    <a:pt x="2762" y="13740"/>
                    <a:pt x="2695" y="13628"/>
                  </a:cubicBezTo>
                  <a:cubicBezTo>
                    <a:pt x="2615" y="13498"/>
                    <a:pt x="2526" y="13377"/>
                    <a:pt x="2417" y="13267"/>
                  </a:cubicBezTo>
                  <a:cubicBezTo>
                    <a:pt x="2357" y="13207"/>
                    <a:pt x="2312" y="13131"/>
                    <a:pt x="2264" y="13059"/>
                  </a:cubicBezTo>
                  <a:cubicBezTo>
                    <a:pt x="2139" y="12872"/>
                    <a:pt x="2025" y="12678"/>
                    <a:pt x="1894" y="12496"/>
                  </a:cubicBezTo>
                  <a:cubicBezTo>
                    <a:pt x="1653" y="12161"/>
                    <a:pt x="1404" y="11830"/>
                    <a:pt x="1159" y="11498"/>
                  </a:cubicBezTo>
                  <a:cubicBezTo>
                    <a:pt x="1151" y="11486"/>
                    <a:pt x="1144" y="11472"/>
                    <a:pt x="1134" y="11463"/>
                  </a:cubicBezTo>
                  <a:cubicBezTo>
                    <a:pt x="877" y="11219"/>
                    <a:pt x="731" y="10899"/>
                    <a:pt x="549" y="10603"/>
                  </a:cubicBezTo>
                  <a:cubicBezTo>
                    <a:pt x="473" y="10479"/>
                    <a:pt x="399" y="10354"/>
                    <a:pt x="326" y="10229"/>
                  </a:cubicBezTo>
                  <a:cubicBezTo>
                    <a:pt x="309" y="10199"/>
                    <a:pt x="297" y="10166"/>
                    <a:pt x="278" y="10125"/>
                  </a:cubicBezTo>
                  <a:cubicBezTo>
                    <a:pt x="325" y="10091"/>
                    <a:pt x="363" y="10060"/>
                    <a:pt x="405" y="10034"/>
                  </a:cubicBezTo>
                  <a:cubicBezTo>
                    <a:pt x="622" y="9905"/>
                    <a:pt x="841" y="9777"/>
                    <a:pt x="1062" y="9650"/>
                  </a:cubicBezTo>
                  <a:cubicBezTo>
                    <a:pt x="1201" y="9570"/>
                    <a:pt x="1324" y="9469"/>
                    <a:pt x="1445" y="9365"/>
                  </a:cubicBezTo>
                  <a:cubicBezTo>
                    <a:pt x="1621" y="9215"/>
                    <a:pt x="1800" y="9066"/>
                    <a:pt x="1982" y="8923"/>
                  </a:cubicBezTo>
                  <a:cubicBezTo>
                    <a:pt x="2385" y="8605"/>
                    <a:pt x="2792" y="8289"/>
                    <a:pt x="3197" y="7971"/>
                  </a:cubicBezTo>
                  <a:cubicBezTo>
                    <a:pt x="3526" y="7711"/>
                    <a:pt x="3858" y="7452"/>
                    <a:pt x="4183" y="7186"/>
                  </a:cubicBezTo>
                  <a:cubicBezTo>
                    <a:pt x="4346" y="7054"/>
                    <a:pt x="4501" y="6912"/>
                    <a:pt x="4654" y="6769"/>
                  </a:cubicBezTo>
                  <a:cubicBezTo>
                    <a:pt x="4829" y="6605"/>
                    <a:pt x="5005" y="6446"/>
                    <a:pt x="5203" y="6308"/>
                  </a:cubicBezTo>
                  <a:cubicBezTo>
                    <a:pt x="5345" y="6209"/>
                    <a:pt x="5479" y="6094"/>
                    <a:pt x="5602" y="5972"/>
                  </a:cubicBezTo>
                  <a:cubicBezTo>
                    <a:pt x="5767" y="5808"/>
                    <a:pt x="5951" y="5668"/>
                    <a:pt x="6130" y="5521"/>
                  </a:cubicBezTo>
                  <a:cubicBezTo>
                    <a:pt x="6326" y="5360"/>
                    <a:pt x="6512" y="5187"/>
                    <a:pt x="6702" y="5020"/>
                  </a:cubicBezTo>
                  <a:cubicBezTo>
                    <a:pt x="6746" y="4982"/>
                    <a:pt x="6792" y="4946"/>
                    <a:pt x="6837" y="4910"/>
                  </a:cubicBezTo>
                  <a:cubicBezTo>
                    <a:pt x="6998" y="4775"/>
                    <a:pt x="7159" y="4640"/>
                    <a:pt x="7320" y="4505"/>
                  </a:cubicBezTo>
                  <a:cubicBezTo>
                    <a:pt x="7380" y="4454"/>
                    <a:pt x="7432" y="4389"/>
                    <a:pt x="7498" y="4347"/>
                  </a:cubicBezTo>
                  <a:cubicBezTo>
                    <a:pt x="7726" y="4203"/>
                    <a:pt x="7931" y="4030"/>
                    <a:pt x="8130" y="3850"/>
                  </a:cubicBezTo>
                  <a:cubicBezTo>
                    <a:pt x="8331" y="3670"/>
                    <a:pt x="8564" y="3537"/>
                    <a:pt x="8785" y="3384"/>
                  </a:cubicBezTo>
                  <a:cubicBezTo>
                    <a:pt x="9077" y="3182"/>
                    <a:pt x="9370" y="2983"/>
                    <a:pt x="9664" y="2782"/>
                  </a:cubicBezTo>
                  <a:cubicBezTo>
                    <a:pt x="9861" y="2647"/>
                    <a:pt x="10059" y="2513"/>
                    <a:pt x="10254" y="2375"/>
                  </a:cubicBezTo>
                  <a:cubicBezTo>
                    <a:pt x="10592" y="2136"/>
                    <a:pt x="10928" y="1897"/>
                    <a:pt x="11263" y="1655"/>
                  </a:cubicBezTo>
                  <a:cubicBezTo>
                    <a:pt x="11580" y="1425"/>
                    <a:pt x="11896" y="1196"/>
                    <a:pt x="12208" y="959"/>
                  </a:cubicBezTo>
                  <a:cubicBezTo>
                    <a:pt x="12393" y="819"/>
                    <a:pt x="12568" y="666"/>
                    <a:pt x="12745" y="518"/>
                  </a:cubicBezTo>
                  <a:cubicBezTo>
                    <a:pt x="12762" y="504"/>
                    <a:pt x="12776" y="487"/>
                    <a:pt x="12793" y="472"/>
                  </a:cubicBezTo>
                  <a:cubicBezTo>
                    <a:pt x="12931" y="355"/>
                    <a:pt x="12966" y="362"/>
                    <a:pt x="13083" y="5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81"/>
            <p:cNvSpPr/>
            <p:nvPr/>
          </p:nvSpPr>
          <p:spPr>
            <a:xfrm>
              <a:off x="4623875" y="4260725"/>
              <a:ext cx="151950" cy="126550"/>
            </a:xfrm>
            <a:custGeom>
              <a:avLst/>
              <a:gdLst/>
              <a:ahLst/>
              <a:cxnLst/>
              <a:rect l="l" t="t" r="r" b="b"/>
              <a:pathLst>
                <a:path w="6078" h="5062" extrusionOk="0">
                  <a:moveTo>
                    <a:pt x="6065" y="2520"/>
                  </a:moveTo>
                  <a:cubicBezTo>
                    <a:pt x="6069" y="2441"/>
                    <a:pt x="6077" y="2359"/>
                    <a:pt x="6061" y="2283"/>
                  </a:cubicBezTo>
                  <a:cubicBezTo>
                    <a:pt x="6005" y="2030"/>
                    <a:pt x="5955" y="1772"/>
                    <a:pt x="5789" y="1559"/>
                  </a:cubicBezTo>
                  <a:cubicBezTo>
                    <a:pt x="5772" y="1535"/>
                    <a:pt x="5758" y="1509"/>
                    <a:pt x="5744" y="1484"/>
                  </a:cubicBezTo>
                  <a:cubicBezTo>
                    <a:pt x="5666" y="1331"/>
                    <a:pt x="5546" y="1219"/>
                    <a:pt x="5406" y="1123"/>
                  </a:cubicBezTo>
                  <a:cubicBezTo>
                    <a:pt x="5359" y="1091"/>
                    <a:pt x="5308" y="1058"/>
                    <a:pt x="5274" y="1014"/>
                  </a:cubicBezTo>
                  <a:cubicBezTo>
                    <a:pt x="5154" y="861"/>
                    <a:pt x="5041" y="701"/>
                    <a:pt x="4921" y="546"/>
                  </a:cubicBezTo>
                  <a:cubicBezTo>
                    <a:pt x="4842" y="442"/>
                    <a:pt x="4758" y="340"/>
                    <a:pt x="4634" y="287"/>
                  </a:cubicBezTo>
                  <a:cubicBezTo>
                    <a:pt x="4310" y="147"/>
                    <a:pt x="3973" y="76"/>
                    <a:pt x="3618" y="115"/>
                  </a:cubicBezTo>
                  <a:cubicBezTo>
                    <a:pt x="3494" y="129"/>
                    <a:pt x="3378" y="162"/>
                    <a:pt x="3271" y="229"/>
                  </a:cubicBezTo>
                  <a:cubicBezTo>
                    <a:pt x="3103" y="331"/>
                    <a:pt x="2937" y="436"/>
                    <a:pt x="2761" y="521"/>
                  </a:cubicBezTo>
                  <a:cubicBezTo>
                    <a:pt x="2527" y="635"/>
                    <a:pt x="2337" y="796"/>
                    <a:pt x="2191" y="1009"/>
                  </a:cubicBezTo>
                  <a:cubicBezTo>
                    <a:pt x="2171" y="1040"/>
                    <a:pt x="2147" y="1066"/>
                    <a:pt x="2126" y="1097"/>
                  </a:cubicBezTo>
                  <a:cubicBezTo>
                    <a:pt x="1963" y="1325"/>
                    <a:pt x="1802" y="1554"/>
                    <a:pt x="1645" y="1775"/>
                  </a:cubicBezTo>
                  <a:cubicBezTo>
                    <a:pt x="1555" y="1784"/>
                    <a:pt x="1468" y="1787"/>
                    <a:pt x="1383" y="1801"/>
                  </a:cubicBezTo>
                  <a:cubicBezTo>
                    <a:pt x="1317" y="1810"/>
                    <a:pt x="1271" y="1791"/>
                    <a:pt x="1238" y="1734"/>
                  </a:cubicBezTo>
                  <a:cubicBezTo>
                    <a:pt x="1213" y="1690"/>
                    <a:pt x="1186" y="1647"/>
                    <a:pt x="1161" y="1603"/>
                  </a:cubicBezTo>
                  <a:cubicBezTo>
                    <a:pt x="987" y="1302"/>
                    <a:pt x="811" y="1001"/>
                    <a:pt x="637" y="700"/>
                  </a:cubicBezTo>
                  <a:cubicBezTo>
                    <a:pt x="574" y="593"/>
                    <a:pt x="503" y="495"/>
                    <a:pt x="413" y="408"/>
                  </a:cubicBezTo>
                  <a:cubicBezTo>
                    <a:pt x="352" y="348"/>
                    <a:pt x="305" y="274"/>
                    <a:pt x="253" y="205"/>
                  </a:cubicBezTo>
                  <a:cubicBezTo>
                    <a:pt x="223" y="165"/>
                    <a:pt x="201" y="117"/>
                    <a:pt x="168" y="79"/>
                  </a:cubicBezTo>
                  <a:cubicBezTo>
                    <a:pt x="146" y="53"/>
                    <a:pt x="113" y="33"/>
                    <a:pt x="83" y="16"/>
                  </a:cubicBezTo>
                  <a:cubicBezTo>
                    <a:pt x="53" y="0"/>
                    <a:pt x="1" y="32"/>
                    <a:pt x="2" y="64"/>
                  </a:cubicBezTo>
                  <a:cubicBezTo>
                    <a:pt x="3" y="99"/>
                    <a:pt x="1" y="140"/>
                    <a:pt x="18" y="169"/>
                  </a:cubicBezTo>
                  <a:cubicBezTo>
                    <a:pt x="87" y="287"/>
                    <a:pt x="147" y="415"/>
                    <a:pt x="238" y="515"/>
                  </a:cubicBezTo>
                  <a:cubicBezTo>
                    <a:pt x="333" y="617"/>
                    <a:pt x="413" y="726"/>
                    <a:pt x="485" y="844"/>
                  </a:cubicBezTo>
                  <a:cubicBezTo>
                    <a:pt x="671" y="1155"/>
                    <a:pt x="863" y="1462"/>
                    <a:pt x="1044" y="1775"/>
                  </a:cubicBezTo>
                  <a:cubicBezTo>
                    <a:pt x="1138" y="1938"/>
                    <a:pt x="1254" y="2028"/>
                    <a:pt x="1450" y="1981"/>
                  </a:cubicBezTo>
                  <a:cubicBezTo>
                    <a:pt x="1496" y="1971"/>
                    <a:pt x="1547" y="1989"/>
                    <a:pt x="1606" y="1995"/>
                  </a:cubicBezTo>
                  <a:cubicBezTo>
                    <a:pt x="1594" y="2064"/>
                    <a:pt x="1586" y="2120"/>
                    <a:pt x="1573" y="2175"/>
                  </a:cubicBezTo>
                  <a:cubicBezTo>
                    <a:pt x="1510" y="2424"/>
                    <a:pt x="1497" y="2676"/>
                    <a:pt x="1515" y="2932"/>
                  </a:cubicBezTo>
                  <a:cubicBezTo>
                    <a:pt x="1521" y="3028"/>
                    <a:pt x="1547" y="3112"/>
                    <a:pt x="1597" y="3197"/>
                  </a:cubicBezTo>
                  <a:cubicBezTo>
                    <a:pt x="1765" y="3484"/>
                    <a:pt x="1929" y="3774"/>
                    <a:pt x="2098" y="4061"/>
                  </a:cubicBezTo>
                  <a:cubicBezTo>
                    <a:pt x="2171" y="4187"/>
                    <a:pt x="2253" y="4306"/>
                    <a:pt x="2372" y="4395"/>
                  </a:cubicBezTo>
                  <a:cubicBezTo>
                    <a:pt x="2423" y="4433"/>
                    <a:pt x="2463" y="4485"/>
                    <a:pt x="2504" y="4528"/>
                  </a:cubicBezTo>
                  <a:cubicBezTo>
                    <a:pt x="2472" y="4724"/>
                    <a:pt x="2510" y="4795"/>
                    <a:pt x="2677" y="4850"/>
                  </a:cubicBezTo>
                  <a:cubicBezTo>
                    <a:pt x="2731" y="4868"/>
                    <a:pt x="2790" y="4875"/>
                    <a:pt x="2847" y="4886"/>
                  </a:cubicBezTo>
                  <a:cubicBezTo>
                    <a:pt x="3038" y="4924"/>
                    <a:pt x="3230" y="4963"/>
                    <a:pt x="3422" y="4999"/>
                  </a:cubicBezTo>
                  <a:cubicBezTo>
                    <a:pt x="3485" y="5011"/>
                    <a:pt x="3550" y="5020"/>
                    <a:pt x="3615" y="5024"/>
                  </a:cubicBezTo>
                  <a:cubicBezTo>
                    <a:pt x="3773" y="5034"/>
                    <a:pt x="3933" y="5036"/>
                    <a:pt x="4091" y="5050"/>
                  </a:cubicBezTo>
                  <a:cubicBezTo>
                    <a:pt x="4207" y="5062"/>
                    <a:pt x="4311" y="5046"/>
                    <a:pt x="4391" y="4960"/>
                  </a:cubicBezTo>
                  <a:cubicBezTo>
                    <a:pt x="4464" y="4883"/>
                    <a:pt x="4551" y="4839"/>
                    <a:pt x="4648" y="4805"/>
                  </a:cubicBezTo>
                  <a:cubicBezTo>
                    <a:pt x="4689" y="4791"/>
                    <a:pt x="4733" y="4777"/>
                    <a:pt x="4766" y="4749"/>
                  </a:cubicBezTo>
                  <a:cubicBezTo>
                    <a:pt x="4960" y="4589"/>
                    <a:pt x="5160" y="4435"/>
                    <a:pt x="5375" y="4300"/>
                  </a:cubicBezTo>
                  <a:cubicBezTo>
                    <a:pt x="5447" y="4254"/>
                    <a:pt x="5503" y="4183"/>
                    <a:pt x="5571" y="4131"/>
                  </a:cubicBezTo>
                  <a:cubicBezTo>
                    <a:pt x="5757" y="3988"/>
                    <a:pt x="5875" y="3802"/>
                    <a:pt x="5925" y="3574"/>
                  </a:cubicBezTo>
                  <a:cubicBezTo>
                    <a:pt x="5980" y="3320"/>
                    <a:pt x="6037" y="3065"/>
                    <a:pt x="6042" y="2802"/>
                  </a:cubicBezTo>
                  <a:cubicBezTo>
                    <a:pt x="6044" y="2708"/>
                    <a:pt x="6061" y="2615"/>
                    <a:pt x="6065" y="2520"/>
                  </a:cubicBezTo>
                  <a:close/>
                  <a:moveTo>
                    <a:pt x="5805" y="2472"/>
                  </a:moveTo>
                  <a:cubicBezTo>
                    <a:pt x="5769" y="2374"/>
                    <a:pt x="5750" y="2275"/>
                    <a:pt x="5761" y="2138"/>
                  </a:cubicBezTo>
                  <a:cubicBezTo>
                    <a:pt x="5818" y="2268"/>
                    <a:pt x="5842" y="2366"/>
                    <a:pt x="5805" y="2472"/>
                  </a:cubicBezTo>
                  <a:close/>
                  <a:moveTo>
                    <a:pt x="5693" y="1856"/>
                  </a:moveTo>
                  <a:cubicBezTo>
                    <a:pt x="5711" y="1907"/>
                    <a:pt x="5727" y="1958"/>
                    <a:pt x="5744" y="2010"/>
                  </a:cubicBezTo>
                  <a:cubicBezTo>
                    <a:pt x="5732" y="2010"/>
                    <a:pt x="5722" y="2010"/>
                    <a:pt x="5710" y="2010"/>
                  </a:cubicBezTo>
                  <a:cubicBezTo>
                    <a:pt x="5696" y="1956"/>
                    <a:pt x="5681" y="1903"/>
                    <a:pt x="5665" y="1846"/>
                  </a:cubicBezTo>
                  <a:cubicBezTo>
                    <a:pt x="5677" y="1850"/>
                    <a:pt x="5691" y="1851"/>
                    <a:pt x="5693" y="1856"/>
                  </a:cubicBezTo>
                  <a:close/>
                  <a:moveTo>
                    <a:pt x="2078" y="3610"/>
                  </a:moveTo>
                  <a:cubicBezTo>
                    <a:pt x="2063" y="3603"/>
                    <a:pt x="2050" y="3574"/>
                    <a:pt x="2052" y="3559"/>
                  </a:cubicBezTo>
                  <a:cubicBezTo>
                    <a:pt x="2054" y="3545"/>
                    <a:pt x="2081" y="3526"/>
                    <a:pt x="2095" y="3526"/>
                  </a:cubicBezTo>
                  <a:cubicBezTo>
                    <a:pt x="2146" y="3526"/>
                    <a:pt x="2196" y="3530"/>
                    <a:pt x="2245" y="3540"/>
                  </a:cubicBezTo>
                  <a:cubicBezTo>
                    <a:pt x="2322" y="3556"/>
                    <a:pt x="2397" y="3579"/>
                    <a:pt x="2473" y="3599"/>
                  </a:cubicBezTo>
                  <a:cubicBezTo>
                    <a:pt x="2336" y="3654"/>
                    <a:pt x="2156" y="3650"/>
                    <a:pt x="2078" y="3610"/>
                  </a:cubicBezTo>
                  <a:close/>
                  <a:moveTo>
                    <a:pt x="2651" y="3523"/>
                  </a:moveTo>
                  <a:cubicBezTo>
                    <a:pt x="2573" y="3532"/>
                    <a:pt x="2495" y="3513"/>
                    <a:pt x="2362" y="3451"/>
                  </a:cubicBezTo>
                  <a:cubicBezTo>
                    <a:pt x="2390" y="3434"/>
                    <a:pt x="2413" y="3410"/>
                    <a:pt x="2435" y="3410"/>
                  </a:cubicBezTo>
                  <a:cubicBezTo>
                    <a:pt x="2513" y="3409"/>
                    <a:pt x="2591" y="3415"/>
                    <a:pt x="2668" y="3424"/>
                  </a:cubicBezTo>
                  <a:cubicBezTo>
                    <a:pt x="2682" y="3425"/>
                    <a:pt x="2705" y="3451"/>
                    <a:pt x="2703" y="3466"/>
                  </a:cubicBezTo>
                  <a:cubicBezTo>
                    <a:pt x="2703" y="3483"/>
                    <a:pt x="2684" y="3501"/>
                    <a:pt x="2671" y="3516"/>
                  </a:cubicBezTo>
                  <a:cubicBezTo>
                    <a:pt x="2668" y="3521"/>
                    <a:pt x="2658" y="3522"/>
                    <a:pt x="2651" y="3523"/>
                  </a:cubicBezTo>
                  <a:close/>
                  <a:moveTo>
                    <a:pt x="3084" y="2978"/>
                  </a:moveTo>
                  <a:cubicBezTo>
                    <a:pt x="3081" y="3083"/>
                    <a:pt x="3011" y="3137"/>
                    <a:pt x="2951" y="3196"/>
                  </a:cubicBezTo>
                  <a:cubicBezTo>
                    <a:pt x="2921" y="3225"/>
                    <a:pt x="2884" y="3209"/>
                    <a:pt x="2857" y="3167"/>
                  </a:cubicBezTo>
                  <a:cubicBezTo>
                    <a:pt x="2933" y="3104"/>
                    <a:pt x="3009" y="3041"/>
                    <a:pt x="3084" y="2978"/>
                  </a:cubicBezTo>
                  <a:close/>
                  <a:moveTo>
                    <a:pt x="3504" y="2943"/>
                  </a:moveTo>
                  <a:cubicBezTo>
                    <a:pt x="3510" y="2940"/>
                    <a:pt x="3517" y="2938"/>
                    <a:pt x="3523" y="2936"/>
                  </a:cubicBezTo>
                  <a:cubicBezTo>
                    <a:pt x="3526" y="2939"/>
                    <a:pt x="3534" y="2944"/>
                    <a:pt x="3533" y="2945"/>
                  </a:cubicBezTo>
                  <a:cubicBezTo>
                    <a:pt x="3530" y="2952"/>
                    <a:pt x="3525" y="2956"/>
                    <a:pt x="3521" y="2961"/>
                  </a:cubicBezTo>
                  <a:cubicBezTo>
                    <a:pt x="3516" y="2955"/>
                    <a:pt x="3510" y="2948"/>
                    <a:pt x="3504" y="2943"/>
                  </a:cubicBezTo>
                  <a:close/>
                  <a:moveTo>
                    <a:pt x="3344" y="3099"/>
                  </a:moveTo>
                  <a:cubicBezTo>
                    <a:pt x="3444" y="3094"/>
                    <a:pt x="3501" y="3088"/>
                    <a:pt x="3557" y="3088"/>
                  </a:cubicBezTo>
                  <a:cubicBezTo>
                    <a:pt x="3640" y="3087"/>
                    <a:pt x="3668" y="3138"/>
                    <a:pt x="3666" y="3213"/>
                  </a:cubicBezTo>
                  <a:cubicBezTo>
                    <a:pt x="3494" y="3215"/>
                    <a:pt x="3494" y="3215"/>
                    <a:pt x="3344" y="3099"/>
                  </a:cubicBezTo>
                  <a:close/>
                  <a:moveTo>
                    <a:pt x="3569" y="3321"/>
                  </a:moveTo>
                  <a:cubicBezTo>
                    <a:pt x="3419" y="3369"/>
                    <a:pt x="3419" y="3369"/>
                    <a:pt x="3190" y="3340"/>
                  </a:cubicBezTo>
                  <a:cubicBezTo>
                    <a:pt x="3210" y="3264"/>
                    <a:pt x="3210" y="3264"/>
                    <a:pt x="3274" y="3199"/>
                  </a:cubicBezTo>
                  <a:cubicBezTo>
                    <a:pt x="3368" y="3238"/>
                    <a:pt x="3466" y="3279"/>
                    <a:pt x="3569" y="3321"/>
                  </a:cubicBezTo>
                  <a:close/>
                  <a:moveTo>
                    <a:pt x="2199" y="3816"/>
                  </a:moveTo>
                  <a:cubicBezTo>
                    <a:pt x="2251" y="3775"/>
                    <a:pt x="2298" y="3798"/>
                    <a:pt x="2362" y="3837"/>
                  </a:cubicBezTo>
                  <a:cubicBezTo>
                    <a:pt x="2246" y="3930"/>
                    <a:pt x="2246" y="3930"/>
                    <a:pt x="2199" y="3816"/>
                  </a:cubicBezTo>
                  <a:close/>
                  <a:moveTo>
                    <a:pt x="3008" y="3488"/>
                  </a:moveTo>
                  <a:cubicBezTo>
                    <a:pt x="3272" y="3505"/>
                    <a:pt x="3536" y="3522"/>
                    <a:pt x="3805" y="3539"/>
                  </a:cubicBezTo>
                  <a:cubicBezTo>
                    <a:pt x="3851" y="3581"/>
                    <a:pt x="3879" y="3634"/>
                    <a:pt x="3861" y="3718"/>
                  </a:cubicBezTo>
                  <a:cubicBezTo>
                    <a:pt x="3577" y="3734"/>
                    <a:pt x="3295" y="3783"/>
                    <a:pt x="3009" y="3735"/>
                  </a:cubicBezTo>
                  <a:cubicBezTo>
                    <a:pt x="3009" y="3640"/>
                    <a:pt x="3009" y="3566"/>
                    <a:pt x="3008" y="3488"/>
                  </a:cubicBezTo>
                  <a:close/>
                  <a:moveTo>
                    <a:pt x="2506" y="4025"/>
                  </a:moveTo>
                  <a:cubicBezTo>
                    <a:pt x="2580" y="3897"/>
                    <a:pt x="2678" y="3843"/>
                    <a:pt x="2803" y="3858"/>
                  </a:cubicBezTo>
                  <a:cubicBezTo>
                    <a:pt x="3171" y="3903"/>
                    <a:pt x="3539" y="3883"/>
                    <a:pt x="3902" y="3872"/>
                  </a:cubicBezTo>
                  <a:cubicBezTo>
                    <a:pt x="3982" y="3954"/>
                    <a:pt x="3981" y="4051"/>
                    <a:pt x="4001" y="4142"/>
                  </a:cubicBezTo>
                  <a:cubicBezTo>
                    <a:pt x="3962" y="4183"/>
                    <a:pt x="3924" y="4223"/>
                    <a:pt x="3886" y="4263"/>
                  </a:cubicBezTo>
                  <a:cubicBezTo>
                    <a:pt x="3651" y="4251"/>
                    <a:pt x="2690" y="4086"/>
                    <a:pt x="2506" y="4025"/>
                  </a:cubicBezTo>
                  <a:close/>
                  <a:moveTo>
                    <a:pt x="3217" y="4711"/>
                  </a:moveTo>
                  <a:cubicBezTo>
                    <a:pt x="3033" y="4640"/>
                    <a:pt x="2863" y="4547"/>
                    <a:pt x="2738" y="4388"/>
                  </a:cubicBezTo>
                  <a:cubicBezTo>
                    <a:pt x="2708" y="4350"/>
                    <a:pt x="2660" y="4326"/>
                    <a:pt x="2621" y="4294"/>
                  </a:cubicBezTo>
                  <a:cubicBezTo>
                    <a:pt x="2596" y="4272"/>
                    <a:pt x="2572" y="4249"/>
                    <a:pt x="2544" y="4222"/>
                  </a:cubicBezTo>
                  <a:cubicBezTo>
                    <a:pt x="2561" y="4212"/>
                    <a:pt x="2568" y="4206"/>
                    <a:pt x="2572" y="4207"/>
                  </a:cubicBezTo>
                  <a:cubicBezTo>
                    <a:pt x="3005" y="4284"/>
                    <a:pt x="3438" y="4363"/>
                    <a:pt x="3870" y="4444"/>
                  </a:cubicBezTo>
                  <a:cubicBezTo>
                    <a:pt x="3881" y="4445"/>
                    <a:pt x="3889" y="4457"/>
                    <a:pt x="3898" y="4466"/>
                  </a:cubicBezTo>
                  <a:cubicBezTo>
                    <a:pt x="3899" y="4465"/>
                    <a:pt x="3901" y="4465"/>
                    <a:pt x="3902" y="4464"/>
                  </a:cubicBezTo>
                  <a:cubicBezTo>
                    <a:pt x="3904" y="4464"/>
                    <a:pt x="3905" y="4465"/>
                    <a:pt x="3906" y="4466"/>
                  </a:cubicBezTo>
                  <a:cubicBezTo>
                    <a:pt x="3951" y="4422"/>
                    <a:pt x="4005" y="4440"/>
                    <a:pt x="4082" y="4443"/>
                  </a:cubicBezTo>
                  <a:cubicBezTo>
                    <a:pt x="4012" y="4510"/>
                    <a:pt x="3960" y="4502"/>
                    <a:pt x="3906" y="4466"/>
                  </a:cubicBezTo>
                  <a:cubicBezTo>
                    <a:pt x="3904" y="4468"/>
                    <a:pt x="3903" y="4469"/>
                    <a:pt x="3901" y="4471"/>
                  </a:cubicBezTo>
                  <a:cubicBezTo>
                    <a:pt x="3900" y="4469"/>
                    <a:pt x="3899" y="4468"/>
                    <a:pt x="3898" y="4466"/>
                  </a:cubicBezTo>
                  <a:cubicBezTo>
                    <a:pt x="3794" y="4520"/>
                    <a:pt x="3689" y="4473"/>
                    <a:pt x="3585" y="4468"/>
                  </a:cubicBezTo>
                  <a:cubicBezTo>
                    <a:pt x="3509" y="4463"/>
                    <a:pt x="3436" y="4423"/>
                    <a:pt x="3359" y="4450"/>
                  </a:cubicBezTo>
                  <a:cubicBezTo>
                    <a:pt x="3349" y="4506"/>
                    <a:pt x="3384" y="4522"/>
                    <a:pt x="3418" y="4534"/>
                  </a:cubicBezTo>
                  <a:cubicBezTo>
                    <a:pt x="3556" y="4579"/>
                    <a:pt x="3697" y="4610"/>
                    <a:pt x="3843" y="4610"/>
                  </a:cubicBezTo>
                  <a:cubicBezTo>
                    <a:pt x="3886" y="4610"/>
                    <a:pt x="3930" y="4609"/>
                    <a:pt x="3973" y="4611"/>
                  </a:cubicBezTo>
                  <a:cubicBezTo>
                    <a:pt x="4068" y="4616"/>
                    <a:pt x="4097" y="4643"/>
                    <a:pt x="4109" y="4741"/>
                  </a:cubicBezTo>
                  <a:cubicBezTo>
                    <a:pt x="4113" y="4768"/>
                    <a:pt x="4107" y="4798"/>
                    <a:pt x="4105" y="4826"/>
                  </a:cubicBezTo>
                  <a:cubicBezTo>
                    <a:pt x="3651" y="4837"/>
                    <a:pt x="3495" y="4818"/>
                    <a:pt x="3217" y="4711"/>
                  </a:cubicBezTo>
                  <a:close/>
                  <a:moveTo>
                    <a:pt x="5546" y="3615"/>
                  </a:moveTo>
                  <a:cubicBezTo>
                    <a:pt x="5447" y="3844"/>
                    <a:pt x="5297" y="4026"/>
                    <a:pt x="5098" y="4163"/>
                  </a:cubicBezTo>
                  <a:cubicBezTo>
                    <a:pt x="4907" y="4294"/>
                    <a:pt x="4702" y="4407"/>
                    <a:pt x="4504" y="4525"/>
                  </a:cubicBezTo>
                  <a:cubicBezTo>
                    <a:pt x="4454" y="4555"/>
                    <a:pt x="4403" y="4585"/>
                    <a:pt x="4322" y="4551"/>
                  </a:cubicBezTo>
                  <a:cubicBezTo>
                    <a:pt x="4274" y="4335"/>
                    <a:pt x="4226" y="4122"/>
                    <a:pt x="4181" y="3911"/>
                  </a:cubicBezTo>
                  <a:cubicBezTo>
                    <a:pt x="4173" y="3876"/>
                    <a:pt x="4167" y="3838"/>
                    <a:pt x="4174" y="3806"/>
                  </a:cubicBezTo>
                  <a:cubicBezTo>
                    <a:pt x="4186" y="3756"/>
                    <a:pt x="4172" y="3724"/>
                    <a:pt x="4142" y="3688"/>
                  </a:cubicBezTo>
                  <a:cubicBezTo>
                    <a:pt x="4119" y="3662"/>
                    <a:pt x="4104" y="3628"/>
                    <a:pt x="4090" y="3595"/>
                  </a:cubicBezTo>
                  <a:cubicBezTo>
                    <a:pt x="4028" y="3448"/>
                    <a:pt x="3963" y="3303"/>
                    <a:pt x="3908" y="3154"/>
                  </a:cubicBezTo>
                  <a:cubicBezTo>
                    <a:pt x="3868" y="3046"/>
                    <a:pt x="3832" y="2934"/>
                    <a:pt x="3814" y="2821"/>
                  </a:cubicBezTo>
                  <a:cubicBezTo>
                    <a:pt x="3798" y="2711"/>
                    <a:pt x="3715" y="2666"/>
                    <a:pt x="3641" y="2614"/>
                  </a:cubicBezTo>
                  <a:cubicBezTo>
                    <a:pt x="3616" y="2595"/>
                    <a:pt x="3558" y="2607"/>
                    <a:pt x="3520" y="2621"/>
                  </a:cubicBezTo>
                  <a:cubicBezTo>
                    <a:pt x="3020" y="2795"/>
                    <a:pt x="2523" y="2971"/>
                    <a:pt x="2024" y="3146"/>
                  </a:cubicBezTo>
                  <a:cubicBezTo>
                    <a:pt x="1964" y="3167"/>
                    <a:pt x="1901" y="3180"/>
                    <a:pt x="1840" y="3195"/>
                  </a:cubicBezTo>
                  <a:cubicBezTo>
                    <a:pt x="1764" y="3116"/>
                    <a:pt x="1716" y="3037"/>
                    <a:pt x="1709" y="2939"/>
                  </a:cubicBezTo>
                  <a:cubicBezTo>
                    <a:pt x="1688" y="2624"/>
                    <a:pt x="1713" y="2317"/>
                    <a:pt x="1831" y="2009"/>
                  </a:cubicBezTo>
                  <a:cubicBezTo>
                    <a:pt x="1919" y="2013"/>
                    <a:pt x="2005" y="2019"/>
                    <a:pt x="2090" y="2021"/>
                  </a:cubicBezTo>
                  <a:cubicBezTo>
                    <a:pt x="2177" y="2024"/>
                    <a:pt x="2264" y="2024"/>
                    <a:pt x="2351" y="2020"/>
                  </a:cubicBezTo>
                  <a:cubicBezTo>
                    <a:pt x="2386" y="2018"/>
                    <a:pt x="2423" y="2009"/>
                    <a:pt x="2455" y="1994"/>
                  </a:cubicBezTo>
                  <a:cubicBezTo>
                    <a:pt x="2494" y="1976"/>
                    <a:pt x="2531" y="1947"/>
                    <a:pt x="2528" y="1897"/>
                  </a:cubicBezTo>
                  <a:cubicBezTo>
                    <a:pt x="2525" y="1842"/>
                    <a:pt x="2477" y="1827"/>
                    <a:pt x="2434" y="1825"/>
                  </a:cubicBezTo>
                  <a:cubicBezTo>
                    <a:pt x="2326" y="1818"/>
                    <a:pt x="2217" y="1821"/>
                    <a:pt x="2109" y="1815"/>
                  </a:cubicBezTo>
                  <a:cubicBezTo>
                    <a:pt x="2045" y="1813"/>
                    <a:pt x="1982" y="1804"/>
                    <a:pt x="1923" y="1798"/>
                  </a:cubicBezTo>
                  <a:cubicBezTo>
                    <a:pt x="1894" y="1747"/>
                    <a:pt x="1927" y="1718"/>
                    <a:pt x="1946" y="1694"/>
                  </a:cubicBezTo>
                  <a:cubicBezTo>
                    <a:pt x="2130" y="1443"/>
                    <a:pt x="2314" y="1192"/>
                    <a:pt x="2506" y="946"/>
                  </a:cubicBezTo>
                  <a:cubicBezTo>
                    <a:pt x="2553" y="885"/>
                    <a:pt x="2621" y="836"/>
                    <a:pt x="2688" y="796"/>
                  </a:cubicBezTo>
                  <a:cubicBezTo>
                    <a:pt x="2912" y="662"/>
                    <a:pt x="3139" y="533"/>
                    <a:pt x="3366" y="405"/>
                  </a:cubicBezTo>
                  <a:cubicBezTo>
                    <a:pt x="3417" y="377"/>
                    <a:pt x="3470" y="350"/>
                    <a:pt x="3526" y="339"/>
                  </a:cubicBezTo>
                  <a:cubicBezTo>
                    <a:pt x="3771" y="292"/>
                    <a:pt x="4021" y="287"/>
                    <a:pt x="4256" y="372"/>
                  </a:cubicBezTo>
                  <a:cubicBezTo>
                    <a:pt x="4520" y="468"/>
                    <a:pt x="4606" y="409"/>
                    <a:pt x="4838" y="782"/>
                  </a:cubicBezTo>
                  <a:cubicBezTo>
                    <a:pt x="4899" y="880"/>
                    <a:pt x="4979" y="963"/>
                    <a:pt x="5032" y="1069"/>
                  </a:cubicBezTo>
                  <a:cubicBezTo>
                    <a:pt x="5069" y="1144"/>
                    <a:pt x="5144" y="1199"/>
                    <a:pt x="5199" y="1266"/>
                  </a:cubicBezTo>
                  <a:cubicBezTo>
                    <a:pt x="5365" y="1472"/>
                    <a:pt x="5467" y="1711"/>
                    <a:pt x="5543" y="1964"/>
                  </a:cubicBezTo>
                  <a:cubicBezTo>
                    <a:pt x="5565" y="2039"/>
                    <a:pt x="5583" y="2118"/>
                    <a:pt x="5615" y="2191"/>
                  </a:cubicBezTo>
                  <a:cubicBezTo>
                    <a:pt x="5707" y="2403"/>
                    <a:pt x="5721" y="2626"/>
                    <a:pt x="5700" y="2853"/>
                  </a:cubicBezTo>
                  <a:cubicBezTo>
                    <a:pt x="5675" y="3111"/>
                    <a:pt x="5651" y="3370"/>
                    <a:pt x="5546" y="36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81"/>
            <p:cNvSpPr/>
            <p:nvPr/>
          </p:nvSpPr>
          <p:spPr>
            <a:xfrm>
              <a:off x="4579400" y="4351800"/>
              <a:ext cx="79550" cy="102050"/>
            </a:xfrm>
            <a:custGeom>
              <a:avLst/>
              <a:gdLst/>
              <a:ahLst/>
              <a:cxnLst/>
              <a:rect l="l" t="t" r="r" b="b"/>
              <a:pathLst>
                <a:path w="3182" h="4082" extrusionOk="0">
                  <a:moveTo>
                    <a:pt x="2331" y="2967"/>
                  </a:moveTo>
                  <a:cubicBezTo>
                    <a:pt x="1961" y="2670"/>
                    <a:pt x="1639" y="2329"/>
                    <a:pt x="1420" y="1902"/>
                  </a:cubicBezTo>
                  <a:cubicBezTo>
                    <a:pt x="1389" y="1843"/>
                    <a:pt x="1355" y="1788"/>
                    <a:pt x="1321" y="1732"/>
                  </a:cubicBezTo>
                  <a:cubicBezTo>
                    <a:pt x="1202" y="1525"/>
                    <a:pt x="1089" y="1314"/>
                    <a:pt x="903" y="1154"/>
                  </a:cubicBezTo>
                  <a:cubicBezTo>
                    <a:pt x="872" y="1125"/>
                    <a:pt x="851" y="1085"/>
                    <a:pt x="823" y="1052"/>
                  </a:cubicBezTo>
                  <a:cubicBezTo>
                    <a:pt x="759" y="973"/>
                    <a:pt x="693" y="896"/>
                    <a:pt x="630" y="817"/>
                  </a:cubicBezTo>
                  <a:cubicBezTo>
                    <a:pt x="558" y="727"/>
                    <a:pt x="485" y="637"/>
                    <a:pt x="419" y="543"/>
                  </a:cubicBezTo>
                  <a:cubicBezTo>
                    <a:pt x="370" y="471"/>
                    <a:pt x="333" y="391"/>
                    <a:pt x="286" y="318"/>
                  </a:cubicBezTo>
                  <a:cubicBezTo>
                    <a:pt x="213" y="206"/>
                    <a:pt x="132" y="101"/>
                    <a:pt x="40" y="1"/>
                  </a:cubicBezTo>
                  <a:cubicBezTo>
                    <a:pt x="1" y="47"/>
                    <a:pt x="25" y="78"/>
                    <a:pt x="39" y="110"/>
                  </a:cubicBezTo>
                  <a:cubicBezTo>
                    <a:pt x="225" y="557"/>
                    <a:pt x="527" y="929"/>
                    <a:pt x="810" y="1314"/>
                  </a:cubicBezTo>
                  <a:cubicBezTo>
                    <a:pt x="814" y="1320"/>
                    <a:pt x="819" y="1325"/>
                    <a:pt x="824" y="1331"/>
                  </a:cubicBezTo>
                  <a:cubicBezTo>
                    <a:pt x="938" y="1434"/>
                    <a:pt x="1019" y="1562"/>
                    <a:pt x="1094" y="1696"/>
                  </a:cubicBezTo>
                  <a:cubicBezTo>
                    <a:pt x="1180" y="1847"/>
                    <a:pt x="1264" y="1999"/>
                    <a:pt x="1358" y="2146"/>
                  </a:cubicBezTo>
                  <a:cubicBezTo>
                    <a:pt x="1447" y="2286"/>
                    <a:pt x="1540" y="2426"/>
                    <a:pt x="1645" y="2554"/>
                  </a:cubicBezTo>
                  <a:cubicBezTo>
                    <a:pt x="1820" y="2767"/>
                    <a:pt x="2028" y="2948"/>
                    <a:pt x="2236" y="3129"/>
                  </a:cubicBezTo>
                  <a:cubicBezTo>
                    <a:pt x="2383" y="3257"/>
                    <a:pt x="2531" y="3387"/>
                    <a:pt x="2655" y="3537"/>
                  </a:cubicBezTo>
                  <a:cubicBezTo>
                    <a:pt x="2776" y="3681"/>
                    <a:pt x="2937" y="3812"/>
                    <a:pt x="2929" y="4034"/>
                  </a:cubicBezTo>
                  <a:cubicBezTo>
                    <a:pt x="2929" y="4049"/>
                    <a:pt x="2986" y="4082"/>
                    <a:pt x="3015" y="4080"/>
                  </a:cubicBezTo>
                  <a:cubicBezTo>
                    <a:pt x="3127" y="4069"/>
                    <a:pt x="3181" y="3973"/>
                    <a:pt x="3126" y="3878"/>
                  </a:cubicBezTo>
                  <a:cubicBezTo>
                    <a:pt x="3066" y="3770"/>
                    <a:pt x="2998" y="3666"/>
                    <a:pt x="2924" y="3568"/>
                  </a:cubicBezTo>
                  <a:cubicBezTo>
                    <a:pt x="2754" y="3341"/>
                    <a:pt x="2554" y="3143"/>
                    <a:pt x="2331" y="29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81"/>
            <p:cNvSpPr/>
            <p:nvPr/>
          </p:nvSpPr>
          <p:spPr>
            <a:xfrm>
              <a:off x="4578000" y="4302475"/>
              <a:ext cx="99625" cy="133350"/>
            </a:xfrm>
            <a:custGeom>
              <a:avLst/>
              <a:gdLst/>
              <a:ahLst/>
              <a:cxnLst/>
              <a:rect l="l" t="t" r="r" b="b"/>
              <a:pathLst>
                <a:path w="3985" h="5334" extrusionOk="0">
                  <a:moveTo>
                    <a:pt x="3108" y="4111"/>
                  </a:moveTo>
                  <a:cubicBezTo>
                    <a:pt x="2751" y="3791"/>
                    <a:pt x="2479" y="3413"/>
                    <a:pt x="2283" y="2976"/>
                  </a:cubicBezTo>
                  <a:cubicBezTo>
                    <a:pt x="2253" y="2912"/>
                    <a:pt x="2216" y="2847"/>
                    <a:pt x="2168" y="2794"/>
                  </a:cubicBezTo>
                  <a:cubicBezTo>
                    <a:pt x="2028" y="2638"/>
                    <a:pt x="1887" y="2482"/>
                    <a:pt x="1737" y="2336"/>
                  </a:cubicBezTo>
                  <a:cubicBezTo>
                    <a:pt x="1584" y="2187"/>
                    <a:pt x="1455" y="2026"/>
                    <a:pt x="1355" y="1838"/>
                  </a:cubicBezTo>
                  <a:cubicBezTo>
                    <a:pt x="1311" y="1756"/>
                    <a:pt x="1259" y="1675"/>
                    <a:pt x="1175" y="1624"/>
                  </a:cubicBezTo>
                  <a:cubicBezTo>
                    <a:pt x="1008" y="1523"/>
                    <a:pt x="907" y="1367"/>
                    <a:pt x="808" y="1204"/>
                  </a:cubicBezTo>
                  <a:cubicBezTo>
                    <a:pt x="583" y="831"/>
                    <a:pt x="349" y="464"/>
                    <a:pt x="118" y="96"/>
                  </a:cubicBezTo>
                  <a:cubicBezTo>
                    <a:pt x="96" y="62"/>
                    <a:pt x="66" y="32"/>
                    <a:pt x="41" y="0"/>
                  </a:cubicBezTo>
                  <a:cubicBezTo>
                    <a:pt x="27" y="7"/>
                    <a:pt x="15" y="16"/>
                    <a:pt x="1" y="23"/>
                  </a:cubicBezTo>
                  <a:cubicBezTo>
                    <a:pt x="11" y="54"/>
                    <a:pt x="19" y="87"/>
                    <a:pt x="34" y="116"/>
                  </a:cubicBezTo>
                  <a:cubicBezTo>
                    <a:pt x="257" y="523"/>
                    <a:pt x="481" y="928"/>
                    <a:pt x="704" y="1335"/>
                  </a:cubicBezTo>
                  <a:cubicBezTo>
                    <a:pt x="789" y="1491"/>
                    <a:pt x="907" y="1615"/>
                    <a:pt x="1049" y="1721"/>
                  </a:cubicBezTo>
                  <a:cubicBezTo>
                    <a:pt x="1111" y="1768"/>
                    <a:pt x="1177" y="1823"/>
                    <a:pt x="1213" y="1891"/>
                  </a:cubicBezTo>
                  <a:cubicBezTo>
                    <a:pt x="1335" y="2124"/>
                    <a:pt x="1501" y="2323"/>
                    <a:pt x="1689" y="2505"/>
                  </a:cubicBezTo>
                  <a:cubicBezTo>
                    <a:pt x="1726" y="2541"/>
                    <a:pt x="1760" y="2579"/>
                    <a:pt x="1795" y="2616"/>
                  </a:cubicBezTo>
                  <a:cubicBezTo>
                    <a:pt x="1859" y="2684"/>
                    <a:pt x="1923" y="2752"/>
                    <a:pt x="1987" y="2822"/>
                  </a:cubicBezTo>
                  <a:cubicBezTo>
                    <a:pt x="2045" y="2886"/>
                    <a:pt x="2110" y="2945"/>
                    <a:pt x="2159" y="3015"/>
                  </a:cubicBezTo>
                  <a:cubicBezTo>
                    <a:pt x="2258" y="3158"/>
                    <a:pt x="2345" y="3309"/>
                    <a:pt x="2443" y="3453"/>
                  </a:cubicBezTo>
                  <a:cubicBezTo>
                    <a:pt x="2515" y="3561"/>
                    <a:pt x="2588" y="3670"/>
                    <a:pt x="2673" y="3768"/>
                  </a:cubicBezTo>
                  <a:cubicBezTo>
                    <a:pt x="2831" y="3947"/>
                    <a:pt x="2996" y="4120"/>
                    <a:pt x="3159" y="4295"/>
                  </a:cubicBezTo>
                  <a:cubicBezTo>
                    <a:pt x="3328" y="4473"/>
                    <a:pt x="3500" y="4650"/>
                    <a:pt x="3667" y="4831"/>
                  </a:cubicBezTo>
                  <a:cubicBezTo>
                    <a:pt x="3766" y="4940"/>
                    <a:pt x="3842" y="5062"/>
                    <a:pt x="3848" y="5216"/>
                  </a:cubicBezTo>
                  <a:cubicBezTo>
                    <a:pt x="3849" y="5250"/>
                    <a:pt x="3868" y="5285"/>
                    <a:pt x="3887" y="5314"/>
                  </a:cubicBezTo>
                  <a:cubicBezTo>
                    <a:pt x="3896" y="5327"/>
                    <a:pt x="3927" y="5333"/>
                    <a:pt x="3944" y="5328"/>
                  </a:cubicBezTo>
                  <a:cubicBezTo>
                    <a:pt x="3960" y="5321"/>
                    <a:pt x="3975" y="5299"/>
                    <a:pt x="3980" y="5281"/>
                  </a:cubicBezTo>
                  <a:cubicBezTo>
                    <a:pt x="3984" y="5261"/>
                    <a:pt x="3977" y="5239"/>
                    <a:pt x="3974" y="5218"/>
                  </a:cubicBezTo>
                  <a:cubicBezTo>
                    <a:pt x="3942" y="4993"/>
                    <a:pt x="3824" y="4813"/>
                    <a:pt x="3668" y="4657"/>
                  </a:cubicBezTo>
                  <a:cubicBezTo>
                    <a:pt x="3484" y="4471"/>
                    <a:pt x="3302" y="4284"/>
                    <a:pt x="3108" y="41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81"/>
            <p:cNvSpPr/>
            <p:nvPr/>
          </p:nvSpPr>
          <p:spPr>
            <a:xfrm>
              <a:off x="4738100" y="4145450"/>
              <a:ext cx="73700" cy="92500"/>
            </a:xfrm>
            <a:custGeom>
              <a:avLst/>
              <a:gdLst/>
              <a:ahLst/>
              <a:cxnLst/>
              <a:rect l="l" t="t" r="r" b="b"/>
              <a:pathLst>
                <a:path w="2948" h="3700" extrusionOk="0">
                  <a:moveTo>
                    <a:pt x="410" y="486"/>
                  </a:moveTo>
                  <a:cubicBezTo>
                    <a:pt x="341" y="367"/>
                    <a:pt x="272" y="249"/>
                    <a:pt x="201" y="131"/>
                  </a:cubicBezTo>
                  <a:cubicBezTo>
                    <a:pt x="179" y="94"/>
                    <a:pt x="154" y="56"/>
                    <a:pt x="123" y="28"/>
                  </a:cubicBezTo>
                  <a:cubicBezTo>
                    <a:pt x="105" y="12"/>
                    <a:pt x="58" y="0"/>
                    <a:pt x="46" y="11"/>
                  </a:cubicBezTo>
                  <a:cubicBezTo>
                    <a:pt x="22" y="32"/>
                    <a:pt x="1" y="71"/>
                    <a:pt x="4" y="100"/>
                  </a:cubicBezTo>
                  <a:cubicBezTo>
                    <a:pt x="7" y="140"/>
                    <a:pt x="29" y="182"/>
                    <a:pt x="50" y="219"/>
                  </a:cubicBezTo>
                  <a:cubicBezTo>
                    <a:pt x="192" y="463"/>
                    <a:pt x="333" y="708"/>
                    <a:pt x="481" y="949"/>
                  </a:cubicBezTo>
                  <a:cubicBezTo>
                    <a:pt x="526" y="1022"/>
                    <a:pt x="586" y="1088"/>
                    <a:pt x="648" y="1147"/>
                  </a:cubicBezTo>
                  <a:cubicBezTo>
                    <a:pt x="762" y="1257"/>
                    <a:pt x="887" y="1357"/>
                    <a:pt x="1000" y="1468"/>
                  </a:cubicBezTo>
                  <a:cubicBezTo>
                    <a:pt x="1067" y="1533"/>
                    <a:pt x="1138" y="1601"/>
                    <a:pt x="1178" y="1684"/>
                  </a:cubicBezTo>
                  <a:cubicBezTo>
                    <a:pt x="1310" y="1955"/>
                    <a:pt x="1546" y="2144"/>
                    <a:pt x="1716" y="2386"/>
                  </a:cubicBezTo>
                  <a:cubicBezTo>
                    <a:pt x="1781" y="2481"/>
                    <a:pt x="1850" y="2580"/>
                    <a:pt x="1940" y="2648"/>
                  </a:cubicBezTo>
                  <a:cubicBezTo>
                    <a:pt x="2083" y="2758"/>
                    <a:pt x="2179" y="2898"/>
                    <a:pt x="2266" y="3048"/>
                  </a:cubicBezTo>
                  <a:cubicBezTo>
                    <a:pt x="2276" y="3067"/>
                    <a:pt x="2291" y="3084"/>
                    <a:pt x="2306" y="3099"/>
                  </a:cubicBezTo>
                  <a:cubicBezTo>
                    <a:pt x="2432" y="3228"/>
                    <a:pt x="2559" y="3356"/>
                    <a:pt x="2685" y="3486"/>
                  </a:cubicBezTo>
                  <a:cubicBezTo>
                    <a:pt x="2719" y="3523"/>
                    <a:pt x="2748" y="3565"/>
                    <a:pt x="2779" y="3604"/>
                  </a:cubicBezTo>
                  <a:cubicBezTo>
                    <a:pt x="2801" y="3632"/>
                    <a:pt x="2820" y="3666"/>
                    <a:pt x="2849" y="3686"/>
                  </a:cubicBezTo>
                  <a:cubicBezTo>
                    <a:pt x="2868" y="3699"/>
                    <a:pt x="2902" y="3698"/>
                    <a:pt x="2926" y="3690"/>
                  </a:cubicBezTo>
                  <a:cubicBezTo>
                    <a:pt x="2937" y="3687"/>
                    <a:pt x="2948" y="3651"/>
                    <a:pt x="2943" y="3634"/>
                  </a:cubicBezTo>
                  <a:cubicBezTo>
                    <a:pt x="2912" y="3520"/>
                    <a:pt x="2849" y="3425"/>
                    <a:pt x="2766" y="3341"/>
                  </a:cubicBezTo>
                  <a:cubicBezTo>
                    <a:pt x="2582" y="3157"/>
                    <a:pt x="2384" y="2986"/>
                    <a:pt x="2273" y="2742"/>
                  </a:cubicBezTo>
                  <a:cubicBezTo>
                    <a:pt x="2256" y="2703"/>
                    <a:pt x="2229" y="2663"/>
                    <a:pt x="2197" y="2639"/>
                  </a:cubicBezTo>
                  <a:cubicBezTo>
                    <a:pt x="2030" y="2517"/>
                    <a:pt x="1934" y="2333"/>
                    <a:pt x="1786" y="2194"/>
                  </a:cubicBezTo>
                  <a:cubicBezTo>
                    <a:pt x="1724" y="2136"/>
                    <a:pt x="1696" y="2039"/>
                    <a:pt x="1631" y="1988"/>
                  </a:cubicBezTo>
                  <a:cubicBezTo>
                    <a:pt x="1500" y="1884"/>
                    <a:pt x="1425" y="1746"/>
                    <a:pt x="1348" y="1608"/>
                  </a:cubicBezTo>
                  <a:cubicBezTo>
                    <a:pt x="1282" y="1492"/>
                    <a:pt x="1199" y="1397"/>
                    <a:pt x="1098" y="1311"/>
                  </a:cubicBezTo>
                  <a:cubicBezTo>
                    <a:pt x="672" y="944"/>
                    <a:pt x="674" y="942"/>
                    <a:pt x="410" y="4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81"/>
            <p:cNvSpPr/>
            <p:nvPr/>
          </p:nvSpPr>
          <p:spPr>
            <a:xfrm>
              <a:off x="4794075" y="4181850"/>
              <a:ext cx="76825" cy="103750"/>
            </a:xfrm>
            <a:custGeom>
              <a:avLst/>
              <a:gdLst/>
              <a:ahLst/>
              <a:cxnLst/>
              <a:rect l="l" t="t" r="r" b="b"/>
              <a:pathLst>
                <a:path w="3073" h="4150" extrusionOk="0">
                  <a:moveTo>
                    <a:pt x="28" y="99"/>
                  </a:moveTo>
                  <a:cubicBezTo>
                    <a:pt x="104" y="142"/>
                    <a:pt x="184" y="177"/>
                    <a:pt x="262" y="214"/>
                  </a:cubicBezTo>
                  <a:cubicBezTo>
                    <a:pt x="355" y="258"/>
                    <a:pt x="430" y="323"/>
                    <a:pt x="495" y="405"/>
                  </a:cubicBezTo>
                  <a:cubicBezTo>
                    <a:pt x="656" y="609"/>
                    <a:pt x="819" y="811"/>
                    <a:pt x="988" y="1010"/>
                  </a:cubicBezTo>
                  <a:cubicBezTo>
                    <a:pt x="1038" y="1070"/>
                    <a:pt x="1099" y="1126"/>
                    <a:pt x="1166" y="1166"/>
                  </a:cubicBezTo>
                  <a:cubicBezTo>
                    <a:pt x="1238" y="1209"/>
                    <a:pt x="1288" y="1265"/>
                    <a:pt x="1329" y="1334"/>
                  </a:cubicBezTo>
                  <a:cubicBezTo>
                    <a:pt x="1390" y="1442"/>
                    <a:pt x="1454" y="1547"/>
                    <a:pt x="1520" y="1651"/>
                  </a:cubicBezTo>
                  <a:cubicBezTo>
                    <a:pt x="1566" y="1725"/>
                    <a:pt x="1611" y="1800"/>
                    <a:pt x="1670" y="1864"/>
                  </a:cubicBezTo>
                  <a:cubicBezTo>
                    <a:pt x="1820" y="2023"/>
                    <a:pt x="1941" y="2201"/>
                    <a:pt x="2048" y="2392"/>
                  </a:cubicBezTo>
                  <a:cubicBezTo>
                    <a:pt x="2157" y="2587"/>
                    <a:pt x="2274" y="2780"/>
                    <a:pt x="2389" y="2973"/>
                  </a:cubicBezTo>
                  <a:cubicBezTo>
                    <a:pt x="2476" y="3123"/>
                    <a:pt x="2565" y="3271"/>
                    <a:pt x="2688" y="3397"/>
                  </a:cubicBezTo>
                  <a:cubicBezTo>
                    <a:pt x="2848" y="3563"/>
                    <a:pt x="2917" y="3765"/>
                    <a:pt x="2872" y="3996"/>
                  </a:cubicBezTo>
                  <a:cubicBezTo>
                    <a:pt x="2866" y="4018"/>
                    <a:pt x="2856" y="4040"/>
                    <a:pt x="2859" y="4060"/>
                  </a:cubicBezTo>
                  <a:cubicBezTo>
                    <a:pt x="2863" y="4087"/>
                    <a:pt x="2871" y="4125"/>
                    <a:pt x="2889" y="4134"/>
                  </a:cubicBezTo>
                  <a:cubicBezTo>
                    <a:pt x="2917" y="4147"/>
                    <a:pt x="2961" y="4150"/>
                    <a:pt x="2989" y="4136"/>
                  </a:cubicBezTo>
                  <a:cubicBezTo>
                    <a:pt x="3044" y="4110"/>
                    <a:pt x="3063" y="4056"/>
                    <a:pt x="3064" y="3992"/>
                  </a:cubicBezTo>
                  <a:cubicBezTo>
                    <a:pt x="3073" y="3703"/>
                    <a:pt x="2981" y="3455"/>
                    <a:pt x="2774" y="3247"/>
                  </a:cubicBezTo>
                  <a:cubicBezTo>
                    <a:pt x="2682" y="3155"/>
                    <a:pt x="2605" y="3048"/>
                    <a:pt x="2537" y="2938"/>
                  </a:cubicBezTo>
                  <a:cubicBezTo>
                    <a:pt x="2383" y="2684"/>
                    <a:pt x="2238" y="2424"/>
                    <a:pt x="2087" y="2169"/>
                  </a:cubicBezTo>
                  <a:cubicBezTo>
                    <a:pt x="2035" y="2081"/>
                    <a:pt x="1988" y="1988"/>
                    <a:pt x="1919" y="1916"/>
                  </a:cubicBezTo>
                  <a:cubicBezTo>
                    <a:pt x="1730" y="1719"/>
                    <a:pt x="1597" y="1489"/>
                    <a:pt x="1471" y="1251"/>
                  </a:cubicBezTo>
                  <a:cubicBezTo>
                    <a:pt x="1420" y="1152"/>
                    <a:pt x="1344" y="1084"/>
                    <a:pt x="1249" y="1023"/>
                  </a:cubicBezTo>
                  <a:cubicBezTo>
                    <a:pt x="1034" y="884"/>
                    <a:pt x="855" y="706"/>
                    <a:pt x="753" y="521"/>
                  </a:cubicBezTo>
                  <a:cubicBezTo>
                    <a:pt x="682" y="356"/>
                    <a:pt x="625" y="233"/>
                    <a:pt x="499" y="175"/>
                  </a:cubicBezTo>
                  <a:cubicBezTo>
                    <a:pt x="355" y="109"/>
                    <a:pt x="204" y="59"/>
                    <a:pt x="54" y="6"/>
                  </a:cubicBezTo>
                  <a:cubicBezTo>
                    <a:pt x="40" y="0"/>
                    <a:pt x="1" y="21"/>
                    <a:pt x="2" y="29"/>
                  </a:cubicBezTo>
                  <a:cubicBezTo>
                    <a:pt x="4" y="54"/>
                    <a:pt x="10" y="90"/>
                    <a:pt x="28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81"/>
            <p:cNvSpPr/>
            <p:nvPr/>
          </p:nvSpPr>
          <p:spPr>
            <a:xfrm>
              <a:off x="4659225" y="4213200"/>
              <a:ext cx="34575" cy="39800"/>
            </a:xfrm>
            <a:custGeom>
              <a:avLst/>
              <a:gdLst/>
              <a:ahLst/>
              <a:cxnLst/>
              <a:rect l="l" t="t" r="r" b="b"/>
              <a:pathLst>
                <a:path w="1383" h="1592" extrusionOk="0">
                  <a:moveTo>
                    <a:pt x="53" y="373"/>
                  </a:moveTo>
                  <a:cubicBezTo>
                    <a:pt x="246" y="739"/>
                    <a:pt x="472" y="1081"/>
                    <a:pt x="776" y="1365"/>
                  </a:cubicBezTo>
                  <a:cubicBezTo>
                    <a:pt x="839" y="1424"/>
                    <a:pt x="899" y="1487"/>
                    <a:pt x="963" y="1545"/>
                  </a:cubicBezTo>
                  <a:cubicBezTo>
                    <a:pt x="1011" y="1587"/>
                    <a:pt x="1064" y="1591"/>
                    <a:pt x="1124" y="1563"/>
                  </a:cubicBezTo>
                  <a:cubicBezTo>
                    <a:pt x="1224" y="1515"/>
                    <a:pt x="1299" y="1437"/>
                    <a:pt x="1382" y="1336"/>
                  </a:cubicBezTo>
                  <a:cubicBezTo>
                    <a:pt x="1363" y="1297"/>
                    <a:pt x="1348" y="1265"/>
                    <a:pt x="1334" y="1232"/>
                  </a:cubicBezTo>
                  <a:cubicBezTo>
                    <a:pt x="1220" y="976"/>
                    <a:pt x="1013" y="792"/>
                    <a:pt x="827" y="594"/>
                  </a:cubicBezTo>
                  <a:cubicBezTo>
                    <a:pt x="741" y="503"/>
                    <a:pt x="661" y="412"/>
                    <a:pt x="602" y="303"/>
                  </a:cubicBezTo>
                  <a:cubicBezTo>
                    <a:pt x="568" y="240"/>
                    <a:pt x="531" y="178"/>
                    <a:pt x="493" y="117"/>
                  </a:cubicBezTo>
                  <a:cubicBezTo>
                    <a:pt x="428" y="15"/>
                    <a:pt x="379" y="0"/>
                    <a:pt x="278" y="53"/>
                  </a:cubicBezTo>
                  <a:cubicBezTo>
                    <a:pt x="222" y="83"/>
                    <a:pt x="166" y="117"/>
                    <a:pt x="112" y="153"/>
                  </a:cubicBezTo>
                  <a:cubicBezTo>
                    <a:pt x="15" y="218"/>
                    <a:pt x="1" y="272"/>
                    <a:pt x="53" y="373"/>
                  </a:cubicBezTo>
                  <a:close/>
                  <a:moveTo>
                    <a:pt x="379" y="315"/>
                  </a:moveTo>
                  <a:cubicBezTo>
                    <a:pt x="476" y="529"/>
                    <a:pt x="647" y="687"/>
                    <a:pt x="794" y="863"/>
                  </a:cubicBezTo>
                  <a:cubicBezTo>
                    <a:pt x="826" y="902"/>
                    <a:pt x="860" y="940"/>
                    <a:pt x="899" y="970"/>
                  </a:cubicBezTo>
                  <a:cubicBezTo>
                    <a:pt x="1034" y="1079"/>
                    <a:pt x="1099" y="1228"/>
                    <a:pt x="1170" y="1384"/>
                  </a:cubicBezTo>
                  <a:cubicBezTo>
                    <a:pt x="1138" y="1400"/>
                    <a:pt x="1114" y="1412"/>
                    <a:pt x="1087" y="1426"/>
                  </a:cubicBezTo>
                  <a:cubicBezTo>
                    <a:pt x="931" y="1260"/>
                    <a:pt x="773" y="1103"/>
                    <a:pt x="629" y="936"/>
                  </a:cubicBezTo>
                  <a:cubicBezTo>
                    <a:pt x="554" y="849"/>
                    <a:pt x="500" y="745"/>
                    <a:pt x="439" y="647"/>
                  </a:cubicBezTo>
                  <a:cubicBezTo>
                    <a:pt x="384" y="555"/>
                    <a:pt x="330" y="461"/>
                    <a:pt x="280" y="365"/>
                  </a:cubicBezTo>
                  <a:cubicBezTo>
                    <a:pt x="270" y="346"/>
                    <a:pt x="277" y="310"/>
                    <a:pt x="290" y="290"/>
                  </a:cubicBezTo>
                  <a:cubicBezTo>
                    <a:pt x="308" y="263"/>
                    <a:pt x="362" y="276"/>
                    <a:pt x="379" y="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81"/>
            <p:cNvSpPr/>
            <p:nvPr/>
          </p:nvSpPr>
          <p:spPr>
            <a:xfrm>
              <a:off x="4680675" y="4203125"/>
              <a:ext cx="33200" cy="38500"/>
            </a:xfrm>
            <a:custGeom>
              <a:avLst/>
              <a:gdLst/>
              <a:ahLst/>
              <a:cxnLst/>
              <a:rect l="l" t="t" r="r" b="b"/>
              <a:pathLst>
                <a:path w="1328" h="1540" extrusionOk="0">
                  <a:moveTo>
                    <a:pt x="1104" y="1479"/>
                  </a:moveTo>
                  <a:cubicBezTo>
                    <a:pt x="1168" y="1422"/>
                    <a:pt x="1230" y="1361"/>
                    <a:pt x="1288" y="1297"/>
                  </a:cubicBezTo>
                  <a:cubicBezTo>
                    <a:pt x="1309" y="1272"/>
                    <a:pt x="1315" y="1234"/>
                    <a:pt x="1328" y="1203"/>
                  </a:cubicBezTo>
                  <a:cubicBezTo>
                    <a:pt x="1173" y="1121"/>
                    <a:pt x="1175" y="1120"/>
                    <a:pt x="1083" y="968"/>
                  </a:cubicBezTo>
                  <a:cubicBezTo>
                    <a:pt x="1015" y="858"/>
                    <a:pt x="959" y="733"/>
                    <a:pt x="867" y="645"/>
                  </a:cubicBezTo>
                  <a:cubicBezTo>
                    <a:pt x="742" y="529"/>
                    <a:pt x="660" y="388"/>
                    <a:pt x="575" y="246"/>
                  </a:cubicBezTo>
                  <a:cubicBezTo>
                    <a:pt x="537" y="185"/>
                    <a:pt x="502" y="120"/>
                    <a:pt x="458" y="64"/>
                  </a:cubicBezTo>
                  <a:cubicBezTo>
                    <a:pt x="425" y="21"/>
                    <a:pt x="373" y="0"/>
                    <a:pt x="322" y="27"/>
                  </a:cubicBezTo>
                  <a:cubicBezTo>
                    <a:pt x="234" y="73"/>
                    <a:pt x="146" y="126"/>
                    <a:pt x="63" y="181"/>
                  </a:cubicBezTo>
                  <a:cubicBezTo>
                    <a:pt x="17" y="213"/>
                    <a:pt x="0" y="268"/>
                    <a:pt x="28" y="316"/>
                  </a:cubicBezTo>
                  <a:cubicBezTo>
                    <a:pt x="131" y="498"/>
                    <a:pt x="207" y="698"/>
                    <a:pt x="368" y="840"/>
                  </a:cubicBezTo>
                  <a:cubicBezTo>
                    <a:pt x="457" y="918"/>
                    <a:pt x="524" y="1009"/>
                    <a:pt x="581" y="1111"/>
                  </a:cubicBezTo>
                  <a:cubicBezTo>
                    <a:pt x="651" y="1237"/>
                    <a:pt x="726" y="1360"/>
                    <a:pt x="798" y="1482"/>
                  </a:cubicBezTo>
                  <a:cubicBezTo>
                    <a:pt x="864" y="1479"/>
                    <a:pt x="916" y="1434"/>
                    <a:pt x="968" y="1494"/>
                  </a:cubicBezTo>
                  <a:cubicBezTo>
                    <a:pt x="1008" y="1540"/>
                    <a:pt x="1065" y="1512"/>
                    <a:pt x="1104" y="1479"/>
                  </a:cubicBezTo>
                  <a:close/>
                  <a:moveTo>
                    <a:pt x="713" y="974"/>
                  </a:moveTo>
                  <a:cubicBezTo>
                    <a:pt x="656" y="873"/>
                    <a:pt x="592" y="778"/>
                    <a:pt x="501" y="701"/>
                  </a:cubicBezTo>
                  <a:cubicBezTo>
                    <a:pt x="394" y="611"/>
                    <a:pt x="332" y="485"/>
                    <a:pt x="272" y="361"/>
                  </a:cubicBezTo>
                  <a:cubicBezTo>
                    <a:pt x="254" y="323"/>
                    <a:pt x="276" y="295"/>
                    <a:pt x="307" y="270"/>
                  </a:cubicBezTo>
                  <a:cubicBezTo>
                    <a:pt x="377" y="291"/>
                    <a:pt x="394" y="351"/>
                    <a:pt x="421" y="398"/>
                  </a:cubicBezTo>
                  <a:cubicBezTo>
                    <a:pt x="502" y="535"/>
                    <a:pt x="580" y="675"/>
                    <a:pt x="716" y="769"/>
                  </a:cubicBezTo>
                  <a:cubicBezTo>
                    <a:pt x="744" y="788"/>
                    <a:pt x="765" y="822"/>
                    <a:pt x="783" y="853"/>
                  </a:cubicBezTo>
                  <a:cubicBezTo>
                    <a:pt x="853" y="971"/>
                    <a:pt x="922" y="1090"/>
                    <a:pt x="991" y="1209"/>
                  </a:cubicBezTo>
                  <a:cubicBezTo>
                    <a:pt x="1022" y="1262"/>
                    <a:pt x="1011" y="1305"/>
                    <a:pt x="936" y="1355"/>
                  </a:cubicBezTo>
                  <a:cubicBezTo>
                    <a:pt x="860" y="1223"/>
                    <a:pt x="785" y="1099"/>
                    <a:pt x="713" y="9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81"/>
            <p:cNvSpPr/>
            <p:nvPr/>
          </p:nvSpPr>
          <p:spPr>
            <a:xfrm>
              <a:off x="4696200" y="4191425"/>
              <a:ext cx="29725" cy="36375"/>
            </a:xfrm>
            <a:custGeom>
              <a:avLst/>
              <a:gdLst/>
              <a:ahLst/>
              <a:cxnLst/>
              <a:rect l="l" t="t" r="r" b="b"/>
              <a:pathLst>
                <a:path w="1189" h="1455" extrusionOk="0">
                  <a:moveTo>
                    <a:pt x="75" y="384"/>
                  </a:moveTo>
                  <a:cubicBezTo>
                    <a:pt x="234" y="649"/>
                    <a:pt x="353" y="944"/>
                    <a:pt x="604" y="1146"/>
                  </a:cubicBezTo>
                  <a:cubicBezTo>
                    <a:pt x="621" y="1159"/>
                    <a:pt x="630" y="1181"/>
                    <a:pt x="646" y="1195"/>
                  </a:cubicBezTo>
                  <a:cubicBezTo>
                    <a:pt x="704" y="1248"/>
                    <a:pt x="763" y="1301"/>
                    <a:pt x="825" y="1350"/>
                  </a:cubicBezTo>
                  <a:cubicBezTo>
                    <a:pt x="869" y="1385"/>
                    <a:pt x="918" y="1412"/>
                    <a:pt x="984" y="1454"/>
                  </a:cubicBezTo>
                  <a:cubicBezTo>
                    <a:pt x="1042" y="1397"/>
                    <a:pt x="1097" y="1349"/>
                    <a:pt x="1143" y="1295"/>
                  </a:cubicBezTo>
                  <a:cubicBezTo>
                    <a:pt x="1186" y="1249"/>
                    <a:pt x="1189" y="1178"/>
                    <a:pt x="1142" y="1138"/>
                  </a:cubicBezTo>
                  <a:cubicBezTo>
                    <a:pt x="1018" y="1030"/>
                    <a:pt x="956" y="882"/>
                    <a:pt x="874" y="746"/>
                  </a:cubicBezTo>
                  <a:cubicBezTo>
                    <a:pt x="763" y="560"/>
                    <a:pt x="658" y="370"/>
                    <a:pt x="550" y="181"/>
                  </a:cubicBezTo>
                  <a:cubicBezTo>
                    <a:pt x="528" y="143"/>
                    <a:pt x="508" y="105"/>
                    <a:pt x="482" y="71"/>
                  </a:cubicBezTo>
                  <a:cubicBezTo>
                    <a:pt x="443" y="17"/>
                    <a:pt x="387" y="0"/>
                    <a:pt x="329" y="28"/>
                  </a:cubicBezTo>
                  <a:cubicBezTo>
                    <a:pt x="264" y="58"/>
                    <a:pt x="201" y="95"/>
                    <a:pt x="140" y="134"/>
                  </a:cubicBezTo>
                  <a:cubicBezTo>
                    <a:pt x="20" y="213"/>
                    <a:pt x="1" y="264"/>
                    <a:pt x="75" y="384"/>
                  </a:cubicBezTo>
                  <a:close/>
                  <a:moveTo>
                    <a:pt x="366" y="296"/>
                  </a:moveTo>
                  <a:cubicBezTo>
                    <a:pt x="529" y="543"/>
                    <a:pt x="682" y="796"/>
                    <a:pt x="845" y="1098"/>
                  </a:cubicBezTo>
                  <a:cubicBezTo>
                    <a:pt x="584" y="900"/>
                    <a:pt x="458" y="673"/>
                    <a:pt x="333" y="444"/>
                  </a:cubicBezTo>
                  <a:cubicBezTo>
                    <a:pt x="312" y="407"/>
                    <a:pt x="298" y="365"/>
                    <a:pt x="288" y="324"/>
                  </a:cubicBezTo>
                  <a:cubicBezTo>
                    <a:pt x="285" y="313"/>
                    <a:pt x="311" y="295"/>
                    <a:pt x="323" y="282"/>
                  </a:cubicBezTo>
                  <a:cubicBezTo>
                    <a:pt x="342" y="287"/>
                    <a:pt x="361" y="287"/>
                    <a:pt x="366" y="2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81"/>
            <p:cNvSpPr/>
            <p:nvPr/>
          </p:nvSpPr>
          <p:spPr>
            <a:xfrm>
              <a:off x="4722175" y="4156375"/>
              <a:ext cx="51325" cy="67500"/>
            </a:xfrm>
            <a:custGeom>
              <a:avLst/>
              <a:gdLst/>
              <a:ahLst/>
              <a:cxnLst/>
              <a:rect l="l" t="t" r="r" b="b"/>
              <a:pathLst>
                <a:path w="2053" h="2700" extrusionOk="0">
                  <a:moveTo>
                    <a:pt x="656" y="1291"/>
                  </a:moveTo>
                  <a:cubicBezTo>
                    <a:pt x="731" y="1421"/>
                    <a:pt x="811" y="1551"/>
                    <a:pt x="895" y="1678"/>
                  </a:cubicBezTo>
                  <a:cubicBezTo>
                    <a:pt x="925" y="1725"/>
                    <a:pt x="964" y="1772"/>
                    <a:pt x="1007" y="1807"/>
                  </a:cubicBezTo>
                  <a:cubicBezTo>
                    <a:pt x="1097" y="1880"/>
                    <a:pt x="1190" y="1949"/>
                    <a:pt x="1287" y="2012"/>
                  </a:cubicBezTo>
                  <a:cubicBezTo>
                    <a:pt x="1379" y="2072"/>
                    <a:pt x="1454" y="2146"/>
                    <a:pt x="1516" y="2238"/>
                  </a:cubicBezTo>
                  <a:cubicBezTo>
                    <a:pt x="1616" y="2389"/>
                    <a:pt x="1773" y="2486"/>
                    <a:pt x="1890" y="2623"/>
                  </a:cubicBezTo>
                  <a:cubicBezTo>
                    <a:pt x="1920" y="2658"/>
                    <a:pt x="1974" y="2674"/>
                    <a:pt x="2017" y="2699"/>
                  </a:cubicBezTo>
                  <a:cubicBezTo>
                    <a:pt x="2029" y="2691"/>
                    <a:pt x="2041" y="2684"/>
                    <a:pt x="2053" y="2676"/>
                  </a:cubicBezTo>
                  <a:cubicBezTo>
                    <a:pt x="2047" y="2652"/>
                    <a:pt x="2047" y="2621"/>
                    <a:pt x="2032" y="2605"/>
                  </a:cubicBezTo>
                  <a:cubicBezTo>
                    <a:pt x="1938" y="2505"/>
                    <a:pt x="1841" y="2409"/>
                    <a:pt x="1746" y="2311"/>
                  </a:cubicBezTo>
                  <a:cubicBezTo>
                    <a:pt x="1715" y="2281"/>
                    <a:pt x="1675" y="2253"/>
                    <a:pt x="1660" y="2216"/>
                  </a:cubicBezTo>
                  <a:cubicBezTo>
                    <a:pt x="1588" y="2031"/>
                    <a:pt x="1454" y="1907"/>
                    <a:pt x="1284" y="1814"/>
                  </a:cubicBezTo>
                  <a:cubicBezTo>
                    <a:pt x="1247" y="1794"/>
                    <a:pt x="1219" y="1755"/>
                    <a:pt x="1182" y="1735"/>
                  </a:cubicBezTo>
                  <a:cubicBezTo>
                    <a:pt x="1101" y="1691"/>
                    <a:pt x="1057" y="1621"/>
                    <a:pt x="1012" y="1544"/>
                  </a:cubicBezTo>
                  <a:cubicBezTo>
                    <a:pt x="762" y="1112"/>
                    <a:pt x="508" y="683"/>
                    <a:pt x="256" y="252"/>
                  </a:cubicBezTo>
                  <a:cubicBezTo>
                    <a:pt x="198" y="153"/>
                    <a:pt x="114" y="80"/>
                    <a:pt x="31" y="1"/>
                  </a:cubicBezTo>
                  <a:cubicBezTo>
                    <a:pt x="16" y="25"/>
                    <a:pt x="0" y="40"/>
                    <a:pt x="3" y="47"/>
                  </a:cubicBezTo>
                  <a:cubicBezTo>
                    <a:pt x="46" y="162"/>
                    <a:pt x="78" y="282"/>
                    <a:pt x="136" y="387"/>
                  </a:cubicBezTo>
                  <a:cubicBezTo>
                    <a:pt x="303" y="692"/>
                    <a:pt x="480" y="991"/>
                    <a:pt x="656" y="1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81"/>
            <p:cNvSpPr/>
            <p:nvPr/>
          </p:nvSpPr>
          <p:spPr>
            <a:xfrm>
              <a:off x="4781200" y="4101250"/>
              <a:ext cx="34550" cy="43775"/>
            </a:xfrm>
            <a:custGeom>
              <a:avLst/>
              <a:gdLst/>
              <a:ahLst/>
              <a:cxnLst/>
              <a:rect l="l" t="t" r="r" b="b"/>
              <a:pathLst>
                <a:path w="1382" h="1751" extrusionOk="0">
                  <a:moveTo>
                    <a:pt x="96" y="293"/>
                  </a:moveTo>
                  <a:cubicBezTo>
                    <a:pt x="167" y="366"/>
                    <a:pt x="232" y="443"/>
                    <a:pt x="283" y="531"/>
                  </a:cubicBezTo>
                  <a:cubicBezTo>
                    <a:pt x="307" y="574"/>
                    <a:pt x="338" y="618"/>
                    <a:pt x="377" y="649"/>
                  </a:cubicBezTo>
                  <a:cubicBezTo>
                    <a:pt x="519" y="764"/>
                    <a:pt x="631" y="904"/>
                    <a:pt x="757" y="1035"/>
                  </a:cubicBezTo>
                  <a:cubicBezTo>
                    <a:pt x="941" y="1229"/>
                    <a:pt x="1137" y="1411"/>
                    <a:pt x="1264" y="1651"/>
                  </a:cubicBezTo>
                  <a:cubicBezTo>
                    <a:pt x="1282" y="1684"/>
                    <a:pt x="1325" y="1703"/>
                    <a:pt x="1382" y="1750"/>
                  </a:cubicBezTo>
                  <a:cubicBezTo>
                    <a:pt x="1370" y="1677"/>
                    <a:pt x="1371" y="1633"/>
                    <a:pt x="1355" y="1597"/>
                  </a:cubicBezTo>
                  <a:cubicBezTo>
                    <a:pt x="1292" y="1449"/>
                    <a:pt x="1198" y="1321"/>
                    <a:pt x="1085" y="1206"/>
                  </a:cubicBezTo>
                  <a:cubicBezTo>
                    <a:pt x="994" y="1114"/>
                    <a:pt x="903" y="1021"/>
                    <a:pt x="814" y="927"/>
                  </a:cubicBezTo>
                  <a:cubicBezTo>
                    <a:pt x="666" y="769"/>
                    <a:pt x="518" y="612"/>
                    <a:pt x="433" y="406"/>
                  </a:cubicBezTo>
                  <a:cubicBezTo>
                    <a:pt x="389" y="298"/>
                    <a:pt x="319" y="206"/>
                    <a:pt x="208" y="149"/>
                  </a:cubicBezTo>
                  <a:cubicBezTo>
                    <a:pt x="159" y="124"/>
                    <a:pt x="120" y="77"/>
                    <a:pt x="75" y="42"/>
                  </a:cubicBezTo>
                  <a:cubicBezTo>
                    <a:pt x="54" y="26"/>
                    <a:pt x="31" y="1"/>
                    <a:pt x="0" y="26"/>
                  </a:cubicBezTo>
                  <a:cubicBezTo>
                    <a:pt x="3" y="172"/>
                    <a:pt x="11" y="208"/>
                    <a:pt x="96" y="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81"/>
            <p:cNvSpPr/>
            <p:nvPr/>
          </p:nvSpPr>
          <p:spPr>
            <a:xfrm>
              <a:off x="4602600" y="4225875"/>
              <a:ext cx="15200" cy="30525"/>
            </a:xfrm>
            <a:custGeom>
              <a:avLst/>
              <a:gdLst/>
              <a:ahLst/>
              <a:cxnLst/>
              <a:rect l="l" t="t" r="r" b="b"/>
              <a:pathLst>
                <a:path w="608" h="1221" extrusionOk="0">
                  <a:moveTo>
                    <a:pt x="444" y="1177"/>
                  </a:moveTo>
                  <a:cubicBezTo>
                    <a:pt x="467" y="1217"/>
                    <a:pt x="522" y="1221"/>
                    <a:pt x="559" y="1192"/>
                  </a:cubicBezTo>
                  <a:cubicBezTo>
                    <a:pt x="585" y="1175"/>
                    <a:pt x="608" y="1135"/>
                    <a:pt x="607" y="1105"/>
                  </a:cubicBezTo>
                  <a:cubicBezTo>
                    <a:pt x="606" y="1065"/>
                    <a:pt x="585" y="1023"/>
                    <a:pt x="565" y="985"/>
                  </a:cubicBezTo>
                  <a:cubicBezTo>
                    <a:pt x="520" y="904"/>
                    <a:pt x="471" y="824"/>
                    <a:pt x="420" y="738"/>
                  </a:cubicBezTo>
                  <a:cubicBezTo>
                    <a:pt x="459" y="696"/>
                    <a:pt x="494" y="661"/>
                    <a:pt x="525" y="623"/>
                  </a:cubicBezTo>
                  <a:cubicBezTo>
                    <a:pt x="552" y="589"/>
                    <a:pt x="539" y="551"/>
                    <a:pt x="508" y="529"/>
                  </a:cubicBezTo>
                  <a:cubicBezTo>
                    <a:pt x="490" y="516"/>
                    <a:pt x="456" y="517"/>
                    <a:pt x="433" y="524"/>
                  </a:cubicBezTo>
                  <a:cubicBezTo>
                    <a:pt x="409" y="531"/>
                    <a:pt x="390" y="554"/>
                    <a:pt x="370" y="568"/>
                  </a:cubicBezTo>
                  <a:cubicBezTo>
                    <a:pt x="310" y="526"/>
                    <a:pt x="272" y="485"/>
                    <a:pt x="301" y="418"/>
                  </a:cubicBezTo>
                  <a:cubicBezTo>
                    <a:pt x="326" y="362"/>
                    <a:pt x="336" y="307"/>
                    <a:pt x="304" y="252"/>
                  </a:cubicBezTo>
                  <a:cubicBezTo>
                    <a:pt x="267" y="191"/>
                    <a:pt x="231" y="128"/>
                    <a:pt x="187" y="71"/>
                  </a:cubicBezTo>
                  <a:cubicBezTo>
                    <a:pt x="132" y="0"/>
                    <a:pt x="78" y="15"/>
                    <a:pt x="1" y="123"/>
                  </a:cubicBezTo>
                  <a:cubicBezTo>
                    <a:pt x="40" y="171"/>
                    <a:pt x="76" y="207"/>
                    <a:pt x="101" y="249"/>
                  </a:cubicBezTo>
                  <a:cubicBezTo>
                    <a:pt x="116" y="278"/>
                    <a:pt x="129" y="320"/>
                    <a:pt x="119" y="350"/>
                  </a:cubicBezTo>
                  <a:cubicBezTo>
                    <a:pt x="94" y="435"/>
                    <a:pt x="124" y="500"/>
                    <a:pt x="164" y="573"/>
                  </a:cubicBezTo>
                  <a:cubicBezTo>
                    <a:pt x="194" y="629"/>
                    <a:pt x="197" y="699"/>
                    <a:pt x="225" y="757"/>
                  </a:cubicBezTo>
                  <a:cubicBezTo>
                    <a:pt x="293" y="899"/>
                    <a:pt x="366" y="1040"/>
                    <a:pt x="444" y="11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81"/>
            <p:cNvSpPr/>
            <p:nvPr/>
          </p:nvSpPr>
          <p:spPr>
            <a:xfrm>
              <a:off x="4559125" y="4267825"/>
              <a:ext cx="15450" cy="20200"/>
            </a:xfrm>
            <a:custGeom>
              <a:avLst/>
              <a:gdLst/>
              <a:ahLst/>
              <a:cxnLst/>
              <a:rect l="l" t="t" r="r" b="b"/>
              <a:pathLst>
                <a:path w="618" h="808" extrusionOk="0">
                  <a:moveTo>
                    <a:pt x="443" y="475"/>
                  </a:moveTo>
                  <a:cubicBezTo>
                    <a:pt x="415" y="409"/>
                    <a:pt x="380" y="345"/>
                    <a:pt x="348" y="280"/>
                  </a:cubicBezTo>
                  <a:cubicBezTo>
                    <a:pt x="351" y="278"/>
                    <a:pt x="354" y="276"/>
                    <a:pt x="356" y="274"/>
                  </a:cubicBezTo>
                  <a:cubicBezTo>
                    <a:pt x="307" y="204"/>
                    <a:pt x="259" y="130"/>
                    <a:pt x="205" y="64"/>
                  </a:cubicBezTo>
                  <a:cubicBezTo>
                    <a:pt x="172" y="23"/>
                    <a:pt x="126" y="1"/>
                    <a:pt x="70" y="22"/>
                  </a:cubicBezTo>
                  <a:cubicBezTo>
                    <a:pt x="25" y="39"/>
                    <a:pt x="1" y="108"/>
                    <a:pt x="23" y="173"/>
                  </a:cubicBezTo>
                  <a:cubicBezTo>
                    <a:pt x="36" y="214"/>
                    <a:pt x="57" y="253"/>
                    <a:pt x="78" y="291"/>
                  </a:cubicBezTo>
                  <a:cubicBezTo>
                    <a:pt x="115" y="359"/>
                    <a:pt x="166" y="421"/>
                    <a:pt x="128" y="512"/>
                  </a:cubicBezTo>
                  <a:cubicBezTo>
                    <a:pt x="114" y="547"/>
                    <a:pt x="152" y="590"/>
                    <a:pt x="188" y="585"/>
                  </a:cubicBezTo>
                  <a:cubicBezTo>
                    <a:pt x="266" y="576"/>
                    <a:pt x="307" y="624"/>
                    <a:pt x="357" y="665"/>
                  </a:cubicBezTo>
                  <a:cubicBezTo>
                    <a:pt x="413" y="711"/>
                    <a:pt x="471" y="756"/>
                    <a:pt x="532" y="795"/>
                  </a:cubicBezTo>
                  <a:cubicBezTo>
                    <a:pt x="552" y="807"/>
                    <a:pt x="583" y="801"/>
                    <a:pt x="610" y="804"/>
                  </a:cubicBezTo>
                  <a:cubicBezTo>
                    <a:pt x="609" y="779"/>
                    <a:pt x="617" y="741"/>
                    <a:pt x="603" y="730"/>
                  </a:cubicBezTo>
                  <a:cubicBezTo>
                    <a:pt x="521" y="662"/>
                    <a:pt x="483" y="569"/>
                    <a:pt x="443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81"/>
            <p:cNvSpPr/>
            <p:nvPr/>
          </p:nvSpPr>
          <p:spPr>
            <a:xfrm>
              <a:off x="4540075" y="4307800"/>
              <a:ext cx="24500" cy="25175"/>
            </a:xfrm>
            <a:custGeom>
              <a:avLst/>
              <a:gdLst/>
              <a:ahLst/>
              <a:cxnLst/>
              <a:rect l="l" t="t" r="r" b="b"/>
              <a:pathLst>
                <a:path w="980" h="1007" extrusionOk="0">
                  <a:moveTo>
                    <a:pt x="898" y="888"/>
                  </a:moveTo>
                  <a:cubicBezTo>
                    <a:pt x="773" y="819"/>
                    <a:pt x="682" y="722"/>
                    <a:pt x="622" y="592"/>
                  </a:cubicBezTo>
                  <a:cubicBezTo>
                    <a:pt x="579" y="499"/>
                    <a:pt x="533" y="409"/>
                    <a:pt x="478" y="324"/>
                  </a:cubicBezTo>
                  <a:cubicBezTo>
                    <a:pt x="441" y="264"/>
                    <a:pt x="392" y="206"/>
                    <a:pt x="336" y="164"/>
                  </a:cubicBezTo>
                  <a:cubicBezTo>
                    <a:pt x="255" y="103"/>
                    <a:pt x="165" y="56"/>
                    <a:pt x="76" y="8"/>
                  </a:cubicBezTo>
                  <a:cubicBezTo>
                    <a:pt x="62" y="1"/>
                    <a:pt x="24" y="7"/>
                    <a:pt x="20" y="17"/>
                  </a:cubicBezTo>
                  <a:cubicBezTo>
                    <a:pt x="9" y="41"/>
                    <a:pt x="1" y="81"/>
                    <a:pt x="13" y="94"/>
                  </a:cubicBezTo>
                  <a:cubicBezTo>
                    <a:pt x="57" y="144"/>
                    <a:pt x="103" y="192"/>
                    <a:pt x="158" y="226"/>
                  </a:cubicBezTo>
                  <a:cubicBezTo>
                    <a:pt x="253" y="285"/>
                    <a:pt x="321" y="367"/>
                    <a:pt x="381" y="459"/>
                  </a:cubicBezTo>
                  <a:cubicBezTo>
                    <a:pt x="448" y="562"/>
                    <a:pt x="518" y="663"/>
                    <a:pt x="584" y="768"/>
                  </a:cubicBezTo>
                  <a:cubicBezTo>
                    <a:pt x="656" y="885"/>
                    <a:pt x="767" y="951"/>
                    <a:pt x="890" y="998"/>
                  </a:cubicBezTo>
                  <a:cubicBezTo>
                    <a:pt x="912" y="1006"/>
                    <a:pt x="941" y="996"/>
                    <a:pt x="968" y="994"/>
                  </a:cubicBezTo>
                  <a:cubicBezTo>
                    <a:pt x="972" y="979"/>
                    <a:pt x="976" y="965"/>
                    <a:pt x="979" y="951"/>
                  </a:cubicBezTo>
                  <a:cubicBezTo>
                    <a:pt x="952" y="930"/>
                    <a:pt x="928" y="903"/>
                    <a:pt x="898" y="8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81"/>
            <p:cNvSpPr/>
            <p:nvPr/>
          </p:nvSpPr>
          <p:spPr>
            <a:xfrm>
              <a:off x="4826225" y="4255300"/>
              <a:ext cx="16500" cy="31675"/>
            </a:xfrm>
            <a:custGeom>
              <a:avLst/>
              <a:gdLst/>
              <a:ahLst/>
              <a:cxnLst/>
              <a:rect l="l" t="t" r="r" b="b"/>
              <a:pathLst>
                <a:path w="660" h="1267" extrusionOk="0">
                  <a:moveTo>
                    <a:pt x="658" y="1194"/>
                  </a:moveTo>
                  <a:cubicBezTo>
                    <a:pt x="655" y="1160"/>
                    <a:pt x="636" y="1125"/>
                    <a:pt x="618" y="1095"/>
                  </a:cubicBezTo>
                  <a:cubicBezTo>
                    <a:pt x="547" y="977"/>
                    <a:pt x="479" y="857"/>
                    <a:pt x="403" y="742"/>
                  </a:cubicBezTo>
                  <a:cubicBezTo>
                    <a:pt x="325" y="625"/>
                    <a:pt x="280" y="498"/>
                    <a:pt x="270" y="357"/>
                  </a:cubicBezTo>
                  <a:cubicBezTo>
                    <a:pt x="268" y="329"/>
                    <a:pt x="263" y="301"/>
                    <a:pt x="258" y="272"/>
                  </a:cubicBezTo>
                  <a:cubicBezTo>
                    <a:pt x="237" y="149"/>
                    <a:pt x="174" y="58"/>
                    <a:pt x="58" y="8"/>
                  </a:cubicBezTo>
                  <a:cubicBezTo>
                    <a:pt x="42" y="1"/>
                    <a:pt x="20" y="9"/>
                    <a:pt x="0" y="10"/>
                  </a:cubicBezTo>
                  <a:cubicBezTo>
                    <a:pt x="3" y="29"/>
                    <a:pt x="1" y="49"/>
                    <a:pt x="9" y="54"/>
                  </a:cubicBezTo>
                  <a:cubicBezTo>
                    <a:pt x="115" y="126"/>
                    <a:pt x="145" y="229"/>
                    <a:pt x="153" y="352"/>
                  </a:cubicBezTo>
                  <a:cubicBezTo>
                    <a:pt x="164" y="527"/>
                    <a:pt x="215" y="692"/>
                    <a:pt x="313" y="841"/>
                  </a:cubicBezTo>
                  <a:cubicBezTo>
                    <a:pt x="380" y="944"/>
                    <a:pt x="433" y="1057"/>
                    <a:pt x="495" y="1163"/>
                  </a:cubicBezTo>
                  <a:cubicBezTo>
                    <a:pt x="512" y="1195"/>
                    <a:pt x="533" y="1225"/>
                    <a:pt x="558" y="1250"/>
                  </a:cubicBezTo>
                  <a:cubicBezTo>
                    <a:pt x="571" y="1261"/>
                    <a:pt x="604" y="1266"/>
                    <a:pt x="616" y="1258"/>
                  </a:cubicBezTo>
                  <a:cubicBezTo>
                    <a:pt x="636" y="1243"/>
                    <a:pt x="660" y="1215"/>
                    <a:pt x="658" y="11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81"/>
            <p:cNvSpPr/>
            <p:nvPr/>
          </p:nvSpPr>
          <p:spPr>
            <a:xfrm>
              <a:off x="4772275" y="4145150"/>
              <a:ext cx="16100" cy="28425"/>
            </a:xfrm>
            <a:custGeom>
              <a:avLst/>
              <a:gdLst/>
              <a:ahLst/>
              <a:cxnLst/>
              <a:rect l="l" t="t" r="r" b="b"/>
              <a:pathLst>
                <a:path w="644" h="1137" extrusionOk="0">
                  <a:moveTo>
                    <a:pt x="50" y="1"/>
                  </a:moveTo>
                  <a:cubicBezTo>
                    <a:pt x="0" y="79"/>
                    <a:pt x="34" y="113"/>
                    <a:pt x="53" y="148"/>
                  </a:cubicBezTo>
                  <a:cubicBezTo>
                    <a:pt x="135" y="293"/>
                    <a:pt x="219" y="437"/>
                    <a:pt x="301" y="582"/>
                  </a:cubicBezTo>
                  <a:cubicBezTo>
                    <a:pt x="369" y="703"/>
                    <a:pt x="428" y="827"/>
                    <a:pt x="436" y="969"/>
                  </a:cubicBezTo>
                  <a:cubicBezTo>
                    <a:pt x="439" y="1010"/>
                    <a:pt x="456" y="1055"/>
                    <a:pt x="480" y="1089"/>
                  </a:cubicBezTo>
                  <a:cubicBezTo>
                    <a:pt x="498" y="1114"/>
                    <a:pt x="537" y="1135"/>
                    <a:pt x="568" y="1136"/>
                  </a:cubicBezTo>
                  <a:cubicBezTo>
                    <a:pt x="609" y="1137"/>
                    <a:pt x="624" y="1097"/>
                    <a:pt x="629" y="1059"/>
                  </a:cubicBezTo>
                  <a:cubicBezTo>
                    <a:pt x="643" y="937"/>
                    <a:pt x="613" y="827"/>
                    <a:pt x="533" y="736"/>
                  </a:cubicBezTo>
                  <a:cubicBezTo>
                    <a:pt x="382" y="565"/>
                    <a:pt x="279" y="365"/>
                    <a:pt x="163" y="173"/>
                  </a:cubicBezTo>
                  <a:cubicBezTo>
                    <a:pt x="129" y="120"/>
                    <a:pt x="93" y="66"/>
                    <a:pt x="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81"/>
            <p:cNvSpPr/>
            <p:nvPr/>
          </p:nvSpPr>
          <p:spPr>
            <a:xfrm>
              <a:off x="4814350" y="4281800"/>
              <a:ext cx="16425" cy="23875"/>
            </a:xfrm>
            <a:custGeom>
              <a:avLst/>
              <a:gdLst/>
              <a:ahLst/>
              <a:cxnLst/>
              <a:rect l="l" t="t" r="r" b="b"/>
              <a:pathLst>
                <a:path w="657" h="955" extrusionOk="0">
                  <a:moveTo>
                    <a:pt x="312" y="263"/>
                  </a:moveTo>
                  <a:cubicBezTo>
                    <a:pt x="232" y="193"/>
                    <a:pt x="150" y="121"/>
                    <a:pt x="68" y="52"/>
                  </a:cubicBezTo>
                  <a:cubicBezTo>
                    <a:pt x="52" y="38"/>
                    <a:pt x="34" y="25"/>
                    <a:pt x="2" y="0"/>
                  </a:cubicBezTo>
                  <a:cubicBezTo>
                    <a:pt x="1" y="124"/>
                    <a:pt x="56" y="173"/>
                    <a:pt x="104" y="221"/>
                  </a:cubicBezTo>
                  <a:cubicBezTo>
                    <a:pt x="161" y="277"/>
                    <a:pt x="227" y="322"/>
                    <a:pt x="284" y="377"/>
                  </a:cubicBezTo>
                  <a:cubicBezTo>
                    <a:pt x="413" y="502"/>
                    <a:pt x="517" y="638"/>
                    <a:pt x="442" y="836"/>
                  </a:cubicBezTo>
                  <a:cubicBezTo>
                    <a:pt x="434" y="857"/>
                    <a:pt x="447" y="893"/>
                    <a:pt x="463" y="913"/>
                  </a:cubicBezTo>
                  <a:cubicBezTo>
                    <a:pt x="478" y="933"/>
                    <a:pt x="510" y="940"/>
                    <a:pt x="535" y="954"/>
                  </a:cubicBezTo>
                  <a:cubicBezTo>
                    <a:pt x="656" y="740"/>
                    <a:pt x="614" y="558"/>
                    <a:pt x="455" y="396"/>
                  </a:cubicBezTo>
                  <a:cubicBezTo>
                    <a:pt x="410" y="349"/>
                    <a:pt x="362" y="306"/>
                    <a:pt x="312" y="2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81"/>
            <p:cNvSpPr/>
            <p:nvPr/>
          </p:nvSpPr>
          <p:spPr>
            <a:xfrm>
              <a:off x="4777450" y="4230975"/>
              <a:ext cx="18475" cy="24700"/>
            </a:xfrm>
            <a:custGeom>
              <a:avLst/>
              <a:gdLst/>
              <a:ahLst/>
              <a:cxnLst/>
              <a:rect l="l" t="t" r="r" b="b"/>
              <a:pathLst>
                <a:path w="739" h="988" extrusionOk="0">
                  <a:moveTo>
                    <a:pt x="253" y="358"/>
                  </a:moveTo>
                  <a:cubicBezTo>
                    <a:pt x="404" y="451"/>
                    <a:pt x="488" y="591"/>
                    <a:pt x="540" y="752"/>
                  </a:cubicBezTo>
                  <a:cubicBezTo>
                    <a:pt x="554" y="793"/>
                    <a:pt x="549" y="839"/>
                    <a:pt x="564" y="878"/>
                  </a:cubicBezTo>
                  <a:cubicBezTo>
                    <a:pt x="577" y="914"/>
                    <a:pt x="608" y="944"/>
                    <a:pt x="638" y="987"/>
                  </a:cubicBezTo>
                  <a:cubicBezTo>
                    <a:pt x="708" y="901"/>
                    <a:pt x="738" y="821"/>
                    <a:pt x="687" y="738"/>
                  </a:cubicBezTo>
                  <a:cubicBezTo>
                    <a:pt x="583" y="574"/>
                    <a:pt x="493" y="398"/>
                    <a:pt x="316" y="292"/>
                  </a:cubicBezTo>
                  <a:cubicBezTo>
                    <a:pt x="217" y="232"/>
                    <a:pt x="131" y="155"/>
                    <a:pt x="73" y="50"/>
                  </a:cubicBezTo>
                  <a:cubicBezTo>
                    <a:pt x="64" y="34"/>
                    <a:pt x="43" y="26"/>
                    <a:pt x="9" y="1"/>
                  </a:cubicBezTo>
                  <a:cubicBezTo>
                    <a:pt x="8" y="43"/>
                    <a:pt x="1" y="70"/>
                    <a:pt x="9" y="92"/>
                  </a:cubicBezTo>
                  <a:cubicBezTo>
                    <a:pt x="51" y="215"/>
                    <a:pt x="148" y="293"/>
                    <a:pt x="253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81"/>
            <p:cNvSpPr/>
            <p:nvPr/>
          </p:nvSpPr>
          <p:spPr>
            <a:xfrm>
              <a:off x="4757500" y="4127900"/>
              <a:ext cx="8950" cy="8625"/>
            </a:xfrm>
            <a:custGeom>
              <a:avLst/>
              <a:gdLst/>
              <a:ahLst/>
              <a:cxnLst/>
              <a:rect l="l" t="t" r="r" b="b"/>
              <a:pathLst>
                <a:path w="358" h="345" extrusionOk="0">
                  <a:moveTo>
                    <a:pt x="313" y="330"/>
                  </a:moveTo>
                  <a:cubicBezTo>
                    <a:pt x="346" y="311"/>
                    <a:pt x="358" y="264"/>
                    <a:pt x="332" y="237"/>
                  </a:cubicBezTo>
                  <a:cubicBezTo>
                    <a:pt x="253" y="157"/>
                    <a:pt x="166" y="84"/>
                    <a:pt x="79" y="10"/>
                  </a:cubicBezTo>
                  <a:cubicBezTo>
                    <a:pt x="69" y="1"/>
                    <a:pt x="41" y="12"/>
                    <a:pt x="18" y="14"/>
                  </a:cubicBezTo>
                  <a:cubicBezTo>
                    <a:pt x="14" y="38"/>
                    <a:pt x="0" y="67"/>
                    <a:pt x="9" y="77"/>
                  </a:cubicBezTo>
                  <a:cubicBezTo>
                    <a:pt x="81" y="164"/>
                    <a:pt x="156" y="250"/>
                    <a:pt x="235" y="331"/>
                  </a:cubicBezTo>
                  <a:cubicBezTo>
                    <a:pt x="249" y="345"/>
                    <a:pt x="293" y="341"/>
                    <a:pt x="313" y="3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81"/>
            <p:cNvSpPr/>
            <p:nvPr/>
          </p:nvSpPr>
          <p:spPr>
            <a:xfrm>
              <a:off x="4801750" y="4264475"/>
              <a:ext cx="8100" cy="5850"/>
            </a:xfrm>
            <a:custGeom>
              <a:avLst/>
              <a:gdLst/>
              <a:ahLst/>
              <a:cxnLst/>
              <a:rect l="l" t="t" r="r" b="b"/>
              <a:pathLst>
                <a:path w="324" h="234" extrusionOk="0">
                  <a:moveTo>
                    <a:pt x="320" y="233"/>
                  </a:moveTo>
                  <a:cubicBezTo>
                    <a:pt x="318" y="211"/>
                    <a:pt x="324" y="188"/>
                    <a:pt x="314" y="178"/>
                  </a:cubicBezTo>
                  <a:cubicBezTo>
                    <a:pt x="234" y="84"/>
                    <a:pt x="126" y="43"/>
                    <a:pt x="1" y="1"/>
                  </a:cubicBezTo>
                  <a:cubicBezTo>
                    <a:pt x="44" y="104"/>
                    <a:pt x="122" y="159"/>
                    <a:pt x="320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81"/>
            <p:cNvSpPr/>
            <p:nvPr/>
          </p:nvSpPr>
          <p:spPr>
            <a:xfrm>
              <a:off x="4834125" y="4173800"/>
              <a:ext cx="4525" cy="4500"/>
            </a:xfrm>
            <a:custGeom>
              <a:avLst/>
              <a:gdLst/>
              <a:ahLst/>
              <a:cxnLst/>
              <a:rect l="l" t="t" r="r" b="b"/>
              <a:pathLst>
                <a:path w="181" h="180" extrusionOk="0">
                  <a:moveTo>
                    <a:pt x="36" y="141"/>
                  </a:moveTo>
                  <a:cubicBezTo>
                    <a:pt x="54" y="163"/>
                    <a:pt x="94" y="179"/>
                    <a:pt x="122" y="178"/>
                  </a:cubicBezTo>
                  <a:cubicBezTo>
                    <a:pt x="162" y="176"/>
                    <a:pt x="181" y="114"/>
                    <a:pt x="161" y="75"/>
                  </a:cubicBezTo>
                  <a:cubicBezTo>
                    <a:pt x="137" y="27"/>
                    <a:pt x="73" y="0"/>
                    <a:pt x="41" y="28"/>
                  </a:cubicBezTo>
                  <a:cubicBezTo>
                    <a:pt x="1" y="63"/>
                    <a:pt x="10" y="109"/>
                    <a:pt x="36" y="1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81"/>
            <p:cNvSpPr/>
            <p:nvPr/>
          </p:nvSpPr>
          <p:spPr>
            <a:xfrm>
              <a:off x="4598575" y="4222200"/>
              <a:ext cx="3825" cy="3300"/>
            </a:xfrm>
            <a:custGeom>
              <a:avLst/>
              <a:gdLst/>
              <a:ahLst/>
              <a:cxnLst/>
              <a:rect l="l" t="t" r="r" b="b"/>
              <a:pathLst>
                <a:path w="153" h="132" extrusionOk="0">
                  <a:moveTo>
                    <a:pt x="138" y="26"/>
                  </a:moveTo>
                  <a:cubicBezTo>
                    <a:pt x="104" y="0"/>
                    <a:pt x="70" y="17"/>
                    <a:pt x="44" y="39"/>
                  </a:cubicBezTo>
                  <a:cubicBezTo>
                    <a:pt x="25" y="55"/>
                    <a:pt x="14" y="82"/>
                    <a:pt x="3" y="105"/>
                  </a:cubicBezTo>
                  <a:cubicBezTo>
                    <a:pt x="1" y="109"/>
                    <a:pt x="8" y="117"/>
                    <a:pt x="10" y="123"/>
                  </a:cubicBezTo>
                  <a:cubicBezTo>
                    <a:pt x="16" y="126"/>
                    <a:pt x="22" y="131"/>
                    <a:pt x="28" y="131"/>
                  </a:cubicBezTo>
                  <a:cubicBezTo>
                    <a:pt x="82" y="132"/>
                    <a:pt x="123" y="107"/>
                    <a:pt x="148" y="60"/>
                  </a:cubicBezTo>
                  <a:cubicBezTo>
                    <a:pt x="152" y="53"/>
                    <a:pt x="146" y="32"/>
                    <a:pt x="138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E5B67F1-8F3A-7C8A-6FB7-F6220FC0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0540">
            <a:off x="4662470" y="1516699"/>
            <a:ext cx="3739570" cy="19952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86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82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82"/>
          <p:cNvSpPr/>
          <p:nvPr/>
        </p:nvSpPr>
        <p:spPr>
          <a:xfrm rot="392896">
            <a:off x="1081771" y="817604"/>
            <a:ext cx="3648672" cy="3508288"/>
          </a:xfrm>
          <a:custGeom>
            <a:avLst/>
            <a:gdLst/>
            <a:ahLst/>
            <a:cxnLst/>
            <a:rect l="l" t="t" r="r" b="b"/>
            <a:pathLst>
              <a:path w="36153" h="34763" extrusionOk="0">
                <a:moveTo>
                  <a:pt x="1471" y="1"/>
                </a:moveTo>
                <a:cubicBezTo>
                  <a:pt x="1495" y="82"/>
                  <a:pt x="1509" y="168"/>
                  <a:pt x="1509" y="257"/>
                </a:cubicBezTo>
                <a:cubicBezTo>
                  <a:pt x="1509" y="750"/>
                  <a:pt x="1108" y="1151"/>
                  <a:pt x="614" y="1151"/>
                </a:cubicBezTo>
                <a:cubicBezTo>
                  <a:pt x="377" y="1151"/>
                  <a:pt x="160" y="1057"/>
                  <a:pt x="0" y="906"/>
                </a:cubicBezTo>
                <a:lnTo>
                  <a:pt x="0" y="34762"/>
                </a:lnTo>
                <a:lnTo>
                  <a:pt x="36152" y="34762"/>
                </a:lnTo>
                <a:lnTo>
                  <a:pt x="36152" y="849"/>
                </a:lnTo>
                <a:cubicBezTo>
                  <a:pt x="35988" y="1033"/>
                  <a:pt x="35749" y="1151"/>
                  <a:pt x="35484" y="1151"/>
                </a:cubicBezTo>
                <a:cubicBezTo>
                  <a:pt x="34990" y="1151"/>
                  <a:pt x="34589" y="750"/>
                  <a:pt x="34589" y="257"/>
                </a:cubicBezTo>
                <a:cubicBezTo>
                  <a:pt x="34589" y="168"/>
                  <a:pt x="34603" y="82"/>
                  <a:pt x="34627" y="1"/>
                </a:cubicBezTo>
                <a:lnTo>
                  <a:pt x="33658" y="1"/>
                </a:lnTo>
                <a:cubicBezTo>
                  <a:pt x="33682" y="82"/>
                  <a:pt x="33696" y="168"/>
                  <a:pt x="33696" y="257"/>
                </a:cubicBezTo>
                <a:cubicBezTo>
                  <a:pt x="33696" y="750"/>
                  <a:pt x="33295" y="1151"/>
                  <a:pt x="32801" y="1151"/>
                </a:cubicBezTo>
                <a:cubicBezTo>
                  <a:pt x="32307" y="1151"/>
                  <a:pt x="31907" y="750"/>
                  <a:pt x="31907" y="257"/>
                </a:cubicBezTo>
                <a:cubicBezTo>
                  <a:pt x="31907" y="168"/>
                  <a:pt x="31920" y="82"/>
                  <a:pt x="31945" y="1"/>
                </a:cubicBezTo>
                <a:lnTo>
                  <a:pt x="30975" y="1"/>
                </a:lnTo>
                <a:cubicBezTo>
                  <a:pt x="30999" y="82"/>
                  <a:pt x="31013" y="168"/>
                  <a:pt x="31013" y="257"/>
                </a:cubicBezTo>
                <a:cubicBezTo>
                  <a:pt x="31013" y="750"/>
                  <a:pt x="30613" y="1151"/>
                  <a:pt x="30120" y="1151"/>
                </a:cubicBezTo>
                <a:cubicBezTo>
                  <a:pt x="29625" y="1151"/>
                  <a:pt x="29225" y="750"/>
                  <a:pt x="29225" y="257"/>
                </a:cubicBezTo>
                <a:cubicBezTo>
                  <a:pt x="29225" y="168"/>
                  <a:pt x="29238" y="82"/>
                  <a:pt x="29262" y="1"/>
                </a:cubicBezTo>
                <a:lnTo>
                  <a:pt x="28293" y="1"/>
                </a:lnTo>
                <a:cubicBezTo>
                  <a:pt x="28318" y="82"/>
                  <a:pt x="28331" y="168"/>
                  <a:pt x="28331" y="257"/>
                </a:cubicBezTo>
                <a:cubicBezTo>
                  <a:pt x="28331" y="750"/>
                  <a:pt x="27930" y="1151"/>
                  <a:pt x="27437" y="1151"/>
                </a:cubicBezTo>
                <a:cubicBezTo>
                  <a:pt x="26942" y="1151"/>
                  <a:pt x="26543" y="750"/>
                  <a:pt x="26543" y="257"/>
                </a:cubicBezTo>
                <a:cubicBezTo>
                  <a:pt x="26543" y="168"/>
                  <a:pt x="26555" y="82"/>
                  <a:pt x="26581" y="1"/>
                </a:cubicBezTo>
                <a:lnTo>
                  <a:pt x="25611" y="1"/>
                </a:lnTo>
                <a:cubicBezTo>
                  <a:pt x="25635" y="82"/>
                  <a:pt x="25648" y="168"/>
                  <a:pt x="25648" y="257"/>
                </a:cubicBezTo>
                <a:cubicBezTo>
                  <a:pt x="25648" y="750"/>
                  <a:pt x="25249" y="1151"/>
                  <a:pt x="24754" y="1151"/>
                </a:cubicBezTo>
                <a:cubicBezTo>
                  <a:pt x="24261" y="1151"/>
                  <a:pt x="23861" y="750"/>
                  <a:pt x="23861" y="257"/>
                </a:cubicBezTo>
                <a:cubicBezTo>
                  <a:pt x="23861" y="168"/>
                  <a:pt x="23874" y="82"/>
                  <a:pt x="23898" y="1"/>
                </a:cubicBezTo>
                <a:lnTo>
                  <a:pt x="22928" y="1"/>
                </a:lnTo>
                <a:cubicBezTo>
                  <a:pt x="22953" y="82"/>
                  <a:pt x="22967" y="168"/>
                  <a:pt x="22967" y="257"/>
                </a:cubicBezTo>
                <a:cubicBezTo>
                  <a:pt x="22967" y="750"/>
                  <a:pt x="22566" y="1151"/>
                  <a:pt x="22071" y="1151"/>
                </a:cubicBezTo>
                <a:cubicBezTo>
                  <a:pt x="21578" y="1151"/>
                  <a:pt x="21178" y="750"/>
                  <a:pt x="21178" y="257"/>
                </a:cubicBezTo>
                <a:cubicBezTo>
                  <a:pt x="21178" y="168"/>
                  <a:pt x="21191" y="82"/>
                  <a:pt x="21216" y="1"/>
                </a:cubicBezTo>
                <a:lnTo>
                  <a:pt x="20246" y="1"/>
                </a:lnTo>
                <a:cubicBezTo>
                  <a:pt x="20270" y="82"/>
                  <a:pt x="20284" y="168"/>
                  <a:pt x="20284" y="257"/>
                </a:cubicBezTo>
                <a:cubicBezTo>
                  <a:pt x="20284" y="750"/>
                  <a:pt x="19884" y="1151"/>
                  <a:pt x="19390" y="1151"/>
                </a:cubicBezTo>
                <a:cubicBezTo>
                  <a:pt x="18895" y="1151"/>
                  <a:pt x="18495" y="750"/>
                  <a:pt x="18495" y="257"/>
                </a:cubicBezTo>
                <a:cubicBezTo>
                  <a:pt x="18495" y="168"/>
                  <a:pt x="18509" y="82"/>
                  <a:pt x="18533" y="1"/>
                </a:cubicBezTo>
                <a:lnTo>
                  <a:pt x="17564" y="1"/>
                </a:lnTo>
                <a:cubicBezTo>
                  <a:pt x="17589" y="82"/>
                  <a:pt x="17602" y="168"/>
                  <a:pt x="17602" y="257"/>
                </a:cubicBezTo>
                <a:cubicBezTo>
                  <a:pt x="17602" y="750"/>
                  <a:pt x="17201" y="1151"/>
                  <a:pt x="16708" y="1151"/>
                </a:cubicBezTo>
                <a:cubicBezTo>
                  <a:pt x="16213" y="1151"/>
                  <a:pt x="15814" y="750"/>
                  <a:pt x="15814" y="257"/>
                </a:cubicBezTo>
                <a:cubicBezTo>
                  <a:pt x="15814" y="168"/>
                  <a:pt x="15827" y="82"/>
                  <a:pt x="15852" y="1"/>
                </a:cubicBezTo>
                <a:lnTo>
                  <a:pt x="14882" y="1"/>
                </a:lnTo>
                <a:cubicBezTo>
                  <a:pt x="14907" y="82"/>
                  <a:pt x="14919" y="168"/>
                  <a:pt x="14919" y="257"/>
                </a:cubicBezTo>
                <a:cubicBezTo>
                  <a:pt x="14919" y="750"/>
                  <a:pt x="14520" y="1151"/>
                  <a:pt x="14026" y="1151"/>
                </a:cubicBezTo>
                <a:cubicBezTo>
                  <a:pt x="13532" y="1151"/>
                  <a:pt x="13132" y="750"/>
                  <a:pt x="13132" y="257"/>
                </a:cubicBezTo>
                <a:cubicBezTo>
                  <a:pt x="13132" y="168"/>
                  <a:pt x="13146" y="82"/>
                  <a:pt x="13169" y="1"/>
                </a:cubicBezTo>
                <a:lnTo>
                  <a:pt x="12200" y="1"/>
                </a:lnTo>
                <a:cubicBezTo>
                  <a:pt x="12224" y="82"/>
                  <a:pt x="12238" y="168"/>
                  <a:pt x="12238" y="257"/>
                </a:cubicBezTo>
                <a:cubicBezTo>
                  <a:pt x="12238" y="750"/>
                  <a:pt x="11837" y="1151"/>
                  <a:pt x="11343" y="1151"/>
                </a:cubicBezTo>
                <a:cubicBezTo>
                  <a:pt x="10850" y="1151"/>
                  <a:pt x="10449" y="750"/>
                  <a:pt x="10449" y="257"/>
                </a:cubicBezTo>
                <a:cubicBezTo>
                  <a:pt x="10449" y="168"/>
                  <a:pt x="10463" y="82"/>
                  <a:pt x="10487" y="1"/>
                </a:cubicBezTo>
                <a:lnTo>
                  <a:pt x="9518" y="1"/>
                </a:lnTo>
                <a:cubicBezTo>
                  <a:pt x="9542" y="82"/>
                  <a:pt x="9555" y="168"/>
                  <a:pt x="9555" y="257"/>
                </a:cubicBezTo>
                <a:cubicBezTo>
                  <a:pt x="9555" y="750"/>
                  <a:pt x="9155" y="1151"/>
                  <a:pt x="8662" y="1151"/>
                </a:cubicBezTo>
                <a:cubicBezTo>
                  <a:pt x="8167" y="1151"/>
                  <a:pt x="7766" y="750"/>
                  <a:pt x="7766" y="257"/>
                </a:cubicBezTo>
                <a:cubicBezTo>
                  <a:pt x="7766" y="168"/>
                  <a:pt x="7780" y="82"/>
                  <a:pt x="7804" y="1"/>
                </a:cubicBezTo>
                <a:lnTo>
                  <a:pt x="6835" y="1"/>
                </a:lnTo>
                <a:cubicBezTo>
                  <a:pt x="6860" y="82"/>
                  <a:pt x="6873" y="168"/>
                  <a:pt x="6873" y="257"/>
                </a:cubicBezTo>
                <a:cubicBezTo>
                  <a:pt x="6873" y="750"/>
                  <a:pt x="6472" y="1151"/>
                  <a:pt x="5979" y="1151"/>
                </a:cubicBezTo>
                <a:cubicBezTo>
                  <a:pt x="5486" y="1151"/>
                  <a:pt x="5086" y="750"/>
                  <a:pt x="5086" y="257"/>
                </a:cubicBezTo>
                <a:cubicBezTo>
                  <a:pt x="5086" y="168"/>
                  <a:pt x="5098" y="82"/>
                  <a:pt x="5123" y="1"/>
                </a:cubicBezTo>
                <a:lnTo>
                  <a:pt x="4154" y="1"/>
                </a:lnTo>
                <a:cubicBezTo>
                  <a:pt x="4177" y="82"/>
                  <a:pt x="4190" y="168"/>
                  <a:pt x="4190" y="257"/>
                </a:cubicBezTo>
                <a:cubicBezTo>
                  <a:pt x="4190" y="750"/>
                  <a:pt x="3791" y="1151"/>
                  <a:pt x="3297" y="1151"/>
                </a:cubicBezTo>
                <a:cubicBezTo>
                  <a:pt x="2803" y="1151"/>
                  <a:pt x="2403" y="750"/>
                  <a:pt x="2403" y="257"/>
                </a:cubicBezTo>
                <a:cubicBezTo>
                  <a:pt x="2403" y="168"/>
                  <a:pt x="2416" y="82"/>
                  <a:pt x="2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1" name="Google Shape;3051;p82"/>
          <p:cNvSpPr txBox="1">
            <a:spLocks noGrp="1"/>
          </p:cNvSpPr>
          <p:nvPr>
            <p:ph type="subTitle" idx="1"/>
          </p:nvPr>
        </p:nvSpPr>
        <p:spPr>
          <a:xfrm rot="-350">
            <a:off x="5054500" y="2905198"/>
            <a:ext cx="2944500" cy="10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It is not the same!! Why?</a:t>
            </a:r>
            <a:endParaRPr dirty="0"/>
          </a:p>
        </p:txBody>
      </p:sp>
      <p:sp>
        <p:nvSpPr>
          <p:cNvPr id="3052" name="Google Shape;3052;p82"/>
          <p:cNvSpPr txBox="1">
            <a:spLocks noGrp="1"/>
          </p:cNvSpPr>
          <p:nvPr>
            <p:ph type="title"/>
          </p:nvPr>
        </p:nvSpPr>
        <p:spPr>
          <a:xfrm>
            <a:off x="5054500" y="1167738"/>
            <a:ext cx="294450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Branch Testing </a:t>
            </a:r>
            <a:r>
              <a:rPr lang="es" dirty="0">
                <a:highlight>
                  <a:schemeClr val="accent6"/>
                </a:highlight>
              </a:rPr>
              <a:t>Results</a:t>
            </a:r>
            <a:endParaRPr dirty="0"/>
          </a:p>
        </p:txBody>
      </p:sp>
      <p:sp>
        <p:nvSpPr>
          <p:cNvPr id="3054" name="Google Shape;3054;p82"/>
          <p:cNvSpPr/>
          <p:nvPr/>
        </p:nvSpPr>
        <p:spPr>
          <a:xfrm rot="392896">
            <a:off x="3595594" y="3762771"/>
            <a:ext cx="1285457" cy="973476"/>
          </a:xfrm>
          <a:custGeom>
            <a:avLst/>
            <a:gdLst/>
            <a:ahLst/>
            <a:cxnLst/>
            <a:rect l="l" t="t" r="r" b="b"/>
            <a:pathLst>
              <a:path w="12737" h="9646" extrusionOk="0">
                <a:moveTo>
                  <a:pt x="11363" y="1"/>
                </a:moveTo>
                <a:lnTo>
                  <a:pt x="5682" y="3795"/>
                </a:lnTo>
                <a:lnTo>
                  <a:pt x="1" y="7590"/>
                </a:lnTo>
                <a:lnTo>
                  <a:pt x="1106" y="8341"/>
                </a:lnTo>
                <a:lnTo>
                  <a:pt x="1374" y="9646"/>
                </a:lnTo>
                <a:lnTo>
                  <a:pt x="7055" y="5851"/>
                </a:lnTo>
                <a:lnTo>
                  <a:pt x="12736" y="2056"/>
                </a:lnTo>
                <a:lnTo>
                  <a:pt x="11635" y="1307"/>
                </a:lnTo>
                <a:lnTo>
                  <a:pt x="11363" y="1"/>
                </a:lnTo>
                <a:close/>
              </a:path>
            </a:pathLst>
          </a:custGeom>
          <a:solidFill>
            <a:schemeClr val="accent5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82"/>
          <p:cNvSpPr/>
          <p:nvPr/>
        </p:nvSpPr>
        <p:spPr>
          <a:xfrm rot="392919">
            <a:off x="944949" y="524045"/>
            <a:ext cx="1285261" cy="973484"/>
          </a:xfrm>
          <a:custGeom>
            <a:avLst/>
            <a:gdLst/>
            <a:ahLst/>
            <a:cxnLst/>
            <a:rect l="l" t="t" r="r" b="b"/>
            <a:pathLst>
              <a:path w="12735" h="9646" extrusionOk="0">
                <a:moveTo>
                  <a:pt x="11362" y="0"/>
                </a:moveTo>
                <a:lnTo>
                  <a:pt x="5681" y="3796"/>
                </a:lnTo>
                <a:lnTo>
                  <a:pt x="1" y="7591"/>
                </a:lnTo>
                <a:lnTo>
                  <a:pt x="1104" y="8341"/>
                </a:lnTo>
                <a:lnTo>
                  <a:pt x="1374" y="9645"/>
                </a:lnTo>
                <a:lnTo>
                  <a:pt x="7054" y="5851"/>
                </a:lnTo>
                <a:lnTo>
                  <a:pt x="12735" y="2056"/>
                </a:lnTo>
                <a:lnTo>
                  <a:pt x="11632" y="1308"/>
                </a:lnTo>
                <a:lnTo>
                  <a:pt x="11362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82"/>
          <p:cNvSpPr/>
          <p:nvPr/>
        </p:nvSpPr>
        <p:spPr>
          <a:xfrm rot="-8416548" flipH="1">
            <a:off x="6222978" y="4138844"/>
            <a:ext cx="281772" cy="760834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7" name="Google Shape;3057;p82"/>
          <p:cNvGrpSpPr/>
          <p:nvPr/>
        </p:nvGrpSpPr>
        <p:grpSpPr>
          <a:xfrm rot="8337141">
            <a:off x="7636570" y="4112211"/>
            <a:ext cx="700606" cy="297852"/>
            <a:chOff x="2793200" y="2808425"/>
            <a:chExt cx="137300" cy="58375"/>
          </a:xfrm>
        </p:grpSpPr>
        <p:sp>
          <p:nvSpPr>
            <p:cNvPr id="3058" name="Google Shape;3058;p82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82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82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82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82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82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7F8E09-1D87-63E6-6595-E47D3926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3633">
            <a:off x="868275" y="1371844"/>
            <a:ext cx="3699530" cy="2076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064" name="Google Shape;3064;p82"/>
          <p:cNvGrpSpPr/>
          <p:nvPr/>
        </p:nvGrpSpPr>
        <p:grpSpPr>
          <a:xfrm rot="2119051">
            <a:off x="1018899" y="3605895"/>
            <a:ext cx="789544" cy="684729"/>
            <a:chOff x="2767825" y="3307900"/>
            <a:chExt cx="152000" cy="131825"/>
          </a:xfrm>
        </p:grpSpPr>
        <p:sp>
          <p:nvSpPr>
            <p:cNvPr id="3065" name="Google Shape;3065;p82"/>
            <p:cNvSpPr/>
            <p:nvPr/>
          </p:nvSpPr>
          <p:spPr>
            <a:xfrm>
              <a:off x="2767825" y="3427400"/>
              <a:ext cx="152000" cy="12325"/>
            </a:xfrm>
            <a:custGeom>
              <a:avLst/>
              <a:gdLst/>
              <a:ahLst/>
              <a:cxnLst/>
              <a:rect l="l" t="t" r="r" b="b"/>
              <a:pathLst>
                <a:path w="6080" h="493" extrusionOk="0">
                  <a:moveTo>
                    <a:pt x="0" y="0"/>
                  </a:moveTo>
                  <a:lnTo>
                    <a:pt x="0" y="493"/>
                  </a:lnTo>
                  <a:lnTo>
                    <a:pt x="6080" y="493"/>
                  </a:lnTo>
                  <a:lnTo>
                    <a:pt x="6080" y="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82"/>
            <p:cNvSpPr/>
            <p:nvPr/>
          </p:nvSpPr>
          <p:spPr>
            <a:xfrm>
              <a:off x="2767825" y="3361000"/>
              <a:ext cx="152000" cy="66425"/>
            </a:xfrm>
            <a:custGeom>
              <a:avLst/>
              <a:gdLst/>
              <a:ahLst/>
              <a:cxnLst/>
              <a:rect l="l" t="t" r="r" b="b"/>
              <a:pathLst>
                <a:path w="6080" h="2657" extrusionOk="0">
                  <a:moveTo>
                    <a:pt x="0" y="1"/>
                  </a:moveTo>
                  <a:lnTo>
                    <a:pt x="295" y="2656"/>
                  </a:lnTo>
                  <a:lnTo>
                    <a:pt x="5787" y="2656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82"/>
            <p:cNvSpPr/>
            <p:nvPr/>
          </p:nvSpPr>
          <p:spPr>
            <a:xfrm>
              <a:off x="2767825" y="3353125"/>
              <a:ext cx="152000" cy="7900"/>
            </a:xfrm>
            <a:custGeom>
              <a:avLst/>
              <a:gdLst/>
              <a:ahLst/>
              <a:cxnLst/>
              <a:rect l="l" t="t" r="r" b="b"/>
              <a:pathLst>
                <a:path w="6080" h="316" extrusionOk="0">
                  <a:moveTo>
                    <a:pt x="295" y="0"/>
                  </a:moveTo>
                  <a:lnTo>
                    <a:pt x="0" y="316"/>
                  </a:lnTo>
                  <a:lnTo>
                    <a:pt x="6080" y="316"/>
                  </a:lnTo>
                  <a:lnTo>
                    <a:pt x="5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82"/>
            <p:cNvSpPr/>
            <p:nvPr/>
          </p:nvSpPr>
          <p:spPr>
            <a:xfrm>
              <a:off x="2773675" y="3413875"/>
              <a:ext cx="140350" cy="13550"/>
            </a:xfrm>
            <a:custGeom>
              <a:avLst/>
              <a:gdLst/>
              <a:ahLst/>
              <a:cxnLst/>
              <a:rect l="l" t="t" r="r" b="b"/>
              <a:pathLst>
                <a:path w="5614" h="542" extrusionOk="0">
                  <a:moveTo>
                    <a:pt x="0" y="1"/>
                  </a:moveTo>
                  <a:lnTo>
                    <a:pt x="61" y="541"/>
                  </a:lnTo>
                  <a:lnTo>
                    <a:pt x="5553" y="541"/>
                  </a:lnTo>
                  <a:lnTo>
                    <a:pt x="5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2"/>
            <p:cNvSpPr/>
            <p:nvPr/>
          </p:nvSpPr>
          <p:spPr>
            <a:xfrm>
              <a:off x="2767825" y="3361000"/>
              <a:ext cx="152000" cy="11300"/>
            </a:xfrm>
            <a:custGeom>
              <a:avLst/>
              <a:gdLst/>
              <a:ahLst/>
              <a:cxnLst/>
              <a:rect l="l" t="t" r="r" b="b"/>
              <a:pathLst>
                <a:path w="6080" h="452" extrusionOk="0">
                  <a:moveTo>
                    <a:pt x="0" y="1"/>
                  </a:moveTo>
                  <a:lnTo>
                    <a:pt x="51" y="451"/>
                  </a:lnTo>
                  <a:lnTo>
                    <a:pt x="6031" y="451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82"/>
            <p:cNvSpPr/>
            <p:nvPr/>
          </p:nvSpPr>
          <p:spPr>
            <a:xfrm>
              <a:off x="2792000" y="3307900"/>
              <a:ext cx="102675" cy="128050"/>
            </a:xfrm>
            <a:custGeom>
              <a:avLst/>
              <a:gdLst/>
              <a:ahLst/>
              <a:cxnLst/>
              <a:rect l="l" t="t" r="r" b="b"/>
              <a:pathLst>
                <a:path w="4107" h="5122" extrusionOk="0">
                  <a:moveTo>
                    <a:pt x="2052" y="1"/>
                  </a:moveTo>
                  <a:cubicBezTo>
                    <a:pt x="1478" y="1"/>
                    <a:pt x="1013" y="468"/>
                    <a:pt x="1013" y="1041"/>
                  </a:cubicBezTo>
                  <a:cubicBezTo>
                    <a:pt x="1013" y="1420"/>
                    <a:pt x="1220" y="1768"/>
                    <a:pt x="1544" y="1949"/>
                  </a:cubicBezTo>
                  <a:lnTo>
                    <a:pt x="830" y="4933"/>
                  </a:lnTo>
                  <a:lnTo>
                    <a:pt x="95" y="4933"/>
                  </a:lnTo>
                  <a:cubicBezTo>
                    <a:pt x="42" y="4933"/>
                    <a:pt x="0" y="4975"/>
                    <a:pt x="0" y="5027"/>
                  </a:cubicBezTo>
                  <a:cubicBezTo>
                    <a:pt x="0" y="5080"/>
                    <a:pt x="42" y="5122"/>
                    <a:pt x="95" y="5122"/>
                  </a:cubicBezTo>
                  <a:lnTo>
                    <a:pt x="978" y="5122"/>
                  </a:lnTo>
                  <a:lnTo>
                    <a:pt x="1761" y="1846"/>
                  </a:lnTo>
                  <a:lnTo>
                    <a:pt x="1692" y="1813"/>
                  </a:lnTo>
                  <a:cubicBezTo>
                    <a:pt x="1389" y="1673"/>
                    <a:pt x="1202" y="1378"/>
                    <a:pt x="1202" y="1042"/>
                  </a:cubicBezTo>
                  <a:cubicBezTo>
                    <a:pt x="1202" y="572"/>
                    <a:pt x="1583" y="190"/>
                    <a:pt x="2052" y="190"/>
                  </a:cubicBezTo>
                  <a:cubicBezTo>
                    <a:pt x="2521" y="190"/>
                    <a:pt x="2903" y="572"/>
                    <a:pt x="2903" y="1042"/>
                  </a:cubicBezTo>
                  <a:cubicBezTo>
                    <a:pt x="2903" y="1379"/>
                    <a:pt x="2715" y="1674"/>
                    <a:pt x="2412" y="1813"/>
                  </a:cubicBezTo>
                  <a:lnTo>
                    <a:pt x="2342" y="1846"/>
                  </a:lnTo>
                  <a:lnTo>
                    <a:pt x="3125" y="5122"/>
                  </a:lnTo>
                  <a:lnTo>
                    <a:pt x="4009" y="5122"/>
                  </a:lnTo>
                  <a:cubicBezTo>
                    <a:pt x="4063" y="5122"/>
                    <a:pt x="4105" y="5080"/>
                    <a:pt x="4106" y="5027"/>
                  </a:cubicBezTo>
                  <a:cubicBezTo>
                    <a:pt x="4106" y="4975"/>
                    <a:pt x="4063" y="4933"/>
                    <a:pt x="4011" y="4933"/>
                  </a:cubicBezTo>
                  <a:lnTo>
                    <a:pt x="3275" y="4933"/>
                  </a:lnTo>
                  <a:lnTo>
                    <a:pt x="2561" y="1949"/>
                  </a:lnTo>
                  <a:cubicBezTo>
                    <a:pt x="2892" y="1767"/>
                    <a:pt x="3092" y="1426"/>
                    <a:pt x="3092" y="1041"/>
                  </a:cubicBezTo>
                  <a:cubicBezTo>
                    <a:pt x="3092" y="468"/>
                    <a:pt x="2625" y="1"/>
                    <a:pt x="2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82"/>
            <p:cNvSpPr/>
            <p:nvPr/>
          </p:nvSpPr>
          <p:spPr>
            <a:xfrm>
              <a:off x="2767825" y="3427400"/>
              <a:ext cx="39975" cy="12325"/>
            </a:xfrm>
            <a:custGeom>
              <a:avLst/>
              <a:gdLst/>
              <a:ahLst/>
              <a:cxnLst/>
              <a:rect l="l" t="t" r="r" b="b"/>
              <a:pathLst>
                <a:path w="1599" h="493" extrusionOk="0">
                  <a:moveTo>
                    <a:pt x="0" y="0"/>
                  </a:moveTo>
                  <a:lnTo>
                    <a:pt x="0" y="493"/>
                  </a:lnTo>
                  <a:lnTo>
                    <a:pt x="1599" y="493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2"/>
            <p:cNvSpPr/>
            <p:nvPr/>
          </p:nvSpPr>
          <p:spPr>
            <a:xfrm>
              <a:off x="2879850" y="3427400"/>
              <a:ext cx="39975" cy="12325"/>
            </a:xfrm>
            <a:custGeom>
              <a:avLst/>
              <a:gdLst/>
              <a:ahLst/>
              <a:cxnLst/>
              <a:rect l="l" t="t" r="r" b="b"/>
              <a:pathLst>
                <a:path w="1599" h="493" extrusionOk="0">
                  <a:moveTo>
                    <a:pt x="0" y="0"/>
                  </a:moveTo>
                  <a:lnTo>
                    <a:pt x="0" y="493"/>
                  </a:lnTo>
                  <a:lnTo>
                    <a:pt x="1599" y="493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82"/>
            <p:cNvSpPr/>
            <p:nvPr/>
          </p:nvSpPr>
          <p:spPr>
            <a:xfrm>
              <a:off x="2823300" y="3427400"/>
              <a:ext cx="39975" cy="12325"/>
            </a:xfrm>
            <a:custGeom>
              <a:avLst/>
              <a:gdLst/>
              <a:ahLst/>
              <a:cxnLst/>
              <a:rect l="l" t="t" r="r" b="b"/>
              <a:pathLst>
                <a:path w="1599" h="493" extrusionOk="0">
                  <a:moveTo>
                    <a:pt x="0" y="0"/>
                  </a:moveTo>
                  <a:lnTo>
                    <a:pt x="0" y="493"/>
                  </a:lnTo>
                  <a:lnTo>
                    <a:pt x="1599" y="493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82"/>
            <p:cNvSpPr/>
            <p:nvPr/>
          </p:nvSpPr>
          <p:spPr>
            <a:xfrm>
              <a:off x="2767825" y="3433575"/>
              <a:ext cx="39975" cy="6150"/>
            </a:xfrm>
            <a:custGeom>
              <a:avLst/>
              <a:gdLst/>
              <a:ahLst/>
              <a:cxnLst/>
              <a:rect l="l" t="t" r="r" b="b"/>
              <a:pathLst>
                <a:path w="1599" h="246" extrusionOk="0">
                  <a:moveTo>
                    <a:pt x="0" y="0"/>
                  </a:moveTo>
                  <a:lnTo>
                    <a:pt x="0" y="246"/>
                  </a:lnTo>
                  <a:lnTo>
                    <a:pt x="1599" y="246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2"/>
            <p:cNvSpPr/>
            <p:nvPr/>
          </p:nvSpPr>
          <p:spPr>
            <a:xfrm>
              <a:off x="2879850" y="3433575"/>
              <a:ext cx="39975" cy="6150"/>
            </a:xfrm>
            <a:custGeom>
              <a:avLst/>
              <a:gdLst/>
              <a:ahLst/>
              <a:cxnLst/>
              <a:rect l="l" t="t" r="r" b="b"/>
              <a:pathLst>
                <a:path w="1599" h="246" extrusionOk="0">
                  <a:moveTo>
                    <a:pt x="0" y="0"/>
                  </a:moveTo>
                  <a:lnTo>
                    <a:pt x="0" y="246"/>
                  </a:lnTo>
                  <a:lnTo>
                    <a:pt x="1599" y="246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82"/>
            <p:cNvSpPr/>
            <p:nvPr/>
          </p:nvSpPr>
          <p:spPr>
            <a:xfrm>
              <a:off x="2823300" y="3433575"/>
              <a:ext cx="39975" cy="6150"/>
            </a:xfrm>
            <a:custGeom>
              <a:avLst/>
              <a:gdLst/>
              <a:ahLst/>
              <a:cxnLst/>
              <a:rect l="l" t="t" r="r" b="b"/>
              <a:pathLst>
                <a:path w="1599" h="246" extrusionOk="0">
                  <a:moveTo>
                    <a:pt x="0" y="0"/>
                  </a:moveTo>
                  <a:lnTo>
                    <a:pt x="0" y="246"/>
                  </a:lnTo>
                  <a:lnTo>
                    <a:pt x="1599" y="246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7" name="Google Shape;3077;p82"/>
          <p:cNvSpPr/>
          <p:nvPr/>
        </p:nvSpPr>
        <p:spPr>
          <a:xfrm>
            <a:off x="7503200" y="540006"/>
            <a:ext cx="702963" cy="723356"/>
          </a:xfrm>
          <a:custGeom>
            <a:avLst/>
            <a:gdLst/>
            <a:ahLst/>
            <a:cxnLst/>
            <a:rect l="l" t="t" r="r" b="b"/>
            <a:pathLst>
              <a:path w="15098" h="15536" extrusionOk="0">
                <a:moveTo>
                  <a:pt x="8458" y="398"/>
                </a:moveTo>
                <a:cubicBezTo>
                  <a:pt x="8481" y="598"/>
                  <a:pt x="8429" y="724"/>
                  <a:pt x="8407" y="880"/>
                </a:cubicBezTo>
                <a:cubicBezTo>
                  <a:pt x="8750" y="1232"/>
                  <a:pt x="9099" y="1577"/>
                  <a:pt x="9448" y="1920"/>
                </a:cubicBezTo>
                <a:cubicBezTo>
                  <a:pt x="9619" y="1808"/>
                  <a:pt x="9900" y="1892"/>
                  <a:pt x="10007" y="1997"/>
                </a:cubicBezTo>
                <a:cubicBezTo>
                  <a:pt x="10356" y="1828"/>
                  <a:pt x="11018" y="1767"/>
                  <a:pt x="11428" y="1541"/>
                </a:cubicBezTo>
                <a:cubicBezTo>
                  <a:pt x="11569" y="1463"/>
                  <a:pt x="11649" y="1279"/>
                  <a:pt x="11810" y="1262"/>
                </a:cubicBezTo>
                <a:cubicBezTo>
                  <a:pt x="12060" y="1236"/>
                  <a:pt x="12174" y="1421"/>
                  <a:pt x="12267" y="1642"/>
                </a:cubicBezTo>
                <a:cubicBezTo>
                  <a:pt x="12678" y="1983"/>
                  <a:pt x="13106" y="2311"/>
                  <a:pt x="13486" y="2683"/>
                </a:cubicBezTo>
                <a:cubicBezTo>
                  <a:pt x="13743" y="2527"/>
                  <a:pt x="14134" y="2602"/>
                  <a:pt x="14274" y="2835"/>
                </a:cubicBezTo>
                <a:cubicBezTo>
                  <a:pt x="14311" y="3167"/>
                  <a:pt x="14188" y="3341"/>
                  <a:pt x="14019" y="3469"/>
                </a:cubicBezTo>
                <a:cubicBezTo>
                  <a:pt x="14218" y="4262"/>
                  <a:pt x="14401" y="5068"/>
                  <a:pt x="14578" y="5881"/>
                </a:cubicBezTo>
                <a:cubicBezTo>
                  <a:pt x="14726" y="5983"/>
                  <a:pt x="14953" y="5987"/>
                  <a:pt x="15009" y="6186"/>
                </a:cubicBezTo>
                <a:cubicBezTo>
                  <a:pt x="15097" y="6489"/>
                  <a:pt x="14899" y="6804"/>
                  <a:pt x="14654" y="6872"/>
                </a:cubicBezTo>
                <a:cubicBezTo>
                  <a:pt x="14501" y="7719"/>
                  <a:pt x="14354" y="8683"/>
                  <a:pt x="14172" y="9640"/>
                </a:cubicBezTo>
                <a:cubicBezTo>
                  <a:pt x="14122" y="9904"/>
                  <a:pt x="13947" y="10337"/>
                  <a:pt x="13993" y="10528"/>
                </a:cubicBezTo>
                <a:cubicBezTo>
                  <a:pt x="14026" y="10665"/>
                  <a:pt x="14276" y="10755"/>
                  <a:pt x="14297" y="10884"/>
                </a:cubicBezTo>
                <a:cubicBezTo>
                  <a:pt x="14354" y="11215"/>
                  <a:pt x="14051" y="11522"/>
                  <a:pt x="13739" y="11468"/>
                </a:cubicBezTo>
                <a:cubicBezTo>
                  <a:pt x="13017" y="12134"/>
                  <a:pt x="12404" y="12909"/>
                  <a:pt x="11707" y="13601"/>
                </a:cubicBezTo>
                <a:cubicBezTo>
                  <a:pt x="11705" y="13909"/>
                  <a:pt x="11428" y="14134"/>
                  <a:pt x="11123" y="13982"/>
                </a:cubicBezTo>
                <a:cubicBezTo>
                  <a:pt x="10413" y="14229"/>
                  <a:pt x="9706" y="14479"/>
                  <a:pt x="8990" y="14718"/>
                </a:cubicBezTo>
                <a:cubicBezTo>
                  <a:pt x="8933" y="15535"/>
                  <a:pt x="7918" y="14791"/>
                  <a:pt x="8559" y="14465"/>
                </a:cubicBezTo>
                <a:cubicBezTo>
                  <a:pt x="8540" y="14163"/>
                  <a:pt x="8461" y="13919"/>
                  <a:pt x="8457" y="13601"/>
                </a:cubicBezTo>
                <a:cubicBezTo>
                  <a:pt x="8318" y="13510"/>
                  <a:pt x="8124" y="13476"/>
                  <a:pt x="8051" y="13322"/>
                </a:cubicBezTo>
                <a:cubicBezTo>
                  <a:pt x="7448" y="13642"/>
                  <a:pt x="6815" y="13931"/>
                  <a:pt x="6122" y="14160"/>
                </a:cubicBezTo>
                <a:cubicBezTo>
                  <a:pt x="6106" y="14823"/>
                  <a:pt x="4844" y="14659"/>
                  <a:pt x="5207" y="13931"/>
                </a:cubicBezTo>
                <a:cubicBezTo>
                  <a:pt x="4764" y="13460"/>
                  <a:pt x="4237" y="13072"/>
                  <a:pt x="3785" y="12611"/>
                </a:cubicBezTo>
                <a:cubicBezTo>
                  <a:pt x="3723" y="12652"/>
                  <a:pt x="3676" y="12705"/>
                  <a:pt x="3558" y="12687"/>
                </a:cubicBezTo>
                <a:cubicBezTo>
                  <a:pt x="3527" y="13080"/>
                  <a:pt x="3493" y="13470"/>
                  <a:pt x="3456" y="13855"/>
                </a:cubicBezTo>
                <a:cubicBezTo>
                  <a:pt x="3535" y="13998"/>
                  <a:pt x="3668" y="13999"/>
                  <a:pt x="3685" y="14160"/>
                </a:cubicBezTo>
                <a:cubicBezTo>
                  <a:pt x="3752" y="14790"/>
                  <a:pt x="2704" y="14575"/>
                  <a:pt x="3151" y="13981"/>
                </a:cubicBezTo>
                <a:cubicBezTo>
                  <a:pt x="2614" y="13088"/>
                  <a:pt x="1991" y="12281"/>
                  <a:pt x="1450" y="11391"/>
                </a:cubicBezTo>
                <a:cubicBezTo>
                  <a:pt x="848" y="11544"/>
                  <a:pt x="744" y="10815"/>
                  <a:pt x="1120" y="10629"/>
                </a:cubicBezTo>
                <a:cubicBezTo>
                  <a:pt x="932" y="9386"/>
                  <a:pt x="777" y="8111"/>
                  <a:pt x="536" y="6922"/>
                </a:cubicBezTo>
                <a:cubicBezTo>
                  <a:pt x="292" y="6895"/>
                  <a:pt x="139" y="6778"/>
                  <a:pt x="29" y="6617"/>
                </a:cubicBezTo>
                <a:cubicBezTo>
                  <a:pt x="1" y="6149"/>
                  <a:pt x="146" y="5855"/>
                  <a:pt x="664" y="5931"/>
                </a:cubicBezTo>
                <a:cubicBezTo>
                  <a:pt x="1350" y="4815"/>
                  <a:pt x="1962" y="3624"/>
                  <a:pt x="2619" y="2478"/>
                </a:cubicBezTo>
                <a:cubicBezTo>
                  <a:pt x="2202" y="1871"/>
                  <a:pt x="3084" y="1226"/>
                  <a:pt x="3482" y="1793"/>
                </a:cubicBezTo>
                <a:cubicBezTo>
                  <a:pt x="4171" y="1601"/>
                  <a:pt x="4812" y="1362"/>
                  <a:pt x="5488" y="1158"/>
                </a:cubicBezTo>
                <a:cubicBezTo>
                  <a:pt x="5522" y="808"/>
                  <a:pt x="5993" y="615"/>
                  <a:pt x="6198" y="930"/>
                </a:cubicBezTo>
                <a:cubicBezTo>
                  <a:pt x="6635" y="783"/>
                  <a:pt x="7104" y="667"/>
                  <a:pt x="7596" y="575"/>
                </a:cubicBezTo>
                <a:cubicBezTo>
                  <a:pt x="7658" y="205"/>
                  <a:pt x="8263" y="0"/>
                  <a:pt x="8458" y="398"/>
                </a:cubicBezTo>
                <a:close/>
                <a:moveTo>
                  <a:pt x="7925" y="702"/>
                </a:moveTo>
                <a:cubicBezTo>
                  <a:pt x="8086" y="825"/>
                  <a:pt x="8308" y="656"/>
                  <a:pt x="8204" y="447"/>
                </a:cubicBezTo>
                <a:cubicBezTo>
                  <a:pt x="8036" y="294"/>
                  <a:pt x="7807" y="494"/>
                  <a:pt x="7925" y="702"/>
                </a:cubicBezTo>
                <a:close/>
                <a:moveTo>
                  <a:pt x="7570" y="753"/>
                </a:moveTo>
                <a:cubicBezTo>
                  <a:pt x="7244" y="844"/>
                  <a:pt x="6580" y="1012"/>
                  <a:pt x="6249" y="1108"/>
                </a:cubicBezTo>
                <a:cubicBezTo>
                  <a:pt x="6243" y="1265"/>
                  <a:pt x="6022" y="1368"/>
                  <a:pt x="5996" y="1540"/>
                </a:cubicBezTo>
                <a:cubicBezTo>
                  <a:pt x="5973" y="1685"/>
                  <a:pt x="6075" y="1978"/>
                  <a:pt x="6123" y="2199"/>
                </a:cubicBezTo>
                <a:cubicBezTo>
                  <a:pt x="6256" y="2827"/>
                  <a:pt x="6412" y="3618"/>
                  <a:pt x="6554" y="4155"/>
                </a:cubicBezTo>
                <a:cubicBezTo>
                  <a:pt x="6680" y="4137"/>
                  <a:pt x="6731" y="4199"/>
                  <a:pt x="6858" y="4180"/>
                </a:cubicBezTo>
                <a:cubicBezTo>
                  <a:pt x="7199" y="3126"/>
                  <a:pt x="7548" y="2077"/>
                  <a:pt x="7849" y="981"/>
                </a:cubicBezTo>
                <a:cubicBezTo>
                  <a:pt x="7778" y="912"/>
                  <a:pt x="7685" y="722"/>
                  <a:pt x="7570" y="753"/>
                </a:cubicBezTo>
                <a:close/>
                <a:moveTo>
                  <a:pt x="5792" y="956"/>
                </a:moveTo>
                <a:cubicBezTo>
                  <a:pt x="5721" y="1002"/>
                  <a:pt x="5721" y="1190"/>
                  <a:pt x="5792" y="1236"/>
                </a:cubicBezTo>
                <a:cubicBezTo>
                  <a:pt x="6123" y="1310"/>
                  <a:pt x="6045" y="825"/>
                  <a:pt x="5792" y="956"/>
                </a:cubicBezTo>
                <a:close/>
                <a:moveTo>
                  <a:pt x="7214" y="3522"/>
                </a:moveTo>
                <a:cubicBezTo>
                  <a:pt x="7127" y="3782"/>
                  <a:pt x="7004" y="4049"/>
                  <a:pt x="7037" y="4309"/>
                </a:cubicBezTo>
                <a:cubicBezTo>
                  <a:pt x="7635" y="4153"/>
                  <a:pt x="8136" y="3680"/>
                  <a:pt x="8739" y="3445"/>
                </a:cubicBezTo>
                <a:cubicBezTo>
                  <a:pt x="8566" y="2586"/>
                  <a:pt x="8337" y="1781"/>
                  <a:pt x="8078" y="1007"/>
                </a:cubicBezTo>
                <a:lnTo>
                  <a:pt x="8002" y="1007"/>
                </a:lnTo>
                <a:cubicBezTo>
                  <a:pt x="7755" y="1828"/>
                  <a:pt x="7479" y="2721"/>
                  <a:pt x="7214" y="3522"/>
                </a:cubicBezTo>
                <a:close/>
                <a:moveTo>
                  <a:pt x="8940" y="3241"/>
                </a:moveTo>
                <a:cubicBezTo>
                  <a:pt x="9090" y="2984"/>
                  <a:pt x="9312" y="2800"/>
                  <a:pt x="9448" y="2529"/>
                </a:cubicBezTo>
                <a:cubicBezTo>
                  <a:pt x="9320" y="2445"/>
                  <a:pt x="9285" y="2207"/>
                  <a:pt x="9372" y="2046"/>
                </a:cubicBezTo>
                <a:cubicBezTo>
                  <a:pt x="9019" y="1731"/>
                  <a:pt x="8664" y="1281"/>
                  <a:pt x="8305" y="1055"/>
                </a:cubicBezTo>
                <a:cubicBezTo>
                  <a:pt x="8559" y="1744"/>
                  <a:pt x="8702" y="2541"/>
                  <a:pt x="8940" y="3241"/>
                </a:cubicBezTo>
                <a:close/>
                <a:moveTo>
                  <a:pt x="5513" y="1286"/>
                </a:moveTo>
                <a:cubicBezTo>
                  <a:pt x="4860" y="1505"/>
                  <a:pt x="4183" y="1700"/>
                  <a:pt x="3533" y="1920"/>
                </a:cubicBezTo>
                <a:lnTo>
                  <a:pt x="3533" y="2225"/>
                </a:lnTo>
                <a:cubicBezTo>
                  <a:pt x="4593" y="2670"/>
                  <a:pt x="5433" y="3338"/>
                  <a:pt x="6350" y="3926"/>
                </a:cubicBezTo>
                <a:cubicBezTo>
                  <a:pt x="6188" y="3107"/>
                  <a:pt x="5972" y="2340"/>
                  <a:pt x="5868" y="1463"/>
                </a:cubicBezTo>
                <a:cubicBezTo>
                  <a:pt x="5723" y="1432"/>
                  <a:pt x="5642" y="1335"/>
                  <a:pt x="5513" y="1286"/>
                </a:cubicBezTo>
                <a:close/>
                <a:moveTo>
                  <a:pt x="11734" y="1566"/>
                </a:moveTo>
                <a:cubicBezTo>
                  <a:pt x="11691" y="1788"/>
                  <a:pt x="11915" y="1846"/>
                  <a:pt x="12012" y="1718"/>
                </a:cubicBezTo>
                <a:cubicBezTo>
                  <a:pt x="12067" y="1485"/>
                  <a:pt x="11828" y="1442"/>
                  <a:pt x="11734" y="1566"/>
                </a:cubicBezTo>
                <a:close/>
                <a:moveTo>
                  <a:pt x="10083" y="2124"/>
                </a:moveTo>
                <a:cubicBezTo>
                  <a:pt x="10124" y="2469"/>
                  <a:pt x="9917" y="2567"/>
                  <a:pt x="9652" y="2606"/>
                </a:cubicBezTo>
                <a:cubicBezTo>
                  <a:pt x="9535" y="2811"/>
                  <a:pt x="9373" y="2971"/>
                  <a:pt x="9246" y="3165"/>
                </a:cubicBezTo>
                <a:cubicBezTo>
                  <a:pt x="9899" y="2903"/>
                  <a:pt x="10464" y="2489"/>
                  <a:pt x="11024" y="2149"/>
                </a:cubicBezTo>
                <a:cubicBezTo>
                  <a:pt x="11198" y="2043"/>
                  <a:pt x="11482" y="1941"/>
                  <a:pt x="11506" y="1692"/>
                </a:cubicBezTo>
                <a:cubicBezTo>
                  <a:pt x="11008" y="1812"/>
                  <a:pt x="10568" y="1991"/>
                  <a:pt x="10083" y="2124"/>
                </a:cubicBezTo>
                <a:close/>
                <a:moveTo>
                  <a:pt x="12242" y="1845"/>
                </a:moveTo>
                <a:cubicBezTo>
                  <a:pt x="12173" y="2081"/>
                  <a:pt x="11874" y="2056"/>
                  <a:pt x="11659" y="1972"/>
                </a:cubicBezTo>
                <a:cubicBezTo>
                  <a:pt x="11199" y="3078"/>
                  <a:pt x="10554" y="3999"/>
                  <a:pt x="10034" y="5044"/>
                </a:cubicBezTo>
                <a:cubicBezTo>
                  <a:pt x="11155" y="4430"/>
                  <a:pt x="12258" y="3797"/>
                  <a:pt x="13410" y="3215"/>
                </a:cubicBezTo>
                <a:cubicBezTo>
                  <a:pt x="13415" y="3077"/>
                  <a:pt x="13393" y="2910"/>
                  <a:pt x="13435" y="2810"/>
                </a:cubicBezTo>
                <a:cubicBezTo>
                  <a:pt x="13022" y="2505"/>
                  <a:pt x="12696" y="2109"/>
                  <a:pt x="12242" y="1845"/>
                </a:cubicBezTo>
                <a:close/>
                <a:moveTo>
                  <a:pt x="2822" y="2124"/>
                </a:moveTo>
                <a:cubicBezTo>
                  <a:pt x="2864" y="2039"/>
                  <a:pt x="2908" y="1955"/>
                  <a:pt x="2950" y="1870"/>
                </a:cubicBezTo>
                <a:cubicBezTo>
                  <a:pt x="2845" y="1876"/>
                  <a:pt x="2774" y="2050"/>
                  <a:pt x="2822" y="2124"/>
                </a:cubicBezTo>
                <a:close/>
                <a:moveTo>
                  <a:pt x="2898" y="2302"/>
                </a:moveTo>
                <a:cubicBezTo>
                  <a:pt x="3067" y="2243"/>
                  <a:pt x="3113" y="2061"/>
                  <a:pt x="3177" y="1896"/>
                </a:cubicBezTo>
                <a:cubicBezTo>
                  <a:pt x="2994" y="1940"/>
                  <a:pt x="2978" y="2153"/>
                  <a:pt x="2898" y="2302"/>
                </a:cubicBezTo>
                <a:close/>
                <a:moveTo>
                  <a:pt x="9550" y="2149"/>
                </a:moveTo>
                <a:cubicBezTo>
                  <a:pt x="9532" y="2277"/>
                  <a:pt x="9587" y="2333"/>
                  <a:pt x="9652" y="2377"/>
                </a:cubicBezTo>
                <a:cubicBezTo>
                  <a:pt x="9782" y="2371"/>
                  <a:pt x="9850" y="2303"/>
                  <a:pt x="9856" y="2173"/>
                </a:cubicBezTo>
                <a:cubicBezTo>
                  <a:pt x="9809" y="2055"/>
                  <a:pt x="9625" y="2052"/>
                  <a:pt x="9550" y="2149"/>
                </a:cubicBezTo>
                <a:close/>
                <a:moveTo>
                  <a:pt x="8991" y="3571"/>
                </a:moveTo>
                <a:cubicBezTo>
                  <a:pt x="9089" y="4033"/>
                  <a:pt x="9212" y="4469"/>
                  <a:pt x="9322" y="4917"/>
                </a:cubicBezTo>
                <a:cubicBezTo>
                  <a:pt x="9494" y="4849"/>
                  <a:pt x="9710" y="4859"/>
                  <a:pt x="9856" y="4941"/>
                </a:cubicBezTo>
                <a:cubicBezTo>
                  <a:pt x="10312" y="4002"/>
                  <a:pt x="10957" y="3114"/>
                  <a:pt x="11329" y="2173"/>
                </a:cubicBezTo>
                <a:cubicBezTo>
                  <a:pt x="10590" y="2681"/>
                  <a:pt x="9793" y="3128"/>
                  <a:pt x="8991" y="3571"/>
                </a:cubicBezTo>
                <a:close/>
                <a:moveTo>
                  <a:pt x="3456" y="2403"/>
                </a:moveTo>
                <a:cubicBezTo>
                  <a:pt x="3381" y="2447"/>
                  <a:pt x="3353" y="2537"/>
                  <a:pt x="3278" y="2581"/>
                </a:cubicBezTo>
                <a:cubicBezTo>
                  <a:pt x="3652" y="3435"/>
                  <a:pt x="3991" y="4324"/>
                  <a:pt x="4446" y="5096"/>
                </a:cubicBezTo>
                <a:cubicBezTo>
                  <a:pt x="5045" y="4924"/>
                  <a:pt x="5604" y="4713"/>
                  <a:pt x="6198" y="4537"/>
                </a:cubicBezTo>
                <a:cubicBezTo>
                  <a:pt x="6276" y="4437"/>
                  <a:pt x="6344" y="4327"/>
                  <a:pt x="6427" y="4233"/>
                </a:cubicBezTo>
                <a:cubicBezTo>
                  <a:pt x="5466" y="3593"/>
                  <a:pt x="4572" y="2888"/>
                  <a:pt x="3456" y="2403"/>
                </a:cubicBezTo>
                <a:close/>
                <a:moveTo>
                  <a:pt x="2720" y="2581"/>
                </a:moveTo>
                <a:cubicBezTo>
                  <a:pt x="2317" y="3263"/>
                  <a:pt x="1744" y="4301"/>
                  <a:pt x="1298" y="5121"/>
                </a:cubicBezTo>
                <a:cubicBezTo>
                  <a:pt x="1122" y="5442"/>
                  <a:pt x="682" y="5999"/>
                  <a:pt x="1018" y="6212"/>
                </a:cubicBezTo>
                <a:cubicBezTo>
                  <a:pt x="1485" y="6103"/>
                  <a:pt x="1896" y="5937"/>
                  <a:pt x="2338" y="5805"/>
                </a:cubicBezTo>
                <a:cubicBezTo>
                  <a:pt x="2520" y="4767"/>
                  <a:pt x="2746" y="3640"/>
                  <a:pt x="2846" y="2606"/>
                </a:cubicBezTo>
                <a:cubicBezTo>
                  <a:pt x="2774" y="2627"/>
                  <a:pt x="2782" y="2571"/>
                  <a:pt x="2720" y="2581"/>
                </a:cubicBezTo>
                <a:close/>
                <a:moveTo>
                  <a:pt x="2568" y="5730"/>
                </a:moveTo>
                <a:cubicBezTo>
                  <a:pt x="3147" y="5557"/>
                  <a:pt x="3676" y="5333"/>
                  <a:pt x="4269" y="5171"/>
                </a:cubicBezTo>
                <a:cubicBezTo>
                  <a:pt x="3910" y="4329"/>
                  <a:pt x="3481" y="3555"/>
                  <a:pt x="3152" y="2683"/>
                </a:cubicBezTo>
                <a:cubicBezTo>
                  <a:pt x="3119" y="2681"/>
                  <a:pt x="3117" y="2649"/>
                  <a:pt x="3076" y="2658"/>
                </a:cubicBezTo>
                <a:cubicBezTo>
                  <a:pt x="2906" y="3681"/>
                  <a:pt x="2738" y="4707"/>
                  <a:pt x="2568" y="5730"/>
                </a:cubicBezTo>
                <a:close/>
                <a:moveTo>
                  <a:pt x="13714" y="3165"/>
                </a:moveTo>
                <a:cubicBezTo>
                  <a:pt x="13925" y="3273"/>
                  <a:pt x="14089" y="3057"/>
                  <a:pt x="13993" y="2859"/>
                </a:cubicBezTo>
                <a:cubicBezTo>
                  <a:pt x="13795" y="2681"/>
                  <a:pt x="13543" y="2974"/>
                  <a:pt x="13714" y="3165"/>
                </a:cubicBezTo>
                <a:close/>
                <a:moveTo>
                  <a:pt x="10083" y="5248"/>
                </a:moveTo>
                <a:cubicBezTo>
                  <a:pt x="10180" y="5321"/>
                  <a:pt x="10117" y="5554"/>
                  <a:pt x="10134" y="5705"/>
                </a:cubicBezTo>
                <a:cubicBezTo>
                  <a:pt x="10398" y="5860"/>
                  <a:pt x="10478" y="6234"/>
                  <a:pt x="10922" y="6136"/>
                </a:cubicBezTo>
                <a:cubicBezTo>
                  <a:pt x="11703" y="5216"/>
                  <a:pt x="12539" y="4349"/>
                  <a:pt x="13360" y="3470"/>
                </a:cubicBezTo>
                <a:cubicBezTo>
                  <a:pt x="13362" y="3427"/>
                  <a:pt x="13341" y="3404"/>
                  <a:pt x="13310" y="3394"/>
                </a:cubicBezTo>
                <a:cubicBezTo>
                  <a:pt x="12274" y="4052"/>
                  <a:pt x="11089" y="4560"/>
                  <a:pt x="10083" y="5248"/>
                </a:cubicBezTo>
                <a:close/>
                <a:moveTo>
                  <a:pt x="13562" y="3419"/>
                </a:moveTo>
                <a:cubicBezTo>
                  <a:pt x="13164" y="3831"/>
                  <a:pt x="12844" y="4264"/>
                  <a:pt x="12242" y="4866"/>
                </a:cubicBezTo>
                <a:cubicBezTo>
                  <a:pt x="12011" y="5097"/>
                  <a:pt x="11865" y="5280"/>
                  <a:pt x="11633" y="5552"/>
                </a:cubicBezTo>
                <a:cubicBezTo>
                  <a:pt x="11441" y="5776"/>
                  <a:pt x="11073" y="6128"/>
                  <a:pt x="11074" y="6313"/>
                </a:cubicBezTo>
                <a:cubicBezTo>
                  <a:pt x="11076" y="6515"/>
                  <a:pt x="11310" y="6617"/>
                  <a:pt x="11505" y="6744"/>
                </a:cubicBezTo>
                <a:cubicBezTo>
                  <a:pt x="11785" y="6925"/>
                  <a:pt x="11921" y="7067"/>
                  <a:pt x="12267" y="6973"/>
                </a:cubicBezTo>
                <a:cubicBezTo>
                  <a:pt x="12730" y="5802"/>
                  <a:pt x="13211" y="4650"/>
                  <a:pt x="13614" y="3418"/>
                </a:cubicBezTo>
                <a:cubicBezTo>
                  <a:pt x="13596" y="3419"/>
                  <a:pt x="13579" y="3419"/>
                  <a:pt x="13562" y="3419"/>
                </a:cubicBezTo>
                <a:close/>
                <a:moveTo>
                  <a:pt x="7900" y="4917"/>
                </a:moveTo>
                <a:cubicBezTo>
                  <a:pt x="8280" y="4996"/>
                  <a:pt x="8746" y="5117"/>
                  <a:pt x="9118" y="5121"/>
                </a:cubicBezTo>
                <a:cubicBezTo>
                  <a:pt x="9102" y="4670"/>
                  <a:pt x="8928" y="4162"/>
                  <a:pt x="8788" y="3749"/>
                </a:cubicBezTo>
                <a:cubicBezTo>
                  <a:pt x="8503" y="4149"/>
                  <a:pt x="8158" y="4489"/>
                  <a:pt x="7900" y="4917"/>
                </a:cubicBezTo>
                <a:close/>
                <a:moveTo>
                  <a:pt x="7214" y="4486"/>
                </a:moveTo>
                <a:cubicBezTo>
                  <a:pt x="7228" y="4575"/>
                  <a:pt x="7252" y="4651"/>
                  <a:pt x="7240" y="4765"/>
                </a:cubicBezTo>
                <a:cubicBezTo>
                  <a:pt x="7359" y="4799"/>
                  <a:pt x="7514" y="4796"/>
                  <a:pt x="7596" y="4867"/>
                </a:cubicBezTo>
                <a:cubicBezTo>
                  <a:pt x="7946" y="4573"/>
                  <a:pt x="8256" y="4107"/>
                  <a:pt x="8484" y="3775"/>
                </a:cubicBezTo>
                <a:cubicBezTo>
                  <a:pt x="8074" y="4025"/>
                  <a:pt x="7663" y="4273"/>
                  <a:pt x="7214" y="4486"/>
                </a:cubicBezTo>
                <a:close/>
                <a:moveTo>
                  <a:pt x="12471" y="7076"/>
                </a:moveTo>
                <a:cubicBezTo>
                  <a:pt x="12881" y="6878"/>
                  <a:pt x="13368" y="6754"/>
                  <a:pt x="13714" y="6491"/>
                </a:cubicBezTo>
                <a:cubicBezTo>
                  <a:pt x="13769" y="5645"/>
                  <a:pt x="13860" y="4591"/>
                  <a:pt x="13714" y="3774"/>
                </a:cubicBezTo>
                <a:cubicBezTo>
                  <a:pt x="13322" y="4881"/>
                  <a:pt x="12840" y="6031"/>
                  <a:pt x="12471" y="7076"/>
                </a:cubicBezTo>
                <a:close/>
                <a:moveTo>
                  <a:pt x="13944" y="6416"/>
                </a:moveTo>
                <a:cubicBezTo>
                  <a:pt x="14204" y="6337"/>
                  <a:pt x="14164" y="5958"/>
                  <a:pt x="14426" y="5882"/>
                </a:cubicBezTo>
                <a:cubicBezTo>
                  <a:pt x="14285" y="5186"/>
                  <a:pt x="14176" y="4456"/>
                  <a:pt x="13968" y="3826"/>
                </a:cubicBezTo>
                <a:cubicBezTo>
                  <a:pt x="14009" y="4709"/>
                  <a:pt x="13975" y="5543"/>
                  <a:pt x="13944" y="6416"/>
                </a:cubicBezTo>
                <a:close/>
                <a:moveTo>
                  <a:pt x="6605" y="4892"/>
                </a:moveTo>
                <a:cubicBezTo>
                  <a:pt x="6637" y="4704"/>
                  <a:pt x="6720" y="4567"/>
                  <a:pt x="6783" y="4410"/>
                </a:cubicBezTo>
                <a:cubicBezTo>
                  <a:pt x="6653" y="4466"/>
                  <a:pt x="6449" y="4796"/>
                  <a:pt x="6605" y="4892"/>
                </a:cubicBezTo>
                <a:close/>
                <a:moveTo>
                  <a:pt x="6732" y="4942"/>
                </a:moveTo>
                <a:cubicBezTo>
                  <a:pt x="6925" y="4930"/>
                  <a:pt x="7097" y="4597"/>
                  <a:pt x="6884" y="4484"/>
                </a:cubicBezTo>
                <a:cubicBezTo>
                  <a:pt x="6861" y="4665"/>
                  <a:pt x="6756" y="4764"/>
                  <a:pt x="6732" y="4942"/>
                </a:cubicBezTo>
                <a:close/>
                <a:moveTo>
                  <a:pt x="4523" y="5297"/>
                </a:moveTo>
                <a:cubicBezTo>
                  <a:pt x="4677" y="5594"/>
                  <a:pt x="4800" y="5919"/>
                  <a:pt x="4954" y="6212"/>
                </a:cubicBezTo>
                <a:cubicBezTo>
                  <a:pt x="5326" y="5886"/>
                  <a:pt x="5605" y="5472"/>
                  <a:pt x="5944" y="5145"/>
                </a:cubicBezTo>
                <a:cubicBezTo>
                  <a:pt x="6054" y="5040"/>
                  <a:pt x="6282" y="4961"/>
                  <a:pt x="6223" y="4739"/>
                </a:cubicBezTo>
                <a:cubicBezTo>
                  <a:pt x="5641" y="4911"/>
                  <a:pt x="5069" y="5090"/>
                  <a:pt x="4523" y="5297"/>
                </a:cubicBezTo>
                <a:close/>
                <a:moveTo>
                  <a:pt x="7113" y="4969"/>
                </a:moveTo>
                <a:cubicBezTo>
                  <a:pt x="7160" y="5091"/>
                  <a:pt x="7226" y="5195"/>
                  <a:pt x="7341" y="5248"/>
                </a:cubicBezTo>
                <a:cubicBezTo>
                  <a:pt x="7356" y="5144"/>
                  <a:pt x="7457" y="5127"/>
                  <a:pt x="7468" y="5019"/>
                </a:cubicBezTo>
                <a:cubicBezTo>
                  <a:pt x="7365" y="4996"/>
                  <a:pt x="7197" y="4929"/>
                  <a:pt x="7113" y="4969"/>
                </a:cubicBezTo>
                <a:close/>
                <a:moveTo>
                  <a:pt x="6350" y="5069"/>
                </a:moveTo>
                <a:cubicBezTo>
                  <a:pt x="6163" y="5255"/>
                  <a:pt x="5914" y="5454"/>
                  <a:pt x="5640" y="5755"/>
                </a:cubicBezTo>
                <a:cubicBezTo>
                  <a:pt x="5244" y="6187"/>
                  <a:pt x="4876" y="6492"/>
                  <a:pt x="5310" y="6974"/>
                </a:cubicBezTo>
                <a:cubicBezTo>
                  <a:pt x="5441" y="6873"/>
                  <a:pt x="5697" y="6891"/>
                  <a:pt x="5893" y="6922"/>
                </a:cubicBezTo>
                <a:cubicBezTo>
                  <a:pt x="6059" y="6317"/>
                  <a:pt x="6312" y="5667"/>
                  <a:pt x="6427" y="5095"/>
                </a:cubicBezTo>
                <a:cubicBezTo>
                  <a:pt x="6392" y="5096"/>
                  <a:pt x="6371" y="5082"/>
                  <a:pt x="6350" y="5069"/>
                </a:cubicBezTo>
                <a:close/>
                <a:moveTo>
                  <a:pt x="6987" y="5096"/>
                </a:moveTo>
                <a:cubicBezTo>
                  <a:pt x="6924" y="5201"/>
                  <a:pt x="6754" y="5201"/>
                  <a:pt x="6580" y="5197"/>
                </a:cubicBezTo>
                <a:cubicBezTo>
                  <a:pt x="6453" y="5799"/>
                  <a:pt x="6165" y="6374"/>
                  <a:pt x="6072" y="6924"/>
                </a:cubicBezTo>
                <a:cubicBezTo>
                  <a:pt x="6436" y="6390"/>
                  <a:pt x="6841" y="5898"/>
                  <a:pt x="7215" y="5374"/>
                </a:cubicBezTo>
                <a:cubicBezTo>
                  <a:pt x="7126" y="5292"/>
                  <a:pt x="7097" y="5153"/>
                  <a:pt x="6987" y="5096"/>
                </a:cubicBezTo>
                <a:close/>
                <a:moveTo>
                  <a:pt x="7723" y="5096"/>
                </a:moveTo>
                <a:cubicBezTo>
                  <a:pt x="7603" y="5187"/>
                  <a:pt x="7508" y="5302"/>
                  <a:pt x="7444" y="5451"/>
                </a:cubicBezTo>
                <a:cubicBezTo>
                  <a:pt x="7668" y="5776"/>
                  <a:pt x="7841" y="6154"/>
                  <a:pt x="8130" y="6416"/>
                </a:cubicBezTo>
                <a:cubicBezTo>
                  <a:pt x="8434" y="6237"/>
                  <a:pt x="8781" y="6102"/>
                  <a:pt x="9094" y="5933"/>
                </a:cubicBezTo>
                <a:cubicBezTo>
                  <a:pt x="9017" y="5774"/>
                  <a:pt x="8918" y="5556"/>
                  <a:pt x="8991" y="5323"/>
                </a:cubicBezTo>
                <a:cubicBezTo>
                  <a:pt x="8559" y="5257"/>
                  <a:pt x="8151" y="5166"/>
                  <a:pt x="7723" y="5096"/>
                </a:cubicBezTo>
                <a:close/>
                <a:moveTo>
                  <a:pt x="9347" y="5755"/>
                </a:moveTo>
                <a:cubicBezTo>
                  <a:pt x="9500" y="5587"/>
                  <a:pt x="9598" y="5363"/>
                  <a:pt x="9702" y="5145"/>
                </a:cubicBezTo>
                <a:cubicBezTo>
                  <a:pt x="9478" y="5242"/>
                  <a:pt x="9472" y="5558"/>
                  <a:pt x="9347" y="5755"/>
                </a:cubicBezTo>
                <a:close/>
                <a:moveTo>
                  <a:pt x="9270" y="5578"/>
                </a:moveTo>
                <a:cubicBezTo>
                  <a:pt x="9290" y="5457"/>
                  <a:pt x="9480" y="5253"/>
                  <a:pt x="9398" y="5196"/>
                </a:cubicBezTo>
                <a:cubicBezTo>
                  <a:pt x="9317" y="5269"/>
                  <a:pt x="9179" y="5416"/>
                  <a:pt x="9270" y="5578"/>
                </a:cubicBezTo>
                <a:close/>
                <a:moveTo>
                  <a:pt x="9550" y="5805"/>
                </a:moveTo>
                <a:cubicBezTo>
                  <a:pt x="9592" y="5604"/>
                  <a:pt x="9875" y="5395"/>
                  <a:pt x="9804" y="5248"/>
                </a:cubicBezTo>
                <a:cubicBezTo>
                  <a:pt x="9757" y="5454"/>
                  <a:pt x="9537" y="5622"/>
                  <a:pt x="9550" y="5805"/>
                </a:cubicBezTo>
                <a:close/>
                <a:moveTo>
                  <a:pt x="4371" y="5348"/>
                </a:moveTo>
                <a:cubicBezTo>
                  <a:pt x="3721" y="5520"/>
                  <a:pt x="3140" y="5760"/>
                  <a:pt x="2518" y="5958"/>
                </a:cubicBezTo>
                <a:cubicBezTo>
                  <a:pt x="2489" y="6241"/>
                  <a:pt x="2405" y="6470"/>
                  <a:pt x="2365" y="6746"/>
                </a:cubicBezTo>
                <a:cubicBezTo>
                  <a:pt x="2999" y="6831"/>
                  <a:pt x="3644" y="6905"/>
                  <a:pt x="4194" y="7076"/>
                </a:cubicBezTo>
                <a:cubicBezTo>
                  <a:pt x="4434" y="6851"/>
                  <a:pt x="4685" y="6636"/>
                  <a:pt x="4855" y="6339"/>
                </a:cubicBezTo>
                <a:cubicBezTo>
                  <a:pt x="4686" y="6015"/>
                  <a:pt x="4541" y="5668"/>
                  <a:pt x="4371" y="5348"/>
                </a:cubicBezTo>
                <a:close/>
                <a:moveTo>
                  <a:pt x="9753" y="5781"/>
                </a:moveTo>
                <a:cubicBezTo>
                  <a:pt x="9802" y="5701"/>
                  <a:pt x="9956" y="5596"/>
                  <a:pt x="9881" y="5475"/>
                </a:cubicBezTo>
                <a:cubicBezTo>
                  <a:pt x="9865" y="5587"/>
                  <a:pt x="9713" y="5695"/>
                  <a:pt x="9753" y="5781"/>
                </a:cubicBezTo>
                <a:close/>
                <a:moveTo>
                  <a:pt x="7392" y="5603"/>
                </a:moveTo>
                <a:cubicBezTo>
                  <a:pt x="6893" y="5983"/>
                  <a:pt x="6600" y="6571"/>
                  <a:pt x="6224" y="7075"/>
                </a:cubicBezTo>
                <a:cubicBezTo>
                  <a:pt x="6312" y="7107"/>
                  <a:pt x="6358" y="7178"/>
                  <a:pt x="6428" y="7228"/>
                </a:cubicBezTo>
                <a:cubicBezTo>
                  <a:pt x="6956" y="7004"/>
                  <a:pt x="7507" y="6801"/>
                  <a:pt x="7951" y="6491"/>
                </a:cubicBezTo>
                <a:cubicBezTo>
                  <a:pt x="7778" y="6182"/>
                  <a:pt x="7576" y="5902"/>
                  <a:pt x="7392" y="5603"/>
                </a:cubicBezTo>
                <a:close/>
                <a:moveTo>
                  <a:pt x="10642" y="6670"/>
                </a:moveTo>
                <a:cubicBezTo>
                  <a:pt x="10583" y="6601"/>
                  <a:pt x="10553" y="6505"/>
                  <a:pt x="10565" y="6365"/>
                </a:cubicBezTo>
                <a:cubicBezTo>
                  <a:pt x="10378" y="6230"/>
                  <a:pt x="10273" y="6014"/>
                  <a:pt x="10033" y="5934"/>
                </a:cubicBezTo>
                <a:cubicBezTo>
                  <a:pt x="9956" y="6071"/>
                  <a:pt x="9797" y="6122"/>
                  <a:pt x="9626" y="6162"/>
                </a:cubicBezTo>
                <a:cubicBezTo>
                  <a:pt x="9732" y="6835"/>
                  <a:pt x="9729" y="7617"/>
                  <a:pt x="9804" y="8321"/>
                </a:cubicBezTo>
                <a:cubicBezTo>
                  <a:pt x="9939" y="8325"/>
                  <a:pt x="9934" y="8338"/>
                  <a:pt x="10059" y="8321"/>
                </a:cubicBezTo>
                <a:cubicBezTo>
                  <a:pt x="10244" y="7759"/>
                  <a:pt x="10457" y="7228"/>
                  <a:pt x="10642" y="6670"/>
                </a:cubicBezTo>
                <a:close/>
                <a:moveTo>
                  <a:pt x="2238" y="6034"/>
                </a:moveTo>
                <a:cubicBezTo>
                  <a:pt x="1902" y="6188"/>
                  <a:pt x="1471" y="6249"/>
                  <a:pt x="1146" y="6416"/>
                </a:cubicBezTo>
                <a:cubicBezTo>
                  <a:pt x="1476" y="6516"/>
                  <a:pt x="1815" y="6610"/>
                  <a:pt x="2161" y="6695"/>
                </a:cubicBezTo>
                <a:cubicBezTo>
                  <a:pt x="2163" y="6481"/>
                  <a:pt x="2364" y="6208"/>
                  <a:pt x="2238" y="6034"/>
                </a:cubicBezTo>
                <a:close/>
                <a:moveTo>
                  <a:pt x="8813" y="7507"/>
                </a:moveTo>
                <a:cubicBezTo>
                  <a:pt x="8916" y="7651"/>
                  <a:pt x="9024" y="7832"/>
                  <a:pt x="9144" y="7990"/>
                </a:cubicBezTo>
                <a:cubicBezTo>
                  <a:pt x="9257" y="8139"/>
                  <a:pt x="9365" y="8371"/>
                  <a:pt x="9550" y="8371"/>
                </a:cubicBezTo>
                <a:cubicBezTo>
                  <a:pt x="9595" y="7723"/>
                  <a:pt x="9516" y="6764"/>
                  <a:pt x="9397" y="6112"/>
                </a:cubicBezTo>
                <a:cubicBezTo>
                  <a:pt x="9205" y="6578"/>
                  <a:pt x="9017" y="7048"/>
                  <a:pt x="8813" y="7507"/>
                </a:cubicBezTo>
                <a:close/>
                <a:moveTo>
                  <a:pt x="308" y="6516"/>
                </a:moveTo>
                <a:cubicBezTo>
                  <a:pt x="314" y="6403"/>
                  <a:pt x="430" y="6267"/>
                  <a:pt x="384" y="6186"/>
                </a:cubicBezTo>
                <a:cubicBezTo>
                  <a:pt x="303" y="6225"/>
                  <a:pt x="184" y="6437"/>
                  <a:pt x="308" y="6516"/>
                </a:cubicBezTo>
                <a:close/>
                <a:moveTo>
                  <a:pt x="435" y="6618"/>
                </a:moveTo>
                <a:cubicBezTo>
                  <a:pt x="613" y="6594"/>
                  <a:pt x="571" y="6349"/>
                  <a:pt x="638" y="6212"/>
                </a:cubicBezTo>
                <a:cubicBezTo>
                  <a:pt x="606" y="6210"/>
                  <a:pt x="603" y="6180"/>
                  <a:pt x="562" y="6187"/>
                </a:cubicBezTo>
                <a:cubicBezTo>
                  <a:pt x="534" y="6344"/>
                  <a:pt x="438" y="6435"/>
                  <a:pt x="435" y="6618"/>
                </a:cubicBezTo>
                <a:close/>
                <a:moveTo>
                  <a:pt x="14400" y="6516"/>
                </a:moveTo>
                <a:cubicBezTo>
                  <a:pt x="14531" y="6435"/>
                  <a:pt x="14658" y="6351"/>
                  <a:pt x="14705" y="6186"/>
                </a:cubicBezTo>
                <a:cubicBezTo>
                  <a:pt x="14542" y="6234"/>
                  <a:pt x="14447" y="6351"/>
                  <a:pt x="14400" y="6516"/>
                </a:cubicBezTo>
                <a:close/>
                <a:moveTo>
                  <a:pt x="8179" y="6543"/>
                </a:moveTo>
                <a:cubicBezTo>
                  <a:pt x="8188" y="6660"/>
                  <a:pt x="8289" y="6686"/>
                  <a:pt x="8306" y="6796"/>
                </a:cubicBezTo>
                <a:cubicBezTo>
                  <a:pt x="8509" y="6653"/>
                  <a:pt x="8749" y="6412"/>
                  <a:pt x="8813" y="6213"/>
                </a:cubicBezTo>
                <a:cubicBezTo>
                  <a:pt x="8618" y="6337"/>
                  <a:pt x="8390" y="6433"/>
                  <a:pt x="8179" y="6543"/>
                </a:cubicBezTo>
                <a:close/>
                <a:moveTo>
                  <a:pt x="8458" y="6974"/>
                </a:moveTo>
                <a:cubicBezTo>
                  <a:pt x="8518" y="7100"/>
                  <a:pt x="8586" y="7219"/>
                  <a:pt x="8686" y="7304"/>
                </a:cubicBezTo>
                <a:cubicBezTo>
                  <a:pt x="8818" y="6945"/>
                  <a:pt x="9043" y="6543"/>
                  <a:pt x="9117" y="6212"/>
                </a:cubicBezTo>
                <a:cubicBezTo>
                  <a:pt x="8914" y="6481"/>
                  <a:pt x="8687" y="6728"/>
                  <a:pt x="8458" y="6974"/>
                </a:cubicBezTo>
                <a:close/>
                <a:moveTo>
                  <a:pt x="14602" y="6568"/>
                </a:moveTo>
                <a:cubicBezTo>
                  <a:pt x="14701" y="6589"/>
                  <a:pt x="14781" y="6459"/>
                  <a:pt x="14730" y="6416"/>
                </a:cubicBezTo>
                <a:cubicBezTo>
                  <a:pt x="14704" y="6482"/>
                  <a:pt x="14629" y="6501"/>
                  <a:pt x="14602" y="6568"/>
                </a:cubicBezTo>
                <a:close/>
                <a:moveTo>
                  <a:pt x="943" y="6568"/>
                </a:moveTo>
                <a:cubicBezTo>
                  <a:pt x="608" y="6862"/>
                  <a:pt x="779" y="7335"/>
                  <a:pt x="866" y="7887"/>
                </a:cubicBezTo>
                <a:cubicBezTo>
                  <a:pt x="970" y="8545"/>
                  <a:pt x="1078" y="9160"/>
                  <a:pt x="1170" y="9767"/>
                </a:cubicBezTo>
                <a:cubicBezTo>
                  <a:pt x="1220" y="10087"/>
                  <a:pt x="1186" y="10456"/>
                  <a:pt x="1399" y="10655"/>
                </a:cubicBezTo>
                <a:cubicBezTo>
                  <a:pt x="1680" y="9448"/>
                  <a:pt x="1878" y="8156"/>
                  <a:pt x="2110" y="6898"/>
                </a:cubicBezTo>
                <a:cubicBezTo>
                  <a:pt x="1731" y="6778"/>
                  <a:pt x="1335" y="6675"/>
                  <a:pt x="943" y="6568"/>
                </a:cubicBezTo>
                <a:close/>
                <a:moveTo>
                  <a:pt x="13918" y="6670"/>
                </a:moveTo>
                <a:cubicBezTo>
                  <a:pt x="13899" y="7847"/>
                  <a:pt x="13803" y="9212"/>
                  <a:pt x="13892" y="10327"/>
                </a:cubicBezTo>
                <a:cubicBezTo>
                  <a:pt x="14038" y="9135"/>
                  <a:pt x="14350" y="8110"/>
                  <a:pt x="14475" y="6899"/>
                </a:cubicBezTo>
                <a:cubicBezTo>
                  <a:pt x="14243" y="6812"/>
                  <a:pt x="14190" y="6443"/>
                  <a:pt x="13918" y="6670"/>
                </a:cubicBezTo>
                <a:close/>
                <a:moveTo>
                  <a:pt x="4447" y="7152"/>
                </a:moveTo>
                <a:cubicBezTo>
                  <a:pt x="4619" y="7183"/>
                  <a:pt x="4758" y="7247"/>
                  <a:pt x="4929" y="7279"/>
                </a:cubicBezTo>
                <a:cubicBezTo>
                  <a:pt x="5005" y="7193"/>
                  <a:pt x="5100" y="7129"/>
                  <a:pt x="5159" y="7025"/>
                </a:cubicBezTo>
                <a:cubicBezTo>
                  <a:pt x="5066" y="6898"/>
                  <a:pt x="5054" y="6689"/>
                  <a:pt x="4929" y="6594"/>
                </a:cubicBezTo>
                <a:cubicBezTo>
                  <a:pt x="4787" y="6798"/>
                  <a:pt x="4580" y="6937"/>
                  <a:pt x="4447" y="7152"/>
                </a:cubicBezTo>
                <a:close/>
                <a:moveTo>
                  <a:pt x="10769" y="6720"/>
                </a:moveTo>
                <a:cubicBezTo>
                  <a:pt x="10626" y="7313"/>
                  <a:pt x="10377" y="7801"/>
                  <a:pt x="10185" y="8345"/>
                </a:cubicBezTo>
                <a:cubicBezTo>
                  <a:pt x="10552" y="8144"/>
                  <a:pt x="11030" y="7884"/>
                  <a:pt x="11455" y="7634"/>
                </a:cubicBezTo>
                <a:cubicBezTo>
                  <a:pt x="11624" y="7534"/>
                  <a:pt x="11904" y="7431"/>
                  <a:pt x="11836" y="7203"/>
                </a:cubicBezTo>
                <a:cubicBezTo>
                  <a:pt x="11497" y="7034"/>
                  <a:pt x="11205" y="6555"/>
                  <a:pt x="10769" y="6720"/>
                </a:cubicBezTo>
                <a:close/>
                <a:moveTo>
                  <a:pt x="7975" y="6670"/>
                </a:moveTo>
                <a:cubicBezTo>
                  <a:pt x="7617" y="6868"/>
                  <a:pt x="6922" y="7216"/>
                  <a:pt x="6502" y="7355"/>
                </a:cubicBezTo>
                <a:lnTo>
                  <a:pt x="6502" y="7863"/>
                </a:lnTo>
                <a:cubicBezTo>
                  <a:pt x="6717" y="7960"/>
                  <a:pt x="7042" y="7949"/>
                  <a:pt x="7289" y="8015"/>
                </a:cubicBezTo>
                <a:cubicBezTo>
                  <a:pt x="7597" y="7635"/>
                  <a:pt x="7938" y="7292"/>
                  <a:pt x="8229" y="6898"/>
                </a:cubicBezTo>
                <a:cubicBezTo>
                  <a:pt x="8164" y="6835"/>
                  <a:pt x="8098" y="6601"/>
                  <a:pt x="7975" y="6670"/>
                </a:cubicBezTo>
                <a:close/>
                <a:moveTo>
                  <a:pt x="13689" y="6796"/>
                </a:moveTo>
                <a:cubicBezTo>
                  <a:pt x="13305" y="6963"/>
                  <a:pt x="12908" y="7115"/>
                  <a:pt x="12546" y="7304"/>
                </a:cubicBezTo>
                <a:cubicBezTo>
                  <a:pt x="12567" y="7435"/>
                  <a:pt x="12519" y="7497"/>
                  <a:pt x="12495" y="7583"/>
                </a:cubicBezTo>
                <a:cubicBezTo>
                  <a:pt x="12899" y="8457"/>
                  <a:pt x="13189" y="9446"/>
                  <a:pt x="13638" y="10275"/>
                </a:cubicBezTo>
                <a:cubicBezTo>
                  <a:pt x="13673" y="9149"/>
                  <a:pt x="13682" y="7863"/>
                  <a:pt x="13689" y="6796"/>
                </a:cubicBezTo>
                <a:close/>
                <a:moveTo>
                  <a:pt x="2313" y="6948"/>
                </a:moveTo>
                <a:cubicBezTo>
                  <a:pt x="2106" y="8036"/>
                  <a:pt x="1919" y="9144"/>
                  <a:pt x="1704" y="10224"/>
                </a:cubicBezTo>
                <a:cubicBezTo>
                  <a:pt x="2453" y="9289"/>
                  <a:pt x="3311" y="8242"/>
                  <a:pt x="4066" y="7228"/>
                </a:cubicBezTo>
                <a:cubicBezTo>
                  <a:pt x="3514" y="7103"/>
                  <a:pt x="2941" y="6998"/>
                  <a:pt x="2313" y="6948"/>
                </a:cubicBezTo>
                <a:close/>
                <a:moveTo>
                  <a:pt x="8331" y="7126"/>
                </a:moveTo>
                <a:cubicBezTo>
                  <a:pt x="8070" y="7440"/>
                  <a:pt x="7757" y="7703"/>
                  <a:pt x="7543" y="8065"/>
                </a:cubicBezTo>
                <a:cubicBezTo>
                  <a:pt x="7807" y="8074"/>
                  <a:pt x="8062" y="8089"/>
                  <a:pt x="8280" y="8142"/>
                </a:cubicBezTo>
                <a:cubicBezTo>
                  <a:pt x="8414" y="7945"/>
                  <a:pt x="8476" y="7677"/>
                  <a:pt x="8610" y="7481"/>
                </a:cubicBezTo>
                <a:cubicBezTo>
                  <a:pt x="8502" y="7378"/>
                  <a:pt x="8486" y="7183"/>
                  <a:pt x="8331" y="7126"/>
                </a:cubicBezTo>
                <a:close/>
                <a:moveTo>
                  <a:pt x="12343" y="7279"/>
                </a:moveTo>
                <a:cubicBezTo>
                  <a:pt x="12324" y="7204"/>
                  <a:pt x="12267" y="7165"/>
                  <a:pt x="12115" y="7177"/>
                </a:cubicBezTo>
                <a:cubicBezTo>
                  <a:pt x="11822" y="7460"/>
                  <a:pt x="12431" y="7608"/>
                  <a:pt x="12343" y="7279"/>
                </a:cubicBezTo>
                <a:close/>
                <a:moveTo>
                  <a:pt x="5183" y="7735"/>
                </a:moveTo>
                <a:cubicBezTo>
                  <a:pt x="5246" y="7570"/>
                  <a:pt x="5442" y="7402"/>
                  <a:pt x="5437" y="7253"/>
                </a:cubicBezTo>
                <a:cubicBezTo>
                  <a:pt x="5295" y="7341"/>
                  <a:pt x="5081" y="7491"/>
                  <a:pt x="5183" y="7735"/>
                </a:cubicBezTo>
                <a:close/>
                <a:moveTo>
                  <a:pt x="5412" y="7608"/>
                </a:moveTo>
                <a:cubicBezTo>
                  <a:pt x="5335" y="7734"/>
                  <a:pt x="5144" y="7948"/>
                  <a:pt x="5285" y="8039"/>
                </a:cubicBezTo>
                <a:cubicBezTo>
                  <a:pt x="5417" y="7748"/>
                  <a:pt x="5615" y="7523"/>
                  <a:pt x="5767" y="7251"/>
                </a:cubicBezTo>
                <a:cubicBezTo>
                  <a:pt x="5588" y="7234"/>
                  <a:pt x="5496" y="7471"/>
                  <a:pt x="5412" y="7608"/>
                </a:cubicBezTo>
                <a:close/>
                <a:moveTo>
                  <a:pt x="5894" y="7304"/>
                </a:moveTo>
                <a:cubicBezTo>
                  <a:pt x="5760" y="7592"/>
                  <a:pt x="5471" y="7861"/>
                  <a:pt x="5412" y="8142"/>
                </a:cubicBezTo>
                <a:cubicBezTo>
                  <a:pt x="5663" y="7928"/>
                  <a:pt x="5833" y="7632"/>
                  <a:pt x="5997" y="7329"/>
                </a:cubicBezTo>
                <a:cubicBezTo>
                  <a:pt x="5948" y="7335"/>
                  <a:pt x="5939" y="7300"/>
                  <a:pt x="5894" y="7304"/>
                </a:cubicBezTo>
                <a:close/>
                <a:moveTo>
                  <a:pt x="4294" y="7329"/>
                </a:moveTo>
                <a:cubicBezTo>
                  <a:pt x="3514" y="8294"/>
                  <a:pt x="2624" y="9282"/>
                  <a:pt x="1983" y="10301"/>
                </a:cubicBezTo>
                <a:cubicBezTo>
                  <a:pt x="2904" y="9537"/>
                  <a:pt x="3837" y="8786"/>
                  <a:pt x="4828" y="8091"/>
                </a:cubicBezTo>
                <a:cubicBezTo>
                  <a:pt x="4755" y="7933"/>
                  <a:pt x="4755" y="7614"/>
                  <a:pt x="4828" y="7457"/>
                </a:cubicBezTo>
                <a:cubicBezTo>
                  <a:pt x="4651" y="7412"/>
                  <a:pt x="4494" y="7350"/>
                  <a:pt x="4294" y="7329"/>
                </a:cubicBezTo>
                <a:close/>
                <a:moveTo>
                  <a:pt x="5665" y="8168"/>
                </a:moveTo>
                <a:cubicBezTo>
                  <a:pt x="5904" y="8069"/>
                  <a:pt x="5985" y="7810"/>
                  <a:pt x="6172" y="7660"/>
                </a:cubicBezTo>
                <a:cubicBezTo>
                  <a:pt x="6144" y="7606"/>
                  <a:pt x="6167" y="7497"/>
                  <a:pt x="6096" y="7482"/>
                </a:cubicBezTo>
                <a:cubicBezTo>
                  <a:pt x="5969" y="7711"/>
                  <a:pt x="5707" y="7936"/>
                  <a:pt x="5665" y="8168"/>
                </a:cubicBezTo>
                <a:close/>
                <a:moveTo>
                  <a:pt x="11937" y="7685"/>
                </a:moveTo>
                <a:cubicBezTo>
                  <a:pt x="11628" y="8247"/>
                  <a:pt x="11255" y="8746"/>
                  <a:pt x="10947" y="9310"/>
                </a:cubicBezTo>
                <a:cubicBezTo>
                  <a:pt x="11210" y="9527"/>
                  <a:pt x="11539" y="9683"/>
                  <a:pt x="11836" y="9868"/>
                </a:cubicBezTo>
                <a:cubicBezTo>
                  <a:pt x="11926" y="9375"/>
                  <a:pt x="11969" y="8692"/>
                  <a:pt x="12015" y="8167"/>
                </a:cubicBezTo>
                <a:cubicBezTo>
                  <a:pt x="12027" y="8002"/>
                  <a:pt x="12112" y="7802"/>
                  <a:pt x="11989" y="7709"/>
                </a:cubicBezTo>
                <a:cubicBezTo>
                  <a:pt x="11983" y="7691"/>
                  <a:pt x="11967" y="7680"/>
                  <a:pt x="11937" y="7685"/>
                </a:cubicBezTo>
                <a:close/>
                <a:moveTo>
                  <a:pt x="8509" y="8168"/>
                </a:moveTo>
                <a:cubicBezTo>
                  <a:pt x="8718" y="8248"/>
                  <a:pt x="8984" y="8269"/>
                  <a:pt x="9195" y="8346"/>
                </a:cubicBezTo>
                <a:cubicBezTo>
                  <a:pt x="9050" y="8118"/>
                  <a:pt x="8930" y="7866"/>
                  <a:pt x="8713" y="7712"/>
                </a:cubicBezTo>
                <a:cubicBezTo>
                  <a:pt x="8644" y="7863"/>
                  <a:pt x="8570" y="8006"/>
                  <a:pt x="8509" y="8168"/>
                </a:cubicBezTo>
                <a:close/>
                <a:moveTo>
                  <a:pt x="10338" y="8523"/>
                </a:moveTo>
                <a:cubicBezTo>
                  <a:pt x="10415" y="8672"/>
                  <a:pt x="10429" y="8880"/>
                  <a:pt x="10363" y="9056"/>
                </a:cubicBezTo>
                <a:cubicBezTo>
                  <a:pt x="10520" y="9119"/>
                  <a:pt x="10634" y="9225"/>
                  <a:pt x="10820" y="9260"/>
                </a:cubicBezTo>
                <a:cubicBezTo>
                  <a:pt x="11065" y="8709"/>
                  <a:pt x="11499" y="8211"/>
                  <a:pt x="11708" y="7711"/>
                </a:cubicBezTo>
                <a:cubicBezTo>
                  <a:pt x="11287" y="8017"/>
                  <a:pt x="10791" y="8248"/>
                  <a:pt x="10338" y="8523"/>
                </a:cubicBezTo>
                <a:close/>
                <a:moveTo>
                  <a:pt x="12039" y="9970"/>
                </a:moveTo>
                <a:cubicBezTo>
                  <a:pt x="12353" y="10203"/>
                  <a:pt x="12809" y="10411"/>
                  <a:pt x="13155" y="10605"/>
                </a:cubicBezTo>
                <a:cubicBezTo>
                  <a:pt x="13266" y="10666"/>
                  <a:pt x="13405" y="10776"/>
                  <a:pt x="13511" y="10732"/>
                </a:cubicBezTo>
                <a:cubicBezTo>
                  <a:pt x="13557" y="10477"/>
                  <a:pt x="13388" y="10225"/>
                  <a:pt x="13283" y="9995"/>
                </a:cubicBezTo>
                <a:cubicBezTo>
                  <a:pt x="12949" y="9261"/>
                  <a:pt x="12649" y="8456"/>
                  <a:pt x="12343" y="7711"/>
                </a:cubicBezTo>
                <a:lnTo>
                  <a:pt x="12267" y="7711"/>
                </a:lnTo>
                <a:cubicBezTo>
                  <a:pt x="12182" y="8453"/>
                  <a:pt x="12133" y="9236"/>
                  <a:pt x="12039" y="9970"/>
                </a:cubicBezTo>
                <a:close/>
                <a:moveTo>
                  <a:pt x="6401" y="8065"/>
                </a:moveTo>
                <a:cubicBezTo>
                  <a:pt x="6245" y="8299"/>
                  <a:pt x="6050" y="8493"/>
                  <a:pt x="5716" y="8548"/>
                </a:cubicBezTo>
                <a:cubicBezTo>
                  <a:pt x="5744" y="9004"/>
                  <a:pt x="5666" y="9609"/>
                  <a:pt x="5741" y="9945"/>
                </a:cubicBezTo>
                <a:cubicBezTo>
                  <a:pt x="6204" y="9352"/>
                  <a:pt x="6754" y="8843"/>
                  <a:pt x="7163" y="8193"/>
                </a:cubicBezTo>
                <a:cubicBezTo>
                  <a:pt x="6914" y="8146"/>
                  <a:pt x="6652" y="8111"/>
                  <a:pt x="6401" y="8065"/>
                </a:cubicBezTo>
                <a:close/>
                <a:moveTo>
                  <a:pt x="7418" y="8243"/>
                </a:moveTo>
                <a:cubicBezTo>
                  <a:pt x="6961" y="8897"/>
                  <a:pt x="6360" y="9402"/>
                  <a:pt x="5944" y="10097"/>
                </a:cubicBezTo>
                <a:cubicBezTo>
                  <a:pt x="5997" y="10129"/>
                  <a:pt x="6040" y="10171"/>
                  <a:pt x="6071" y="10224"/>
                </a:cubicBezTo>
                <a:cubicBezTo>
                  <a:pt x="6612" y="10046"/>
                  <a:pt x="7172" y="9886"/>
                  <a:pt x="7670" y="9665"/>
                </a:cubicBezTo>
                <a:cubicBezTo>
                  <a:pt x="7868" y="9237"/>
                  <a:pt x="8032" y="8774"/>
                  <a:pt x="8204" y="8320"/>
                </a:cubicBezTo>
                <a:cubicBezTo>
                  <a:pt x="7953" y="8283"/>
                  <a:pt x="7692" y="8256"/>
                  <a:pt x="7418" y="8243"/>
                </a:cubicBezTo>
                <a:close/>
                <a:moveTo>
                  <a:pt x="4903" y="8269"/>
                </a:moveTo>
                <a:cubicBezTo>
                  <a:pt x="3784" y="9105"/>
                  <a:pt x="2659" y="9936"/>
                  <a:pt x="1577" y="10807"/>
                </a:cubicBezTo>
                <a:cubicBezTo>
                  <a:pt x="1637" y="10858"/>
                  <a:pt x="1628" y="10975"/>
                  <a:pt x="1628" y="11087"/>
                </a:cubicBezTo>
                <a:cubicBezTo>
                  <a:pt x="2149" y="11386"/>
                  <a:pt x="2620" y="11735"/>
                  <a:pt x="3126" y="12052"/>
                </a:cubicBezTo>
                <a:cubicBezTo>
                  <a:pt x="3192" y="11802"/>
                  <a:pt x="3559" y="11733"/>
                  <a:pt x="3786" y="11797"/>
                </a:cubicBezTo>
                <a:cubicBezTo>
                  <a:pt x="4199" y="10636"/>
                  <a:pt x="4786" y="9647"/>
                  <a:pt x="5184" y="8471"/>
                </a:cubicBezTo>
                <a:cubicBezTo>
                  <a:pt x="5091" y="8403"/>
                  <a:pt x="5012" y="8321"/>
                  <a:pt x="4903" y="8269"/>
                </a:cubicBezTo>
                <a:close/>
                <a:moveTo>
                  <a:pt x="8408" y="8369"/>
                </a:moveTo>
                <a:cubicBezTo>
                  <a:pt x="8264" y="8776"/>
                  <a:pt x="8084" y="9147"/>
                  <a:pt x="7951" y="9564"/>
                </a:cubicBezTo>
                <a:cubicBezTo>
                  <a:pt x="8388" y="9391"/>
                  <a:pt x="8829" y="9224"/>
                  <a:pt x="9170" y="8954"/>
                </a:cubicBezTo>
                <a:cubicBezTo>
                  <a:pt x="9216" y="8840"/>
                  <a:pt x="9190" y="8652"/>
                  <a:pt x="9273" y="8574"/>
                </a:cubicBezTo>
                <a:cubicBezTo>
                  <a:pt x="8972" y="8518"/>
                  <a:pt x="8740" y="8393"/>
                  <a:pt x="8408" y="8369"/>
                </a:cubicBezTo>
                <a:close/>
                <a:moveTo>
                  <a:pt x="5336" y="8498"/>
                </a:moveTo>
                <a:cubicBezTo>
                  <a:pt x="4906" y="9642"/>
                  <a:pt x="4387" y="10697"/>
                  <a:pt x="3914" y="11798"/>
                </a:cubicBezTo>
                <a:cubicBezTo>
                  <a:pt x="4316" y="11541"/>
                  <a:pt x="4669" y="11234"/>
                  <a:pt x="5031" y="10935"/>
                </a:cubicBezTo>
                <a:cubicBezTo>
                  <a:pt x="4758" y="10481"/>
                  <a:pt x="5057" y="9889"/>
                  <a:pt x="5564" y="9894"/>
                </a:cubicBezTo>
                <a:cubicBezTo>
                  <a:pt x="5562" y="9431"/>
                  <a:pt x="5576" y="8950"/>
                  <a:pt x="5540" y="8523"/>
                </a:cubicBezTo>
                <a:cubicBezTo>
                  <a:pt x="5457" y="8529"/>
                  <a:pt x="5432" y="8478"/>
                  <a:pt x="5336" y="8498"/>
                </a:cubicBezTo>
                <a:close/>
                <a:moveTo>
                  <a:pt x="9601" y="9081"/>
                </a:moveTo>
                <a:cubicBezTo>
                  <a:pt x="9611" y="8918"/>
                  <a:pt x="9835" y="8710"/>
                  <a:pt x="9729" y="8599"/>
                </a:cubicBezTo>
                <a:cubicBezTo>
                  <a:pt x="9711" y="8761"/>
                  <a:pt x="9506" y="8972"/>
                  <a:pt x="9601" y="9081"/>
                </a:cubicBezTo>
                <a:close/>
                <a:moveTo>
                  <a:pt x="9753" y="9158"/>
                </a:moveTo>
                <a:cubicBezTo>
                  <a:pt x="9936" y="9086"/>
                  <a:pt x="9952" y="8850"/>
                  <a:pt x="10033" y="8675"/>
                </a:cubicBezTo>
                <a:cubicBezTo>
                  <a:pt x="9981" y="8675"/>
                  <a:pt x="9999" y="8605"/>
                  <a:pt x="9930" y="8624"/>
                </a:cubicBezTo>
                <a:cubicBezTo>
                  <a:pt x="9884" y="8799"/>
                  <a:pt x="9729" y="8992"/>
                  <a:pt x="9753" y="9158"/>
                </a:cubicBezTo>
                <a:close/>
                <a:moveTo>
                  <a:pt x="9220" y="9182"/>
                </a:moveTo>
                <a:cubicBezTo>
                  <a:pt x="8791" y="9439"/>
                  <a:pt x="8305" y="9638"/>
                  <a:pt x="7822" y="9843"/>
                </a:cubicBezTo>
                <a:cubicBezTo>
                  <a:pt x="7549" y="10440"/>
                  <a:pt x="7326" y="11090"/>
                  <a:pt x="6985" y="11620"/>
                </a:cubicBezTo>
                <a:cubicBezTo>
                  <a:pt x="7041" y="11759"/>
                  <a:pt x="7167" y="11829"/>
                  <a:pt x="7289" y="11900"/>
                </a:cubicBezTo>
                <a:cubicBezTo>
                  <a:pt x="7946" y="11006"/>
                  <a:pt x="8662" y="10175"/>
                  <a:pt x="9345" y="9310"/>
                </a:cubicBezTo>
                <a:cubicBezTo>
                  <a:pt x="9280" y="9292"/>
                  <a:pt x="9293" y="9195"/>
                  <a:pt x="9220" y="9182"/>
                </a:cubicBezTo>
                <a:close/>
                <a:moveTo>
                  <a:pt x="10312" y="9260"/>
                </a:moveTo>
                <a:cubicBezTo>
                  <a:pt x="10187" y="9296"/>
                  <a:pt x="10013" y="9502"/>
                  <a:pt x="9729" y="9463"/>
                </a:cubicBezTo>
                <a:cubicBezTo>
                  <a:pt x="9547" y="10416"/>
                  <a:pt x="9221" y="11225"/>
                  <a:pt x="8991" y="12128"/>
                </a:cubicBezTo>
                <a:cubicBezTo>
                  <a:pt x="9578" y="11259"/>
                  <a:pt x="10170" y="10396"/>
                  <a:pt x="10668" y="9438"/>
                </a:cubicBezTo>
                <a:cubicBezTo>
                  <a:pt x="10559" y="9368"/>
                  <a:pt x="10448" y="9301"/>
                  <a:pt x="10312" y="9260"/>
                </a:cubicBezTo>
                <a:close/>
                <a:moveTo>
                  <a:pt x="10872" y="9538"/>
                </a:moveTo>
                <a:cubicBezTo>
                  <a:pt x="10841" y="9551"/>
                  <a:pt x="10814" y="9567"/>
                  <a:pt x="10795" y="9590"/>
                </a:cubicBezTo>
                <a:cubicBezTo>
                  <a:pt x="10419" y="10192"/>
                  <a:pt x="9788" y="11220"/>
                  <a:pt x="9322" y="11976"/>
                </a:cubicBezTo>
                <a:cubicBezTo>
                  <a:pt x="9171" y="12222"/>
                  <a:pt x="8649" y="12751"/>
                  <a:pt x="8991" y="12891"/>
                </a:cubicBezTo>
                <a:cubicBezTo>
                  <a:pt x="9824" y="12623"/>
                  <a:pt x="10780" y="12260"/>
                  <a:pt x="11633" y="11925"/>
                </a:cubicBezTo>
                <a:cubicBezTo>
                  <a:pt x="11656" y="11289"/>
                  <a:pt x="11752" y="10724"/>
                  <a:pt x="11811" y="10124"/>
                </a:cubicBezTo>
                <a:cubicBezTo>
                  <a:pt x="11527" y="9899"/>
                  <a:pt x="11204" y="9714"/>
                  <a:pt x="10872" y="9538"/>
                </a:cubicBezTo>
                <a:close/>
                <a:moveTo>
                  <a:pt x="7444" y="12053"/>
                </a:moveTo>
                <a:cubicBezTo>
                  <a:pt x="7673" y="12289"/>
                  <a:pt x="7947" y="12480"/>
                  <a:pt x="8205" y="12687"/>
                </a:cubicBezTo>
                <a:cubicBezTo>
                  <a:pt x="8331" y="12644"/>
                  <a:pt x="8439" y="12582"/>
                  <a:pt x="8636" y="12611"/>
                </a:cubicBezTo>
                <a:cubicBezTo>
                  <a:pt x="8871" y="11600"/>
                  <a:pt x="9267" y="10617"/>
                  <a:pt x="9398" y="9590"/>
                </a:cubicBezTo>
                <a:cubicBezTo>
                  <a:pt x="8722" y="10386"/>
                  <a:pt x="8054" y="11192"/>
                  <a:pt x="7444" y="12053"/>
                </a:cubicBezTo>
                <a:close/>
                <a:moveTo>
                  <a:pt x="7544" y="9970"/>
                </a:moveTo>
                <a:cubicBezTo>
                  <a:pt x="7539" y="9951"/>
                  <a:pt x="7523" y="9940"/>
                  <a:pt x="7493" y="9945"/>
                </a:cubicBezTo>
                <a:cubicBezTo>
                  <a:pt x="7076" y="10136"/>
                  <a:pt x="6567" y="10238"/>
                  <a:pt x="6148" y="10428"/>
                </a:cubicBezTo>
                <a:cubicBezTo>
                  <a:pt x="6153" y="10592"/>
                  <a:pt x="6155" y="10757"/>
                  <a:pt x="6096" y="10859"/>
                </a:cubicBezTo>
                <a:cubicBezTo>
                  <a:pt x="6355" y="11057"/>
                  <a:pt x="6570" y="11299"/>
                  <a:pt x="6832" y="11493"/>
                </a:cubicBezTo>
                <a:cubicBezTo>
                  <a:pt x="7110" y="11026"/>
                  <a:pt x="7331" y="10502"/>
                  <a:pt x="7544" y="9970"/>
                </a:cubicBezTo>
                <a:close/>
                <a:moveTo>
                  <a:pt x="5285" y="10783"/>
                </a:moveTo>
                <a:cubicBezTo>
                  <a:pt x="5463" y="10665"/>
                  <a:pt x="5530" y="10435"/>
                  <a:pt x="5615" y="10224"/>
                </a:cubicBezTo>
                <a:cubicBezTo>
                  <a:pt x="5377" y="10267"/>
                  <a:pt x="5321" y="10622"/>
                  <a:pt x="5285" y="10783"/>
                </a:cubicBezTo>
                <a:close/>
                <a:moveTo>
                  <a:pt x="11836" y="11823"/>
                </a:moveTo>
                <a:cubicBezTo>
                  <a:pt x="12340" y="11716"/>
                  <a:pt x="12916" y="11465"/>
                  <a:pt x="13435" y="11290"/>
                </a:cubicBezTo>
                <a:lnTo>
                  <a:pt x="13435" y="10985"/>
                </a:lnTo>
                <a:cubicBezTo>
                  <a:pt x="12991" y="10702"/>
                  <a:pt x="12486" y="10479"/>
                  <a:pt x="12012" y="10224"/>
                </a:cubicBezTo>
                <a:cubicBezTo>
                  <a:pt x="11928" y="10731"/>
                  <a:pt x="11880" y="11277"/>
                  <a:pt x="11836" y="11823"/>
                </a:cubicBezTo>
                <a:close/>
                <a:moveTo>
                  <a:pt x="5209" y="10555"/>
                </a:moveTo>
                <a:cubicBezTo>
                  <a:pt x="5230" y="10433"/>
                  <a:pt x="5290" y="10349"/>
                  <a:pt x="5336" y="10250"/>
                </a:cubicBezTo>
                <a:cubicBezTo>
                  <a:pt x="5210" y="10250"/>
                  <a:pt x="5120" y="10501"/>
                  <a:pt x="5209" y="10555"/>
                </a:cubicBezTo>
                <a:close/>
                <a:moveTo>
                  <a:pt x="5488" y="10833"/>
                </a:moveTo>
                <a:cubicBezTo>
                  <a:pt x="5624" y="10743"/>
                  <a:pt x="5809" y="10454"/>
                  <a:pt x="5742" y="10327"/>
                </a:cubicBezTo>
                <a:cubicBezTo>
                  <a:pt x="5669" y="10506"/>
                  <a:pt x="5546" y="10638"/>
                  <a:pt x="5488" y="10833"/>
                </a:cubicBezTo>
                <a:close/>
                <a:moveTo>
                  <a:pt x="13689" y="11062"/>
                </a:moveTo>
                <a:cubicBezTo>
                  <a:pt x="13737" y="10958"/>
                  <a:pt x="13863" y="10932"/>
                  <a:pt x="13893" y="10807"/>
                </a:cubicBezTo>
                <a:cubicBezTo>
                  <a:pt x="13734" y="10785"/>
                  <a:pt x="13615" y="10936"/>
                  <a:pt x="13689" y="11062"/>
                </a:cubicBezTo>
                <a:close/>
                <a:moveTo>
                  <a:pt x="1451" y="10935"/>
                </a:moveTo>
                <a:cubicBezTo>
                  <a:pt x="1320" y="10657"/>
                  <a:pt x="931" y="11078"/>
                  <a:pt x="1196" y="11189"/>
                </a:cubicBezTo>
                <a:cubicBezTo>
                  <a:pt x="1462" y="11220"/>
                  <a:pt x="1509" y="11057"/>
                  <a:pt x="1451" y="10935"/>
                </a:cubicBezTo>
                <a:close/>
                <a:moveTo>
                  <a:pt x="13792" y="11214"/>
                </a:moveTo>
                <a:cubicBezTo>
                  <a:pt x="13973" y="11247"/>
                  <a:pt x="14081" y="11089"/>
                  <a:pt x="14019" y="10959"/>
                </a:cubicBezTo>
                <a:cubicBezTo>
                  <a:pt x="14014" y="10940"/>
                  <a:pt x="13998" y="10931"/>
                  <a:pt x="13968" y="10935"/>
                </a:cubicBezTo>
                <a:cubicBezTo>
                  <a:pt x="13941" y="11051"/>
                  <a:pt x="13751" y="11114"/>
                  <a:pt x="13792" y="11214"/>
                </a:cubicBezTo>
                <a:close/>
                <a:moveTo>
                  <a:pt x="5919" y="11011"/>
                </a:moveTo>
                <a:cubicBezTo>
                  <a:pt x="5855" y="11048"/>
                  <a:pt x="5805" y="11100"/>
                  <a:pt x="5716" y="11111"/>
                </a:cubicBezTo>
                <a:cubicBezTo>
                  <a:pt x="5750" y="11560"/>
                  <a:pt x="5767" y="12027"/>
                  <a:pt x="5767" y="12509"/>
                </a:cubicBezTo>
                <a:cubicBezTo>
                  <a:pt x="5902" y="12560"/>
                  <a:pt x="6069" y="12579"/>
                  <a:pt x="6224" y="12610"/>
                </a:cubicBezTo>
                <a:cubicBezTo>
                  <a:pt x="6412" y="12325"/>
                  <a:pt x="6575" y="12012"/>
                  <a:pt x="6732" y="11696"/>
                </a:cubicBezTo>
                <a:cubicBezTo>
                  <a:pt x="6469" y="11462"/>
                  <a:pt x="6244" y="11187"/>
                  <a:pt x="5919" y="11011"/>
                </a:cubicBezTo>
                <a:close/>
                <a:moveTo>
                  <a:pt x="5106" y="11062"/>
                </a:moveTo>
                <a:cubicBezTo>
                  <a:pt x="4922" y="11257"/>
                  <a:pt x="4677" y="11415"/>
                  <a:pt x="4446" y="11596"/>
                </a:cubicBezTo>
                <a:cubicBezTo>
                  <a:pt x="4263" y="11737"/>
                  <a:pt x="3935" y="11864"/>
                  <a:pt x="3964" y="12128"/>
                </a:cubicBezTo>
                <a:cubicBezTo>
                  <a:pt x="4460" y="12275"/>
                  <a:pt x="5006" y="12374"/>
                  <a:pt x="5563" y="12459"/>
                </a:cubicBezTo>
                <a:cubicBezTo>
                  <a:pt x="5567" y="11998"/>
                  <a:pt x="5558" y="11548"/>
                  <a:pt x="5511" y="11139"/>
                </a:cubicBezTo>
                <a:cubicBezTo>
                  <a:pt x="5377" y="11114"/>
                  <a:pt x="5259" y="11071"/>
                  <a:pt x="5106" y="11062"/>
                </a:cubicBezTo>
                <a:close/>
                <a:moveTo>
                  <a:pt x="3254" y="13855"/>
                </a:moveTo>
                <a:cubicBezTo>
                  <a:pt x="3286" y="13457"/>
                  <a:pt x="3333" y="13072"/>
                  <a:pt x="3354" y="12661"/>
                </a:cubicBezTo>
                <a:cubicBezTo>
                  <a:pt x="3234" y="12553"/>
                  <a:pt x="3107" y="12451"/>
                  <a:pt x="3075" y="12254"/>
                </a:cubicBezTo>
                <a:cubicBezTo>
                  <a:pt x="2566" y="11943"/>
                  <a:pt x="2102" y="11584"/>
                  <a:pt x="1577" y="11290"/>
                </a:cubicBezTo>
                <a:cubicBezTo>
                  <a:pt x="2119" y="12162"/>
                  <a:pt x="2710" y="12983"/>
                  <a:pt x="3254" y="13855"/>
                </a:cubicBezTo>
                <a:close/>
                <a:moveTo>
                  <a:pt x="13511" y="11444"/>
                </a:moveTo>
                <a:cubicBezTo>
                  <a:pt x="12938" y="11634"/>
                  <a:pt x="12372" y="11828"/>
                  <a:pt x="11810" y="12028"/>
                </a:cubicBezTo>
                <a:cubicBezTo>
                  <a:pt x="11774" y="12500"/>
                  <a:pt x="11692" y="12925"/>
                  <a:pt x="11658" y="13399"/>
                </a:cubicBezTo>
                <a:cubicBezTo>
                  <a:pt x="12275" y="12847"/>
                  <a:pt x="12912" y="12096"/>
                  <a:pt x="13511" y="11444"/>
                </a:cubicBezTo>
                <a:close/>
                <a:moveTo>
                  <a:pt x="6453" y="12687"/>
                </a:moveTo>
                <a:cubicBezTo>
                  <a:pt x="6847" y="12642"/>
                  <a:pt x="6929" y="12283"/>
                  <a:pt x="7139" y="12053"/>
                </a:cubicBezTo>
                <a:cubicBezTo>
                  <a:pt x="7039" y="11991"/>
                  <a:pt x="6978" y="11891"/>
                  <a:pt x="6859" y="11850"/>
                </a:cubicBezTo>
                <a:cubicBezTo>
                  <a:pt x="6757" y="12162"/>
                  <a:pt x="6557" y="12375"/>
                  <a:pt x="6453" y="12687"/>
                </a:cubicBezTo>
                <a:close/>
                <a:moveTo>
                  <a:pt x="3354" y="12357"/>
                </a:moveTo>
                <a:cubicBezTo>
                  <a:pt x="3470" y="12304"/>
                  <a:pt x="3477" y="12142"/>
                  <a:pt x="3533" y="12027"/>
                </a:cubicBezTo>
                <a:cubicBezTo>
                  <a:pt x="3369" y="12033"/>
                  <a:pt x="3338" y="12170"/>
                  <a:pt x="3354" y="12357"/>
                </a:cubicBezTo>
                <a:close/>
                <a:moveTo>
                  <a:pt x="3533" y="12433"/>
                </a:moveTo>
                <a:cubicBezTo>
                  <a:pt x="3685" y="12459"/>
                  <a:pt x="3783" y="12184"/>
                  <a:pt x="3659" y="12102"/>
                </a:cubicBezTo>
                <a:cubicBezTo>
                  <a:pt x="3631" y="12226"/>
                  <a:pt x="3545" y="12294"/>
                  <a:pt x="3533" y="12433"/>
                </a:cubicBezTo>
                <a:close/>
                <a:moveTo>
                  <a:pt x="11530" y="12128"/>
                </a:moveTo>
                <a:cubicBezTo>
                  <a:pt x="10901" y="12373"/>
                  <a:pt x="10182" y="12634"/>
                  <a:pt x="9550" y="12866"/>
                </a:cubicBezTo>
                <a:cubicBezTo>
                  <a:pt x="9347" y="12940"/>
                  <a:pt x="9106" y="12977"/>
                  <a:pt x="8965" y="13145"/>
                </a:cubicBezTo>
                <a:cubicBezTo>
                  <a:pt x="9594" y="13302"/>
                  <a:pt x="10328" y="13355"/>
                  <a:pt x="10996" y="13475"/>
                </a:cubicBezTo>
                <a:cubicBezTo>
                  <a:pt x="11141" y="13416"/>
                  <a:pt x="11217" y="13289"/>
                  <a:pt x="11455" y="13323"/>
                </a:cubicBezTo>
                <a:cubicBezTo>
                  <a:pt x="11478" y="12947"/>
                  <a:pt x="11622" y="12426"/>
                  <a:pt x="11556" y="12131"/>
                </a:cubicBezTo>
                <a:cubicBezTo>
                  <a:pt x="11548" y="12128"/>
                  <a:pt x="11540" y="12128"/>
                  <a:pt x="11530" y="12128"/>
                </a:cubicBezTo>
                <a:close/>
                <a:moveTo>
                  <a:pt x="7266" y="12230"/>
                </a:moveTo>
                <a:cubicBezTo>
                  <a:pt x="7152" y="12421"/>
                  <a:pt x="6979" y="12553"/>
                  <a:pt x="6859" y="12737"/>
                </a:cubicBezTo>
                <a:cubicBezTo>
                  <a:pt x="7267" y="12754"/>
                  <a:pt x="7755" y="12956"/>
                  <a:pt x="8078" y="12889"/>
                </a:cubicBezTo>
                <a:cubicBezTo>
                  <a:pt x="7904" y="12676"/>
                  <a:pt x="7565" y="12404"/>
                  <a:pt x="7266" y="12230"/>
                </a:cubicBezTo>
                <a:close/>
                <a:moveTo>
                  <a:pt x="3964" y="12357"/>
                </a:moveTo>
                <a:cubicBezTo>
                  <a:pt x="3944" y="12362"/>
                  <a:pt x="3935" y="12378"/>
                  <a:pt x="3938" y="12408"/>
                </a:cubicBezTo>
                <a:cubicBezTo>
                  <a:pt x="3996" y="12610"/>
                  <a:pt x="4693" y="13173"/>
                  <a:pt x="4980" y="13423"/>
                </a:cubicBezTo>
                <a:cubicBezTo>
                  <a:pt x="5201" y="13616"/>
                  <a:pt x="5348" y="13846"/>
                  <a:pt x="5589" y="13627"/>
                </a:cubicBezTo>
                <a:lnTo>
                  <a:pt x="5589" y="12714"/>
                </a:lnTo>
                <a:cubicBezTo>
                  <a:pt x="5099" y="12543"/>
                  <a:pt x="4505" y="12477"/>
                  <a:pt x="3964" y="12357"/>
                </a:cubicBezTo>
                <a:close/>
                <a:moveTo>
                  <a:pt x="5818" y="13397"/>
                </a:moveTo>
                <a:cubicBezTo>
                  <a:pt x="5897" y="13172"/>
                  <a:pt x="6044" y="13013"/>
                  <a:pt x="6123" y="12788"/>
                </a:cubicBezTo>
                <a:cubicBezTo>
                  <a:pt x="6002" y="12782"/>
                  <a:pt x="5928" y="12730"/>
                  <a:pt x="5792" y="12737"/>
                </a:cubicBezTo>
                <a:cubicBezTo>
                  <a:pt x="5809" y="12950"/>
                  <a:pt x="5760" y="13228"/>
                  <a:pt x="5818" y="13397"/>
                </a:cubicBezTo>
                <a:close/>
                <a:moveTo>
                  <a:pt x="8331" y="13221"/>
                </a:moveTo>
                <a:cubicBezTo>
                  <a:pt x="8379" y="13232"/>
                  <a:pt x="8395" y="13276"/>
                  <a:pt x="8458" y="13271"/>
                </a:cubicBezTo>
                <a:cubicBezTo>
                  <a:pt x="8470" y="13088"/>
                  <a:pt x="8612" y="13035"/>
                  <a:pt x="8610" y="12840"/>
                </a:cubicBezTo>
                <a:cubicBezTo>
                  <a:pt x="8410" y="12859"/>
                  <a:pt x="8437" y="13106"/>
                  <a:pt x="8331" y="13221"/>
                </a:cubicBezTo>
                <a:close/>
                <a:moveTo>
                  <a:pt x="6071" y="13397"/>
                </a:moveTo>
                <a:cubicBezTo>
                  <a:pt x="6185" y="13206"/>
                  <a:pt x="6357" y="13074"/>
                  <a:pt x="6452" y="12865"/>
                </a:cubicBezTo>
                <a:cubicBezTo>
                  <a:pt x="6193" y="12894"/>
                  <a:pt x="6117" y="13240"/>
                  <a:pt x="6071" y="13397"/>
                </a:cubicBezTo>
                <a:close/>
                <a:moveTo>
                  <a:pt x="6680" y="12915"/>
                </a:moveTo>
                <a:cubicBezTo>
                  <a:pt x="6552" y="13243"/>
                  <a:pt x="5856" y="13686"/>
                  <a:pt x="6096" y="13956"/>
                </a:cubicBezTo>
                <a:cubicBezTo>
                  <a:pt x="6758" y="13721"/>
                  <a:pt x="7415" y="13481"/>
                  <a:pt x="7949" y="13118"/>
                </a:cubicBezTo>
                <a:cubicBezTo>
                  <a:pt x="7538" y="13041"/>
                  <a:pt x="7125" y="12962"/>
                  <a:pt x="6680" y="12915"/>
                </a:cubicBezTo>
                <a:close/>
                <a:moveTo>
                  <a:pt x="8636" y="13245"/>
                </a:moveTo>
                <a:cubicBezTo>
                  <a:pt x="8660" y="13200"/>
                  <a:pt x="8764" y="13104"/>
                  <a:pt x="8687" y="13043"/>
                </a:cubicBezTo>
                <a:cubicBezTo>
                  <a:pt x="8699" y="13124"/>
                  <a:pt x="8568" y="13193"/>
                  <a:pt x="8636" y="13245"/>
                </a:cubicBezTo>
                <a:close/>
                <a:moveTo>
                  <a:pt x="8891" y="13373"/>
                </a:moveTo>
                <a:cubicBezTo>
                  <a:pt x="8822" y="13455"/>
                  <a:pt x="8696" y="13481"/>
                  <a:pt x="8636" y="13576"/>
                </a:cubicBezTo>
                <a:cubicBezTo>
                  <a:pt x="8743" y="13893"/>
                  <a:pt x="8651" y="14408"/>
                  <a:pt x="8891" y="14592"/>
                </a:cubicBezTo>
                <a:cubicBezTo>
                  <a:pt x="9354" y="14466"/>
                  <a:pt x="10008" y="14252"/>
                  <a:pt x="10541" y="14058"/>
                </a:cubicBezTo>
                <a:cubicBezTo>
                  <a:pt x="10721" y="13994"/>
                  <a:pt x="11135" y="13900"/>
                  <a:pt x="10998" y="13677"/>
                </a:cubicBezTo>
                <a:cubicBezTo>
                  <a:pt x="10303" y="13567"/>
                  <a:pt x="9621" y="13448"/>
                  <a:pt x="8891" y="13373"/>
                </a:cubicBezTo>
                <a:close/>
                <a:moveTo>
                  <a:pt x="11226" y="13804"/>
                </a:moveTo>
                <a:cubicBezTo>
                  <a:pt x="11287" y="13820"/>
                  <a:pt x="11341" y="13841"/>
                  <a:pt x="11429" y="13829"/>
                </a:cubicBezTo>
                <a:cubicBezTo>
                  <a:pt x="11490" y="13793"/>
                  <a:pt x="11502" y="13615"/>
                  <a:pt x="11455" y="13549"/>
                </a:cubicBezTo>
                <a:cubicBezTo>
                  <a:pt x="11283" y="13442"/>
                  <a:pt x="11129" y="13638"/>
                  <a:pt x="11226" y="13804"/>
                </a:cubicBezTo>
                <a:close/>
                <a:moveTo>
                  <a:pt x="5462" y="14160"/>
                </a:moveTo>
                <a:cubicBezTo>
                  <a:pt x="5469" y="14073"/>
                  <a:pt x="5590" y="13968"/>
                  <a:pt x="5537" y="13905"/>
                </a:cubicBezTo>
                <a:cubicBezTo>
                  <a:pt x="5484" y="13946"/>
                  <a:pt x="5382" y="14070"/>
                  <a:pt x="5462" y="14160"/>
                </a:cubicBezTo>
                <a:close/>
                <a:moveTo>
                  <a:pt x="5564" y="14286"/>
                </a:moveTo>
                <a:cubicBezTo>
                  <a:pt x="5640" y="14213"/>
                  <a:pt x="5850" y="13944"/>
                  <a:pt x="5716" y="13906"/>
                </a:cubicBezTo>
                <a:cubicBezTo>
                  <a:pt x="5677" y="14044"/>
                  <a:pt x="5597" y="14142"/>
                  <a:pt x="5564" y="14286"/>
                </a:cubicBezTo>
                <a:close/>
                <a:moveTo>
                  <a:pt x="3304" y="14388"/>
                </a:moveTo>
                <a:lnTo>
                  <a:pt x="3456" y="14388"/>
                </a:lnTo>
                <a:cubicBezTo>
                  <a:pt x="3544" y="14306"/>
                  <a:pt x="3555" y="14133"/>
                  <a:pt x="3432" y="14083"/>
                </a:cubicBezTo>
                <a:cubicBezTo>
                  <a:pt x="3236" y="14077"/>
                  <a:pt x="3191" y="14286"/>
                  <a:pt x="3304" y="14388"/>
                </a:cubicBezTo>
                <a:close/>
                <a:moveTo>
                  <a:pt x="5767" y="14261"/>
                </a:moveTo>
                <a:cubicBezTo>
                  <a:pt x="5842" y="14275"/>
                  <a:pt x="5902" y="14145"/>
                  <a:pt x="5844" y="14109"/>
                </a:cubicBezTo>
                <a:cubicBezTo>
                  <a:pt x="5820" y="14161"/>
                  <a:pt x="5791" y="14209"/>
                  <a:pt x="5767" y="14261"/>
                </a:cubicBezTo>
                <a:close/>
                <a:moveTo>
                  <a:pt x="8586" y="14844"/>
                </a:moveTo>
                <a:cubicBezTo>
                  <a:pt x="8607" y="14781"/>
                  <a:pt x="8655" y="14745"/>
                  <a:pt x="8661" y="14668"/>
                </a:cubicBezTo>
                <a:cubicBezTo>
                  <a:pt x="8563" y="14652"/>
                  <a:pt x="8479" y="14811"/>
                  <a:pt x="8586" y="14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8" name="Google Shape;3078;p82"/>
          <p:cNvGrpSpPr/>
          <p:nvPr/>
        </p:nvGrpSpPr>
        <p:grpSpPr>
          <a:xfrm rot="-688902">
            <a:off x="7776756" y="1302498"/>
            <a:ext cx="420245" cy="270032"/>
            <a:chOff x="5408841" y="3619539"/>
            <a:chExt cx="286773" cy="184269"/>
          </a:xfrm>
        </p:grpSpPr>
        <p:sp>
          <p:nvSpPr>
            <p:cNvPr id="3079" name="Google Shape;3079;p82"/>
            <p:cNvSpPr/>
            <p:nvPr/>
          </p:nvSpPr>
          <p:spPr>
            <a:xfrm>
              <a:off x="5408841" y="3619539"/>
              <a:ext cx="286773" cy="184269"/>
            </a:xfrm>
            <a:custGeom>
              <a:avLst/>
              <a:gdLst/>
              <a:ahLst/>
              <a:cxnLst/>
              <a:rect l="l" t="t" r="r" b="b"/>
              <a:pathLst>
                <a:path w="7190" h="4620" extrusionOk="0">
                  <a:moveTo>
                    <a:pt x="3782" y="77"/>
                  </a:moveTo>
                  <a:cubicBezTo>
                    <a:pt x="4209" y="77"/>
                    <a:pt x="4636" y="107"/>
                    <a:pt x="5056" y="174"/>
                  </a:cubicBezTo>
                  <a:cubicBezTo>
                    <a:pt x="5727" y="282"/>
                    <a:pt x="6356" y="510"/>
                    <a:pt x="6655" y="1156"/>
                  </a:cubicBezTo>
                  <a:cubicBezTo>
                    <a:pt x="6982" y="1863"/>
                    <a:pt x="7158" y="2725"/>
                    <a:pt x="6844" y="3466"/>
                  </a:cubicBezTo>
                  <a:cubicBezTo>
                    <a:pt x="6472" y="4340"/>
                    <a:pt x="5479" y="4568"/>
                    <a:pt x="4528" y="4568"/>
                  </a:cubicBezTo>
                  <a:cubicBezTo>
                    <a:pt x="4087" y="4568"/>
                    <a:pt x="3654" y="4519"/>
                    <a:pt x="3296" y="4463"/>
                  </a:cubicBezTo>
                  <a:cubicBezTo>
                    <a:pt x="2593" y="4353"/>
                    <a:pt x="1877" y="4146"/>
                    <a:pt x="1236" y="3834"/>
                  </a:cubicBezTo>
                  <a:cubicBezTo>
                    <a:pt x="1224" y="3828"/>
                    <a:pt x="1210" y="3826"/>
                    <a:pt x="1195" y="3826"/>
                  </a:cubicBezTo>
                  <a:cubicBezTo>
                    <a:pt x="1099" y="3826"/>
                    <a:pt x="940" y="3920"/>
                    <a:pt x="883" y="3942"/>
                  </a:cubicBezTo>
                  <a:cubicBezTo>
                    <a:pt x="653" y="4032"/>
                    <a:pt x="422" y="4122"/>
                    <a:pt x="192" y="4213"/>
                  </a:cubicBezTo>
                  <a:lnTo>
                    <a:pt x="192" y="4213"/>
                  </a:lnTo>
                  <a:cubicBezTo>
                    <a:pt x="330" y="4003"/>
                    <a:pt x="458" y="3785"/>
                    <a:pt x="569" y="3559"/>
                  </a:cubicBezTo>
                  <a:cubicBezTo>
                    <a:pt x="676" y="3345"/>
                    <a:pt x="646" y="3207"/>
                    <a:pt x="620" y="2981"/>
                  </a:cubicBezTo>
                  <a:cubicBezTo>
                    <a:pt x="540" y="2280"/>
                    <a:pt x="478" y="1433"/>
                    <a:pt x="791" y="780"/>
                  </a:cubicBezTo>
                  <a:cubicBezTo>
                    <a:pt x="1051" y="236"/>
                    <a:pt x="2066" y="211"/>
                    <a:pt x="2575" y="151"/>
                  </a:cubicBezTo>
                  <a:cubicBezTo>
                    <a:pt x="2973" y="104"/>
                    <a:pt x="3378" y="77"/>
                    <a:pt x="3782" y="77"/>
                  </a:cubicBezTo>
                  <a:close/>
                  <a:moveTo>
                    <a:pt x="3637" y="0"/>
                  </a:moveTo>
                  <a:cubicBezTo>
                    <a:pt x="2762" y="0"/>
                    <a:pt x="1850" y="116"/>
                    <a:pt x="1094" y="422"/>
                  </a:cubicBezTo>
                  <a:cubicBezTo>
                    <a:pt x="384" y="709"/>
                    <a:pt x="406" y="1663"/>
                    <a:pt x="418" y="2309"/>
                  </a:cubicBezTo>
                  <a:cubicBezTo>
                    <a:pt x="425" y="2637"/>
                    <a:pt x="444" y="2975"/>
                    <a:pt x="504" y="3298"/>
                  </a:cubicBezTo>
                  <a:cubicBezTo>
                    <a:pt x="556" y="3583"/>
                    <a:pt x="164" y="4055"/>
                    <a:pt x="8" y="4288"/>
                  </a:cubicBezTo>
                  <a:lnTo>
                    <a:pt x="8" y="4288"/>
                  </a:lnTo>
                  <a:cubicBezTo>
                    <a:pt x="6" y="4290"/>
                    <a:pt x="5" y="4292"/>
                    <a:pt x="5" y="4293"/>
                  </a:cubicBezTo>
                  <a:lnTo>
                    <a:pt x="5" y="4293"/>
                  </a:lnTo>
                  <a:cubicBezTo>
                    <a:pt x="4" y="4294"/>
                    <a:pt x="3" y="4295"/>
                    <a:pt x="3" y="4296"/>
                  </a:cubicBezTo>
                  <a:cubicBezTo>
                    <a:pt x="1" y="4300"/>
                    <a:pt x="14" y="4303"/>
                    <a:pt x="34" y="4303"/>
                  </a:cubicBezTo>
                  <a:cubicBezTo>
                    <a:pt x="65" y="4303"/>
                    <a:pt x="112" y="4297"/>
                    <a:pt x="138" y="4283"/>
                  </a:cubicBezTo>
                  <a:lnTo>
                    <a:pt x="138" y="4283"/>
                  </a:lnTo>
                  <a:cubicBezTo>
                    <a:pt x="366" y="4193"/>
                    <a:pt x="595" y="4103"/>
                    <a:pt x="824" y="4014"/>
                  </a:cubicBezTo>
                  <a:lnTo>
                    <a:pt x="1121" y="3896"/>
                  </a:lnTo>
                  <a:lnTo>
                    <a:pt x="1121" y="3896"/>
                  </a:lnTo>
                  <a:cubicBezTo>
                    <a:pt x="1131" y="3903"/>
                    <a:pt x="1159" y="3915"/>
                    <a:pt x="1212" y="3939"/>
                  </a:cubicBezTo>
                  <a:cubicBezTo>
                    <a:pt x="1958" y="4274"/>
                    <a:pt x="2771" y="4479"/>
                    <a:pt x="3582" y="4575"/>
                  </a:cubicBezTo>
                  <a:cubicBezTo>
                    <a:pt x="3820" y="4603"/>
                    <a:pt x="4074" y="4620"/>
                    <a:pt x="4332" y="4620"/>
                  </a:cubicBezTo>
                  <a:cubicBezTo>
                    <a:pt x="5646" y="4620"/>
                    <a:pt x="7087" y="4193"/>
                    <a:pt x="7159" y="2673"/>
                  </a:cubicBezTo>
                  <a:cubicBezTo>
                    <a:pt x="7190" y="2044"/>
                    <a:pt x="6980" y="1165"/>
                    <a:pt x="6544" y="692"/>
                  </a:cubicBezTo>
                  <a:cubicBezTo>
                    <a:pt x="6132" y="247"/>
                    <a:pt x="5391" y="135"/>
                    <a:pt x="4824" y="69"/>
                  </a:cubicBezTo>
                  <a:cubicBezTo>
                    <a:pt x="4450" y="26"/>
                    <a:pt x="4047" y="0"/>
                    <a:pt x="3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2"/>
            <p:cNvSpPr/>
            <p:nvPr/>
          </p:nvSpPr>
          <p:spPr>
            <a:xfrm>
              <a:off x="5480674" y="3698471"/>
              <a:ext cx="29515" cy="26005"/>
            </a:xfrm>
            <a:custGeom>
              <a:avLst/>
              <a:gdLst/>
              <a:ahLst/>
              <a:cxnLst/>
              <a:rect l="l" t="t" r="r" b="b"/>
              <a:pathLst>
                <a:path w="740" h="652" extrusionOk="0">
                  <a:moveTo>
                    <a:pt x="362" y="86"/>
                  </a:moveTo>
                  <a:cubicBezTo>
                    <a:pt x="372" y="86"/>
                    <a:pt x="381" y="86"/>
                    <a:pt x="391" y="88"/>
                  </a:cubicBezTo>
                  <a:cubicBezTo>
                    <a:pt x="509" y="107"/>
                    <a:pt x="576" y="225"/>
                    <a:pt x="586" y="335"/>
                  </a:cubicBezTo>
                  <a:lnTo>
                    <a:pt x="586" y="335"/>
                  </a:lnTo>
                  <a:cubicBezTo>
                    <a:pt x="586" y="335"/>
                    <a:pt x="586" y="336"/>
                    <a:pt x="586" y="336"/>
                  </a:cubicBezTo>
                  <a:cubicBezTo>
                    <a:pt x="580" y="452"/>
                    <a:pt x="515" y="568"/>
                    <a:pt x="394" y="568"/>
                  </a:cubicBezTo>
                  <a:cubicBezTo>
                    <a:pt x="383" y="568"/>
                    <a:pt x="372" y="567"/>
                    <a:pt x="360" y="565"/>
                  </a:cubicBezTo>
                  <a:cubicBezTo>
                    <a:pt x="248" y="547"/>
                    <a:pt x="181" y="439"/>
                    <a:pt x="166" y="337"/>
                  </a:cubicBezTo>
                  <a:cubicBezTo>
                    <a:pt x="146" y="215"/>
                    <a:pt x="239" y="86"/>
                    <a:pt x="362" y="86"/>
                  </a:cubicBezTo>
                  <a:close/>
                  <a:moveTo>
                    <a:pt x="402" y="0"/>
                  </a:moveTo>
                  <a:cubicBezTo>
                    <a:pt x="217" y="0"/>
                    <a:pt x="24" y="119"/>
                    <a:pt x="12" y="336"/>
                  </a:cubicBezTo>
                  <a:cubicBezTo>
                    <a:pt x="1" y="551"/>
                    <a:pt x="164" y="652"/>
                    <a:pt x="338" y="652"/>
                  </a:cubicBezTo>
                  <a:cubicBezTo>
                    <a:pt x="526" y="652"/>
                    <a:pt x="728" y="535"/>
                    <a:pt x="739" y="318"/>
                  </a:cubicBezTo>
                  <a:cubicBezTo>
                    <a:pt x="739" y="316"/>
                    <a:pt x="739" y="314"/>
                    <a:pt x="739" y="312"/>
                  </a:cubicBezTo>
                  <a:lnTo>
                    <a:pt x="739" y="312"/>
                  </a:lnTo>
                  <a:cubicBezTo>
                    <a:pt x="739" y="310"/>
                    <a:pt x="739" y="308"/>
                    <a:pt x="739" y="306"/>
                  </a:cubicBezTo>
                  <a:cubicBezTo>
                    <a:pt x="728" y="97"/>
                    <a:pt x="569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2"/>
            <p:cNvSpPr/>
            <p:nvPr/>
          </p:nvSpPr>
          <p:spPr>
            <a:xfrm>
              <a:off x="5542336" y="3698750"/>
              <a:ext cx="29435" cy="25686"/>
            </a:xfrm>
            <a:custGeom>
              <a:avLst/>
              <a:gdLst/>
              <a:ahLst/>
              <a:cxnLst/>
              <a:rect l="l" t="t" r="r" b="b"/>
              <a:pathLst>
                <a:path w="738" h="644" extrusionOk="0">
                  <a:moveTo>
                    <a:pt x="357" y="76"/>
                  </a:moveTo>
                  <a:cubicBezTo>
                    <a:pt x="381" y="76"/>
                    <a:pt x="406" y="80"/>
                    <a:pt x="430" y="90"/>
                  </a:cubicBezTo>
                  <a:cubicBezTo>
                    <a:pt x="532" y="130"/>
                    <a:pt x="580" y="239"/>
                    <a:pt x="586" y="340"/>
                  </a:cubicBezTo>
                  <a:cubicBezTo>
                    <a:pt x="579" y="459"/>
                    <a:pt x="507" y="564"/>
                    <a:pt x="396" y="564"/>
                  </a:cubicBezTo>
                  <a:cubicBezTo>
                    <a:pt x="372" y="564"/>
                    <a:pt x="345" y="559"/>
                    <a:pt x="317" y="548"/>
                  </a:cubicBezTo>
                  <a:cubicBezTo>
                    <a:pt x="216" y="509"/>
                    <a:pt x="167" y="399"/>
                    <a:pt x="162" y="299"/>
                  </a:cubicBezTo>
                  <a:cubicBezTo>
                    <a:pt x="156" y="177"/>
                    <a:pt x="246" y="76"/>
                    <a:pt x="357" y="76"/>
                  </a:cubicBezTo>
                  <a:close/>
                  <a:moveTo>
                    <a:pt x="409" y="0"/>
                  </a:moveTo>
                  <a:cubicBezTo>
                    <a:pt x="221" y="0"/>
                    <a:pt x="22" y="123"/>
                    <a:pt x="10" y="340"/>
                  </a:cubicBezTo>
                  <a:cubicBezTo>
                    <a:pt x="0" y="521"/>
                    <a:pt x="177" y="644"/>
                    <a:pt x="343" y="644"/>
                  </a:cubicBezTo>
                  <a:cubicBezTo>
                    <a:pt x="359" y="644"/>
                    <a:pt x="376" y="642"/>
                    <a:pt x="393" y="640"/>
                  </a:cubicBezTo>
                  <a:cubicBezTo>
                    <a:pt x="576" y="610"/>
                    <a:pt x="725" y="497"/>
                    <a:pt x="737" y="304"/>
                  </a:cubicBezTo>
                  <a:lnTo>
                    <a:pt x="737" y="304"/>
                  </a:lnTo>
                  <a:cubicBezTo>
                    <a:pt x="738" y="302"/>
                    <a:pt x="738" y="301"/>
                    <a:pt x="738" y="299"/>
                  </a:cubicBezTo>
                  <a:lnTo>
                    <a:pt x="738" y="299"/>
                  </a:lnTo>
                  <a:cubicBezTo>
                    <a:pt x="738" y="299"/>
                    <a:pt x="738" y="299"/>
                    <a:pt x="738" y="299"/>
                  </a:cubicBezTo>
                  <a:cubicBezTo>
                    <a:pt x="738" y="298"/>
                    <a:pt x="738" y="297"/>
                    <a:pt x="738" y="297"/>
                  </a:cubicBezTo>
                  <a:lnTo>
                    <a:pt x="738" y="297"/>
                  </a:lnTo>
                  <a:cubicBezTo>
                    <a:pt x="725" y="93"/>
                    <a:pt x="572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2"/>
            <p:cNvSpPr/>
            <p:nvPr/>
          </p:nvSpPr>
          <p:spPr>
            <a:xfrm>
              <a:off x="5603999" y="3698910"/>
              <a:ext cx="29435" cy="25327"/>
            </a:xfrm>
            <a:custGeom>
              <a:avLst/>
              <a:gdLst/>
              <a:ahLst/>
              <a:cxnLst/>
              <a:rect l="l" t="t" r="r" b="b"/>
              <a:pathLst>
                <a:path w="738" h="635" extrusionOk="0">
                  <a:moveTo>
                    <a:pt x="357" y="70"/>
                  </a:moveTo>
                  <a:cubicBezTo>
                    <a:pt x="386" y="70"/>
                    <a:pt x="417" y="77"/>
                    <a:pt x="447" y="93"/>
                  </a:cubicBezTo>
                  <a:cubicBezTo>
                    <a:pt x="538" y="140"/>
                    <a:pt x="580" y="238"/>
                    <a:pt x="585" y="336"/>
                  </a:cubicBezTo>
                  <a:cubicBezTo>
                    <a:pt x="579" y="454"/>
                    <a:pt x="505" y="563"/>
                    <a:pt x="395" y="563"/>
                  </a:cubicBezTo>
                  <a:cubicBezTo>
                    <a:pt x="366" y="563"/>
                    <a:pt x="334" y="555"/>
                    <a:pt x="300" y="537"/>
                  </a:cubicBezTo>
                  <a:cubicBezTo>
                    <a:pt x="210" y="490"/>
                    <a:pt x="168" y="391"/>
                    <a:pt x="163" y="295"/>
                  </a:cubicBezTo>
                  <a:cubicBezTo>
                    <a:pt x="156" y="172"/>
                    <a:pt x="247" y="70"/>
                    <a:pt x="357" y="70"/>
                  </a:cubicBezTo>
                  <a:close/>
                  <a:moveTo>
                    <a:pt x="409" y="0"/>
                  </a:moveTo>
                  <a:cubicBezTo>
                    <a:pt x="222" y="0"/>
                    <a:pt x="21" y="122"/>
                    <a:pt x="10" y="336"/>
                  </a:cubicBezTo>
                  <a:cubicBezTo>
                    <a:pt x="0" y="517"/>
                    <a:pt x="174" y="635"/>
                    <a:pt x="339" y="635"/>
                  </a:cubicBezTo>
                  <a:cubicBezTo>
                    <a:pt x="357" y="635"/>
                    <a:pt x="374" y="633"/>
                    <a:pt x="391" y="631"/>
                  </a:cubicBezTo>
                  <a:cubicBezTo>
                    <a:pt x="572" y="600"/>
                    <a:pt x="725" y="493"/>
                    <a:pt x="737" y="299"/>
                  </a:cubicBezTo>
                  <a:lnTo>
                    <a:pt x="737" y="299"/>
                  </a:lnTo>
                  <a:cubicBezTo>
                    <a:pt x="737" y="298"/>
                    <a:pt x="737" y="296"/>
                    <a:pt x="737" y="295"/>
                  </a:cubicBezTo>
                  <a:lnTo>
                    <a:pt x="737" y="295"/>
                  </a:lnTo>
                  <a:cubicBezTo>
                    <a:pt x="737" y="295"/>
                    <a:pt x="737" y="295"/>
                    <a:pt x="737" y="295"/>
                  </a:cubicBezTo>
                  <a:cubicBezTo>
                    <a:pt x="737" y="295"/>
                    <a:pt x="737" y="294"/>
                    <a:pt x="737" y="294"/>
                  </a:cubicBezTo>
                  <a:lnTo>
                    <a:pt x="737" y="294"/>
                  </a:lnTo>
                  <a:cubicBezTo>
                    <a:pt x="726" y="92"/>
                    <a:pt x="572" y="0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991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90"/>
          <p:cNvSpPr txBox="1">
            <a:spLocks noGrp="1"/>
          </p:cNvSpPr>
          <p:nvPr>
            <p:ph type="title"/>
          </p:nvPr>
        </p:nvSpPr>
        <p:spPr>
          <a:xfrm rot="-950">
            <a:off x="4250337" y="3467036"/>
            <a:ext cx="32562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s" dirty="0"/>
              <a:t>ny Question</a:t>
            </a:r>
            <a:endParaRPr dirty="0"/>
          </a:p>
        </p:txBody>
      </p:sp>
      <p:sp>
        <p:nvSpPr>
          <p:cNvPr id="3813" name="Google Shape;3813;p90"/>
          <p:cNvSpPr txBox="1">
            <a:spLocks noGrp="1"/>
          </p:cNvSpPr>
          <p:nvPr>
            <p:ph type="subTitle" idx="1"/>
          </p:nvPr>
        </p:nvSpPr>
        <p:spPr>
          <a:xfrm>
            <a:off x="2189175" y="1493400"/>
            <a:ext cx="4830600" cy="19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/>
              <a:t>Thank You!</a:t>
            </a:r>
            <a:endParaRPr sz="6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64"/>
          <p:cNvGrpSpPr/>
          <p:nvPr/>
        </p:nvGrpSpPr>
        <p:grpSpPr>
          <a:xfrm>
            <a:off x="1182345" y="1627328"/>
            <a:ext cx="828502" cy="828502"/>
            <a:chOff x="6014572" y="710688"/>
            <a:chExt cx="739800" cy="739800"/>
          </a:xfrm>
        </p:grpSpPr>
        <p:sp>
          <p:nvSpPr>
            <p:cNvPr id="1325" name="Google Shape;1325;p64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4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64"/>
          <p:cNvGrpSpPr/>
          <p:nvPr/>
        </p:nvGrpSpPr>
        <p:grpSpPr>
          <a:xfrm>
            <a:off x="1179445" y="2944853"/>
            <a:ext cx="828502" cy="828502"/>
            <a:chOff x="6014572" y="710688"/>
            <a:chExt cx="739800" cy="739800"/>
          </a:xfrm>
        </p:grpSpPr>
        <p:sp>
          <p:nvSpPr>
            <p:cNvPr id="1328" name="Google Shape;1328;p64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4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64"/>
          <p:cNvGrpSpPr/>
          <p:nvPr/>
        </p:nvGrpSpPr>
        <p:grpSpPr>
          <a:xfrm>
            <a:off x="4854195" y="1627328"/>
            <a:ext cx="828502" cy="828502"/>
            <a:chOff x="6014572" y="710688"/>
            <a:chExt cx="739800" cy="739800"/>
          </a:xfrm>
        </p:grpSpPr>
        <p:sp>
          <p:nvSpPr>
            <p:cNvPr id="1331" name="Google Shape;1331;p64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4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64"/>
          <p:cNvGrpSpPr/>
          <p:nvPr/>
        </p:nvGrpSpPr>
        <p:grpSpPr>
          <a:xfrm>
            <a:off x="4851295" y="2944853"/>
            <a:ext cx="828502" cy="828502"/>
            <a:chOff x="6014572" y="710688"/>
            <a:chExt cx="739800" cy="739800"/>
          </a:xfrm>
        </p:grpSpPr>
        <p:sp>
          <p:nvSpPr>
            <p:cNvPr id="1334" name="Google Shape;1334;p64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4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64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Agenda</a:t>
            </a:r>
            <a:endParaRPr dirty="0"/>
          </a:p>
        </p:txBody>
      </p:sp>
      <p:sp>
        <p:nvSpPr>
          <p:cNvPr id="1337" name="Google Shape;1337;p64"/>
          <p:cNvSpPr txBox="1">
            <a:spLocks noGrp="1"/>
          </p:cNvSpPr>
          <p:nvPr>
            <p:ph type="title" idx="2"/>
          </p:nvPr>
        </p:nvSpPr>
        <p:spPr>
          <a:xfrm>
            <a:off x="1969270" y="1898387"/>
            <a:ext cx="3049011" cy="26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Project Idea &amp; Objective</a:t>
            </a:r>
            <a:endParaRPr sz="1600" dirty="0"/>
          </a:p>
        </p:txBody>
      </p:sp>
      <p:sp>
        <p:nvSpPr>
          <p:cNvPr id="1339" name="Google Shape;1339;p64"/>
          <p:cNvSpPr txBox="1">
            <a:spLocks noGrp="1"/>
          </p:cNvSpPr>
          <p:nvPr>
            <p:ph type="title" idx="3"/>
          </p:nvPr>
        </p:nvSpPr>
        <p:spPr>
          <a:xfrm rot="3124">
            <a:off x="1266505" y="1851983"/>
            <a:ext cx="66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340" name="Google Shape;1340;p64"/>
          <p:cNvSpPr txBox="1">
            <a:spLocks noGrp="1"/>
          </p:cNvSpPr>
          <p:nvPr>
            <p:ph type="title" idx="4"/>
          </p:nvPr>
        </p:nvSpPr>
        <p:spPr>
          <a:xfrm>
            <a:off x="1264745" y="3171612"/>
            <a:ext cx="657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341" name="Google Shape;1341;p64"/>
          <p:cNvSpPr txBox="1">
            <a:spLocks noGrp="1"/>
          </p:cNvSpPr>
          <p:nvPr>
            <p:ph type="title" idx="5"/>
          </p:nvPr>
        </p:nvSpPr>
        <p:spPr>
          <a:xfrm>
            <a:off x="4939495" y="1854072"/>
            <a:ext cx="657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342" name="Google Shape;1342;p64"/>
          <p:cNvSpPr txBox="1">
            <a:spLocks noGrp="1"/>
          </p:cNvSpPr>
          <p:nvPr>
            <p:ph type="title" idx="6"/>
          </p:nvPr>
        </p:nvSpPr>
        <p:spPr>
          <a:xfrm>
            <a:off x="1922645" y="3052639"/>
            <a:ext cx="2597506" cy="446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Manual Testing</a:t>
            </a:r>
          </a:p>
        </p:txBody>
      </p:sp>
      <p:sp>
        <p:nvSpPr>
          <p:cNvPr id="1344" name="Google Shape;1344;p64"/>
          <p:cNvSpPr txBox="1">
            <a:spLocks noGrp="1"/>
          </p:cNvSpPr>
          <p:nvPr>
            <p:ph type="title" idx="8"/>
          </p:nvPr>
        </p:nvSpPr>
        <p:spPr>
          <a:xfrm>
            <a:off x="5598535" y="3080390"/>
            <a:ext cx="3012157" cy="371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Analysis &amp; Discussion </a:t>
            </a:r>
            <a:endParaRPr sz="1600" dirty="0"/>
          </a:p>
        </p:txBody>
      </p:sp>
      <p:sp>
        <p:nvSpPr>
          <p:cNvPr id="1346" name="Google Shape;1346;p64"/>
          <p:cNvSpPr txBox="1">
            <a:spLocks noGrp="1"/>
          </p:cNvSpPr>
          <p:nvPr>
            <p:ph type="title" idx="13"/>
          </p:nvPr>
        </p:nvSpPr>
        <p:spPr>
          <a:xfrm>
            <a:off x="5669384" y="1692951"/>
            <a:ext cx="2457302" cy="432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Open-Source Testing Tool</a:t>
            </a:r>
          </a:p>
        </p:txBody>
      </p:sp>
      <p:sp>
        <p:nvSpPr>
          <p:cNvPr id="1348" name="Google Shape;1348;p64"/>
          <p:cNvSpPr txBox="1">
            <a:spLocks noGrp="1"/>
          </p:cNvSpPr>
          <p:nvPr>
            <p:ph type="title" idx="15"/>
          </p:nvPr>
        </p:nvSpPr>
        <p:spPr>
          <a:xfrm rot="1567">
            <a:off x="4936440" y="3171600"/>
            <a:ext cx="6582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grpSp>
        <p:nvGrpSpPr>
          <p:cNvPr id="1349" name="Google Shape;1349;p64"/>
          <p:cNvGrpSpPr/>
          <p:nvPr/>
        </p:nvGrpSpPr>
        <p:grpSpPr>
          <a:xfrm rot="4174889">
            <a:off x="5278335" y="-809236"/>
            <a:ext cx="3676687" cy="3662844"/>
            <a:chOff x="3025600" y="4492150"/>
            <a:chExt cx="652875" cy="650425"/>
          </a:xfrm>
        </p:grpSpPr>
        <p:sp>
          <p:nvSpPr>
            <p:cNvPr id="1350" name="Google Shape;1350;p64"/>
            <p:cNvSpPr/>
            <p:nvPr/>
          </p:nvSpPr>
          <p:spPr>
            <a:xfrm>
              <a:off x="3025600" y="4492175"/>
              <a:ext cx="652875" cy="650400"/>
            </a:xfrm>
            <a:custGeom>
              <a:avLst/>
              <a:gdLst/>
              <a:ahLst/>
              <a:cxnLst/>
              <a:rect l="l" t="t" r="r" b="b"/>
              <a:pathLst>
                <a:path w="26115" h="26016" extrusionOk="0">
                  <a:moveTo>
                    <a:pt x="22870" y="0"/>
                  </a:moveTo>
                  <a:lnTo>
                    <a:pt x="0" y="22754"/>
                  </a:lnTo>
                  <a:lnTo>
                    <a:pt x="3246" y="26015"/>
                  </a:lnTo>
                  <a:lnTo>
                    <a:pt x="26115" y="3262"/>
                  </a:lnTo>
                  <a:lnTo>
                    <a:pt x="228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42863" dist="19050" dir="5700000" algn="bl" rotWithShape="0">
                <a:srgbClr val="000000">
                  <a:alpha val="2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4"/>
            <p:cNvSpPr/>
            <p:nvPr/>
          </p:nvSpPr>
          <p:spPr>
            <a:xfrm>
              <a:off x="3025600" y="4492150"/>
              <a:ext cx="575850" cy="572950"/>
            </a:xfrm>
            <a:custGeom>
              <a:avLst/>
              <a:gdLst/>
              <a:ahLst/>
              <a:cxnLst/>
              <a:rect l="l" t="t" r="r" b="b"/>
              <a:pathLst>
                <a:path w="23034" h="22918" extrusionOk="0">
                  <a:moveTo>
                    <a:pt x="22870" y="0"/>
                  </a:moveTo>
                  <a:lnTo>
                    <a:pt x="0" y="22754"/>
                  </a:lnTo>
                  <a:lnTo>
                    <a:pt x="163" y="22918"/>
                  </a:lnTo>
                  <a:lnTo>
                    <a:pt x="23033" y="164"/>
                  </a:lnTo>
                  <a:lnTo>
                    <a:pt x="22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4"/>
            <p:cNvSpPr/>
            <p:nvPr/>
          </p:nvSpPr>
          <p:spPr>
            <a:xfrm>
              <a:off x="3060450" y="4527150"/>
              <a:ext cx="614150" cy="611525"/>
            </a:xfrm>
            <a:custGeom>
              <a:avLst/>
              <a:gdLst/>
              <a:ahLst/>
              <a:cxnLst/>
              <a:rect l="l" t="t" r="r" b="b"/>
              <a:pathLst>
                <a:path w="24566" h="24461" extrusionOk="0">
                  <a:moveTo>
                    <a:pt x="22558" y="0"/>
                  </a:moveTo>
                  <a:lnTo>
                    <a:pt x="0" y="22444"/>
                  </a:lnTo>
                  <a:lnTo>
                    <a:pt x="2008" y="24461"/>
                  </a:lnTo>
                  <a:lnTo>
                    <a:pt x="24566" y="2018"/>
                  </a:lnTo>
                  <a:lnTo>
                    <a:pt x="22558" y="0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4"/>
            <p:cNvSpPr/>
            <p:nvPr/>
          </p:nvSpPr>
          <p:spPr>
            <a:xfrm>
              <a:off x="3034825" y="5060850"/>
              <a:ext cx="12850" cy="12925"/>
            </a:xfrm>
            <a:custGeom>
              <a:avLst/>
              <a:gdLst/>
              <a:ahLst/>
              <a:cxnLst/>
              <a:rect l="l" t="t" r="r" b="b"/>
              <a:pathLst>
                <a:path w="514" h="517" extrusionOk="0">
                  <a:moveTo>
                    <a:pt x="70" y="1"/>
                  </a:moveTo>
                  <a:lnTo>
                    <a:pt x="1" y="70"/>
                  </a:lnTo>
                  <a:lnTo>
                    <a:pt x="444" y="516"/>
                  </a:lnTo>
                  <a:lnTo>
                    <a:pt x="513" y="4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4"/>
            <p:cNvSpPr/>
            <p:nvPr/>
          </p:nvSpPr>
          <p:spPr>
            <a:xfrm>
              <a:off x="3051425" y="5044350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0" y="1"/>
                  </a:moveTo>
                  <a:lnTo>
                    <a:pt x="0" y="70"/>
                  </a:lnTo>
                  <a:lnTo>
                    <a:pt x="253" y="325"/>
                  </a:lnTo>
                  <a:lnTo>
                    <a:pt x="324" y="25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4"/>
            <p:cNvSpPr/>
            <p:nvPr/>
          </p:nvSpPr>
          <p:spPr>
            <a:xfrm>
              <a:off x="3067975" y="5027850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1"/>
                  </a:moveTo>
                  <a:lnTo>
                    <a:pt x="1" y="70"/>
                  </a:lnTo>
                  <a:lnTo>
                    <a:pt x="443" y="516"/>
                  </a:lnTo>
                  <a:lnTo>
                    <a:pt x="514" y="4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4"/>
            <p:cNvSpPr/>
            <p:nvPr/>
          </p:nvSpPr>
          <p:spPr>
            <a:xfrm>
              <a:off x="3084450" y="50115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0" y="1"/>
                  </a:moveTo>
                  <a:lnTo>
                    <a:pt x="1" y="71"/>
                  </a:lnTo>
                  <a:lnTo>
                    <a:pt x="254" y="325"/>
                  </a:lnTo>
                  <a:lnTo>
                    <a:pt x="324" y="25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4"/>
            <p:cNvSpPr/>
            <p:nvPr/>
          </p:nvSpPr>
          <p:spPr>
            <a:xfrm>
              <a:off x="3101025" y="4994950"/>
              <a:ext cx="12850" cy="12875"/>
            </a:xfrm>
            <a:custGeom>
              <a:avLst/>
              <a:gdLst/>
              <a:ahLst/>
              <a:cxnLst/>
              <a:rect l="l" t="t" r="r" b="b"/>
              <a:pathLst>
                <a:path w="514" h="515" extrusionOk="0">
                  <a:moveTo>
                    <a:pt x="70" y="0"/>
                  </a:moveTo>
                  <a:lnTo>
                    <a:pt x="1" y="70"/>
                  </a:lnTo>
                  <a:lnTo>
                    <a:pt x="444" y="515"/>
                  </a:lnTo>
                  <a:lnTo>
                    <a:pt x="513" y="44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4"/>
            <p:cNvSpPr/>
            <p:nvPr/>
          </p:nvSpPr>
          <p:spPr>
            <a:xfrm>
              <a:off x="3117550" y="49786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3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4"/>
            <p:cNvSpPr/>
            <p:nvPr/>
          </p:nvSpPr>
          <p:spPr>
            <a:xfrm>
              <a:off x="3134125" y="4962050"/>
              <a:ext cx="12850" cy="12875"/>
            </a:xfrm>
            <a:custGeom>
              <a:avLst/>
              <a:gdLst/>
              <a:ahLst/>
              <a:cxnLst/>
              <a:rect l="l" t="t" r="r" b="b"/>
              <a:pathLst>
                <a:path w="514" h="515" extrusionOk="0">
                  <a:moveTo>
                    <a:pt x="71" y="0"/>
                  </a:moveTo>
                  <a:lnTo>
                    <a:pt x="1" y="69"/>
                  </a:lnTo>
                  <a:lnTo>
                    <a:pt x="443" y="515"/>
                  </a:lnTo>
                  <a:lnTo>
                    <a:pt x="514" y="44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4"/>
            <p:cNvSpPr/>
            <p:nvPr/>
          </p:nvSpPr>
          <p:spPr>
            <a:xfrm>
              <a:off x="3150600" y="4945725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0"/>
                  </a:moveTo>
                  <a:lnTo>
                    <a:pt x="1" y="70"/>
                  </a:lnTo>
                  <a:lnTo>
                    <a:pt x="255" y="325"/>
                  </a:lnTo>
                  <a:lnTo>
                    <a:pt x="324" y="25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4"/>
            <p:cNvSpPr/>
            <p:nvPr/>
          </p:nvSpPr>
          <p:spPr>
            <a:xfrm>
              <a:off x="3167175" y="4929175"/>
              <a:ext cx="12875" cy="1287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71" y="0"/>
                  </a:moveTo>
                  <a:lnTo>
                    <a:pt x="1" y="69"/>
                  </a:lnTo>
                  <a:lnTo>
                    <a:pt x="444" y="514"/>
                  </a:lnTo>
                  <a:lnTo>
                    <a:pt x="514" y="44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4"/>
            <p:cNvSpPr/>
            <p:nvPr/>
          </p:nvSpPr>
          <p:spPr>
            <a:xfrm>
              <a:off x="3183700" y="49128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69" y="0"/>
                  </a:moveTo>
                  <a:lnTo>
                    <a:pt x="0" y="69"/>
                  </a:lnTo>
                  <a:lnTo>
                    <a:pt x="253" y="324"/>
                  </a:lnTo>
                  <a:lnTo>
                    <a:pt x="323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4"/>
            <p:cNvSpPr/>
            <p:nvPr/>
          </p:nvSpPr>
          <p:spPr>
            <a:xfrm>
              <a:off x="3200300" y="4896225"/>
              <a:ext cx="12825" cy="12925"/>
            </a:xfrm>
            <a:custGeom>
              <a:avLst/>
              <a:gdLst/>
              <a:ahLst/>
              <a:cxnLst/>
              <a:rect l="l" t="t" r="r" b="b"/>
              <a:pathLst>
                <a:path w="513" h="517" extrusionOk="0">
                  <a:moveTo>
                    <a:pt x="70" y="1"/>
                  </a:moveTo>
                  <a:lnTo>
                    <a:pt x="1" y="70"/>
                  </a:lnTo>
                  <a:lnTo>
                    <a:pt x="443" y="516"/>
                  </a:lnTo>
                  <a:lnTo>
                    <a:pt x="513" y="44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4"/>
            <p:cNvSpPr/>
            <p:nvPr/>
          </p:nvSpPr>
          <p:spPr>
            <a:xfrm>
              <a:off x="3216750" y="4879925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0"/>
                  </a:moveTo>
                  <a:lnTo>
                    <a:pt x="1" y="69"/>
                  </a:lnTo>
                  <a:lnTo>
                    <a:pt x="255" y="324"/>
                  </a:lnTo>
                  <a:lnTo>
                    <a:pt x="324" y="25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4"/>
            <p:cNvSpPr/>
            <p:nvPr/>
          </p:nvSpPr>
          <p:spPr>
            <a:xfrm>
              <a:off x="3233325" y="4863325"/>
              <a:ext cx="12875" cy="12925"/>
            </a:xfrm>
            <a:custGeom>
              <a:avLst/>
              <a:gdLst/>
              <a:ahLst/>
              <a:cxnLst/>
              <a:rect l="l" t="t" r="r" b="b"/>
              <a:pathLst>
                <a:path w="515" h="517" extrusionOk="0">
                  <a:moveTo>
                    <a:pt x="71" y="1"/>
                  </a:moveTo>
                  <a:lnTo>
                    <a:pt x="1" y="70"/>
                  </a:lnTo>
                  <a:lnTo>
                    <a:pt x="445" y="516"/>
                  </a:lnTo>
                  <a:lnTo>
                    <a:pt x="514" y="447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4"/>
            <p:cNvSpPr/>
            <p:nvPr/>
          </p:nvSpPr>
          <p:spPr>
            <a:xfrm>
              <a:off x="3249850" y="4846975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0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3" y="25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4"/>
            <p:cNvSpPr/>
            <p:nvPr/>
          </p:nvSpPr>
          <p:spPr>
            <a:xfrm>
              <a:off x="3266450" y="4830425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1"/>
                  </a:moveTo>
                  <a:lnTo>
                    <a:pt x="1" y="70"/>
                  </a:lnTo>
                  <a:lnTo>
                    <a:pt x="443" y="516"/>
                  </a:lnTo>
                  <a:lnTo>
                    <a:pt x="514" y="4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4"/>
            <p:cNvSpPr/>
            <p:nvPr/>
          </p:nvSpPr>
          <p:spPr>
            <a:xfrm>
              <a:off x="3282950" y="4814075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0" y="1"/>
                  </a:moveTo>
                  <a:lnTo>
                    <a:pt x="1" y="70"/>
                  </a:lnTo>
                  <a:lnTo>
                    <a:pt x="254" y="325"/>
                  </a:lnTo>
                  <a:lnTo>
                    <a:pt x="324" y="25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4"/>
            <p:cNvSpPr/>
            <p:nvPr/>
          </p:nvSpPr>
          <p:spPr>
            <a:xfrm>
              <a:off x="3299550" y="4797500"/>
              <a:ext cx="12825" cy="12875"/>
            </a:xfrm>
            <a:custGeom>
              <a:avLst/>
              <a:gdLst/>
              <a:ahLst/>
              <a:cxnLst/>
              <a:rect l="l" t="t" r="r" b="b"/>
              <a:pathLst>
                <a:path w="513" h="515" extrusionOk="0">
                  <a:moveTo>
                    <a:pt x="69" y="0"/>
                  </a:moveTo>
                  <a:lnTo>
                    <a:pt x="0" y="70"/>
                  </a:lnTo>
                  <a:lnTo>
                    <a:pt x="443" y="515"/>
                  </a:lnTo>
                  <a:lnTo>
                    <a:pt x="512" y="44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4"/>
            <p:cNvSpPr/>
            <p:nvPr/>
          </p:nvSpPr>
          <p:spPr>
            <a:xfrm>
              <a:off x="3316050" y="47811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0" y="0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4" y="25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4"/>
            <p:cNvSpPr/>
            <p:nvPr/>
          </p:nvSpPr>
          <p:spPr>
            <a:xfrm>
              <a:off x="3332625" y="4764550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0"/>
                  </a:moveTo>
                  <a:lnTo>
                    <a:pt x="1" y="70"/>
                  </a:lnTo>
                  <a:lnTo>
                    <a:pt x="443" y="515"/>
                  </a:lnTo>
                  <a:lnTo>
                    <a:pt x="514" y="44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4"/>
            <p:cNvSpPr/>
            <p:nvPr/>
          </p:nvSpPr>
          <p:spPr>
            <a:xfrm>
              <a:off x="3349125" y="4748200"/>
              <a:ext cx="8125" cy="8125"/>
            </a:xfrm>
            <a:custGeom>
              <a:avLst/>
              <a:gdLst/>
              <a:ahLst/>
              <a:cxnLst/>
              <a:rect l="l" t="t" r="r" b="b"/>
              <a:pathLst>
                <a:path w="325" h="325" extrusionOk="0">
                  <a:moveTo>
                    <a:pt x="70" y="0"/>
                  </a:moveTo>
                  <a:lnTo>
                    <a:pt x="1" y="69"/>
                  </a:lnTo>
                  <a:lnTo>
                    <a:pt x="254" y="324"/>
                  </a:lnTo>
                  <a:lnTo>
                    <a:pt x="324" y="25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4"/>
            <p:cNvSpPr/>
            <p:nvPr/>
          </p:nvSpPr>
          <p:spPr>
            <a:xfrm>
              <a:off x="3365700" y="4731600"/>
              <a:ext cx="12850" cy="12925"/>
            </a:xfrm>
            <a:custGeom>
              <a:avLst/>
              <a:gdLst/>
              <a:ahLst/>
              <a:cxnLst/>
              <a:rect l="l" t="t" r="r" b="b"/>
              <a:pathLst>
                <a:path w="514" h="517" extrusionOk="0">
                  <a:moveTo>
                    <a:pt x="70" y="1"/>
                  </a:moveTo>
                  <a:lnTo>
                    <a:pt x="0" y="70"/>
                  </a:lnTo>
                  <a:lnTo>
                    <a:pt x="444" y="516"/>
                  </a:lnTo>
                  <a:lnTo>
                    <a:pt x="513" y="44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4"/>
            <p:cNvSpPr/>
            <p:nvPr/>
          </p:nvSpPr>
          <p:spPr>
            <a:xfrm>
              <a:off x="3382200" y="4715250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1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3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4"/>
            <p:cNvSpPr/>
            <p:nvPr/>
          </p:nvSpPr>
          <p:spPr>
            <a:xfrm>
              <a:off x="3398800" y="4698700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1"/>
                  </a:moveTo>
                  <a:lnTo>
                    <a:pt x="1" y="70"/>
                  </a:lnTo>
                  <a:lnTo>
                    <a:pt x="444" y="516"/>
                  </a:lnTo>
                  <a:lnTo>
                    <a:pt x="514" y="4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4"/>
            <p:cNvSpPr/>
            <p:nvPr/>
          </p:nvSpPr>
          <p:spPr>
            <a:xfrm>
              <a:off x="3415275" y="4682400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1" y="1"/>
                  </a:moveTo>
                  <a:lnTo>
                    <a:pt x="1" y="70"/>
                  </a:lnTo>
                  <a:lnTo>
                    <a:pt x="255" y="325"/>
                  </a:lnTo>
                  <a:lnTo>
                    <a:pt x="324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4"/>
            <p:cNvSpPr/>
            <p:nvPr/>
          </p:nvSpPr>
          <p:spPr>
            <a:xfrm>
              <a:off x="3431875" y="4665825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0" y="0"/>
                  </a:moveTo>
                  <a:lnTo>
                    <a:pt x="0" y="70"/>
                  </a:lnTo>
                  <a:lnTo>
                    <a:pt x="443" y="516"/>
                  </a:lnTo>
                  <a:lnTo>
                    <a:pt x="513" y="44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4"/>
            <p:cNvSpPr/>
            <p:nvPr/>
          </p:nvSpPr>
          <p:spPr>
            <a:xfrm>
              <a:off x="3448350" y="4649500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3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4"/>
            <p:cNvSpPr/>
            <p:nvPr/>
          </p:nvSpPr>
          <p:spPr>
            <a:xfrm>
              <a:off x="3464950" y="4632875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71" y="0"/>
                  </a:moveTo>
                  <a:lnTo>
                    <a:pt x="1" y="71"/>
                  </a:lnTo>
                  <a:lnTo>
                    <a:pt x="445" y="516"/>
                  </a:lnTo>
                  <a:lnTo>
                    <a:pt x="514" y="44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4"/>
            <p:cNvSpPr/>
            <p:nvPr/>
          </p:nvSpPr>
          <p:spPr>
            <a:xfrm>
              <a:off x="3481450" y="4616550"/>
              <a:ext cx="8125" cy="8100"/>
            </a:xfrm>
            <a:custGeom>
              <a:avLst/>
              <a:gdLst/>
              <a:ahLst/>
              <a:cxnLst/>
              <a:rect l="l" t="t" r="r" b="b"/>
              <a:pathLst>
                <a:path w="325" h="324" extrusionOk="0">
                  <a:moveTo>
                    <a:pt x="71" y="0"/>
                  </a:moveTo>
                  <a:lnTo>
                    <a:pt x="1" y="70"/>
                  </a:lnTo>
                  <a:lnTo>
                    <a:pt x="255" y="324"/>
                  </a:lnTo>
                  <a:lnTo>
                    <a:pt x="324" y="25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4"/>
            <p:cNvSpPr/>
            <p:nvPr/>
          </p:nvSpPr>
          <p:spPr>
            <a:xfrm>
              <a:off x="3498000" y="4600125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69" y="0"/>
                  </a:moveTo>
                  <a:lnTo>
                    <a:pt x="0" y="70"/>
                  </a:lnTo>
                  <a:lnTo>
                    <a:pt x="443" y="516"/>
                  </a:lnTo>
                  <a:lnTo>
                    <a:pt x="513" y="44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4"/>
            <p:cNvSpPr/>
            <p:nvPr/>
          </p:nvSpPr>
          <p:spPr>
            <a:xfrm>
              <a:off x="3514525" y="4583675"/>
              <a:ext cx="8100" cy="8125"/>
            </a:xfrm>
            <a:custGeom>
              <a:avLst/>
              <a:gdLst/>
              <a:ahLst/>
              <a:cxnLst/>
              <a:rect l="l" t="t" r="r" b="b"/>
              <a:pathLst>
                <a:path w="324" h="325" extrusionOk="0">
                  <a:moveTo>
                    <a:pt x="71" y="0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4" y="25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4"/>
            <p:cNvSpPr/>
            <p:nvPr/>
          </p:nvSpPr>
          <p:spPr>
            <a:xfrm>
              <a:off x="3531100" y="4567225"/>
              <a:ext cx="12825" cy="12900"/>
            </a:xfrm>
            <a:custGeom>
              <a:avLst/>
              <a:gdLst/>
              <a:ahLst/>
              <a:cxnLst/>
              <a:rect l="l" t="t" r="r" b="b"/>
              <a:pathLst>
                <a:path w="513" h="516" extrusionOk="0">
                  <a:moveTo>
                    <a:pt x="70" y="0"/>
                  </a:moveTo>
                  <a:lnTo>
                    <a:pt x="1" y="69"/>
                  </a:lnTo>
                  <a:lnTo>
                    <a:pt x="443" y="516"/>
                  </a:lnTo>
                  <a:lnTo>
                    <a:pt x="513" y="44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4"/>
            <p:cNvSpPr/>
            <p:nvPr/>
          </p:nvSpPr>
          <p:spPr>
            <a:xfrm>
              <a:off x="3547625" y="4550775"/>
              <a:ext cx="8125" cy="8125"/>
            </a:xfrm>
            <a:custGeom>
              <a:avLst/>
              <a:gdLst/>
              <a:ahLst/>
              <a:cxnLst/>
              <a:rect l="l" t="t" r="r" b="b"/>
              <a:pathLst>
                <a:path w="325" h="325" extrusionOk="0">
                  <a:moveTo>
                    <a:pt x="70" y="0"/>
                  </a:moveTo>
                  <a:lnTo>
                    <a:pt x="1" y="69"/>
                  </a:lnTo>
                  <a:lnTo>
                    <a:pt x="254" y="324"/>
                  </a:lnTo>
                  <a:lnTo>
                    <a:pt x="324" y="25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4"/>
            <p:cNvSpPr/>
            <p:nvPr/>
          </p:nvSpPr>
          <p:spPr>
            <a:xfrm>
              <a:off x="3564175" y="4534250"/>
              <a:ext cx="12850" cy="12900"/>
            </a:xfrm>
            <a:custGeom>
              <a:avLst/>
              <a:gdLst/>
              <a:ahLst/>
              <a:cxnLst/>
              <a:rect l="l" t="t" r="r" b="b"/>
              <a:pathLst>
                <a:path w="514" h="516" extrusionOk="0">
                  <a:moveTo>
                    <a:pt x="69" y="1"/>
                  </a:moveTo>
                  <a:lnTo>
                    <a:pt x="0" y="70"/>
                  </a:lnTo>
                  <a:lnTo>
                    <a:pt x="443" y="515"/>
                  </a:lnTo>
                  <a:lnTo>
                    <a:pt x="513" y="44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4"/>
            <p:cNvSpPr/>
            <p:nvPr/>
          </p:nvSpPr>
          <p:spPr>
            <a:xfrm>
              <a:off x="3580700" y="4517775"/>
              <a:ext cx="8100" cy="8150"/>
            </a:xfrm>
            <a:custGeom>
              <a:avLst/>
              <a:gdLst/>
              <a:ahLst/>
              <a:cxnLst/>
              <a:rect l="l" t="t" r="r" b="b"/>
              <a:pathLst>
                <a:path w="324" h="326" extrusionOk="0">
                  <a:moveTo>
                    <a:pt x="71" y="1"/>
                  </a:moveTo>
                  <a:lnTo>
                    <a:pt x="0" y="70"/>
                  </a:lnTo>
                  <a:lnTo>
                    <a:pt x="254" y="325"/>
                  </a:lnTo>
                  <a:lnTo>
                    <a:pt x="324" y="25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4"/>
            <p:cNvSpPr/>
            <p:nvPr/>
          </p:nvSpPr>
          <p:spPr>
            <a:xfrm>
              <a:off x="3597225" y="4501325"/>
              <a:ext cx="12850" cy="12875"/>
            </a:xfrm>
            <a:custGeom>
              <a:avLst/>
              <a:gdLst/>
              <a:ahLst/>
              <a:cxnLst/>
              <a:rect l="l" t="t" r="r" b="b"/>
              <a:pathLst>
                <a:path w="514" h="515" extrusionOk="0">
                  <a:moveTo>
                    <a:pt x="71" y="1"/>
                  </a:moveTo>
                  <a:lnTo>
                    <a:pt x="1" y="70"/>
                  </a:lnTo>
                  <a:lnTo>
                    <a:pt x="444" y="515"/>
                  </a:lnTo>
                  <a:lnTo>
                    <a:pt x="514" y="44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64"/>
          <p:cNvGrpSpPr/>
          <p:nvPr/>
        </p:nvGrpSpPr>
        <p:grpSpPr>
          <a:xfrm>
            <a:off x="746515" y="873461"/>
            <a:ext cx="700601" cy="297470"/>
            <a:chOff x="2793200" y="2685150"/>
            <a:chExt cx="137300" cy="58300"/>
          </a:xfrm>
        </p:grpSpPr>
        <p:sp>
          <p:nvSpPr>
            <p:cNvPr id="1389" name="Google Shape;1389;p64"/>
            <p:cNvSpPr/>
            <p:nvPr/>
          </p:nvSpPr>
          <p:spPr>
            <a:xfrm>
              <a:off x="2803375" y="2701775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4"/>
            <p:cNvSpPr/>
            <p:nvPr/>
          </p:nvSpPr>
          <p:spPr>
            <a:xfrm>
              <a:off x="2837650" y="2685150"/>
              <a:ext cx="29175" cy="58300"/>
            </a:xfrm>
            <a:custGeom>
              <a:avLst/>
              <a:gdLst/>
              <a:ahLst/>
              <a:cxnLst/>
              <a:rect l="l" t="t" r="r" b="b"/>
              <a:pathLst>
                <a:path w="1167" h="2332" extrusionOk="0">
                  <a:moveTo>
                    <a:pt x="1166" y="1"/>
                  </a:moveTo>
                  <a:cubicBezTo>
                    <a:pt x="522" y="2"/>
                    <a:pt x="0" y="524"/>
                    <a:pt x="0" y="1167"/>
                  </a:cubicBezTo>
                  <a:cubicBezTo>
                    <a:pt x="0" y="1811"/>
                    <a:pt x="522" y="2332"/>
                    <a:pt x="1166" y="2332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4"/>
            <p:cNvSpPr/>
            <p:nvPr/>
          </p:nvSpPr>
          <p:spPr>
            <a:xfrm>
              <a:off x="2793200" y="2695300"/>
              <a:ext cx="10225" cy="38075"/>
            </a:xfrm>
            <a:custGeom>
              <a:avLst/>
              <a:gdLst/>
              <a:ahLst/>
              <a:cxnLst/>
              <a:rect l="l" t="t" r="r" b="b"/>
              <a:pathLst>
                <a:path w="409" h="1523" extrusionOk="0">
                  <a:moveTo>
                    <a:pt x="407" y="0"/>
                  </a:moveTo>
                  <a:cubicBezTo>
                    <a:pt x="183" y="0"/>
                    <a:pt x="0" y="183"/>
                    <a:pt x="0" y="408"/>
                  </a:cubicBezTo>
                  <a:lnTo>
                    <a:pt x="0" y="1115"/>
                  </a:lnTo>
                  <a:cubicBezTo>
                    <a:pt x="0" y="1340"/>
                    <a:pt x="182" y="1523"/>
                    <a:pt x="409" y="1523"/>
                  </a:cubicBezTo>
                  <a:lnTo>
                    <a:pt x="409" y="1115"/>
                  </a:lnTo>
                  <a:lnTo>
                    <a:pt x="409" y="408"/>
                  </a:lnTo>
                  <a:lnTo>
                    <a:pt x="409" y="0"/>
                  </a:lnTo>
                  <a:cubicBezTo>
                    <a:pt x="408" y="0"/>
                    <a:pt x="407" y="0"/>
                    <a:pt x="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4"/>
            <p:cNvSpPr/>
            <p:nvPr/>
          </p:nvSpPr>
          <p:spPr>
            <a:xfrm>
              <a:off x="2866775" y="2709825"/>
              <a:ext cx="63700" cy="9025"/>
            </a:xfrm>
            <a:custGeom>
              <a:avLst/>
              <a:gdLst/>
              <a:ahLst/>
              <a:cxnLst/>
              <a:rect l="l" t="t" r="r" b="b"/>
              <a:pathLst>
                <a:path w="2548" h="361" extrusionOk="0">
                  <a:moveTo>
                    <a:pt x="0" y="0"/>
                  </a:moveTo>
                  <a:lnTo>
                    <a:pt x="0" y="360"/>
                  </a:lnTo>
                  <a:lnTo>
                    <a:pt x="1774" y="360"/>
                  </a:lnTo>
                  <a:lnTo>
                    <a:pt x="2548" y="180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4"/>
            <p:cNvSpPr/>
            <p:nvPr/>
          </p:nvSpPr>
          <p:spPr>
            <a:xfrm>
              <a:off x="2866775" y="2712050"/>
              <a:ext cx="63700" cy="2275"/>
            </a:xfrm>
            <a:custGeom>
              <a:avLst/>
              <a:gdLst/>
              <a:ahLst/>
              <a:cxnLst/>
              <a:rect l="l" t="t" r="r" b="b"/>
              <a:pathLst>
                <a:path w="2548" h="91" extrusionOk="0">
                  <a:moveTo>
                    <a:pt x="0" y="1"/>
                  </a:moveTo>
                  <a:lnTo>
                    <a:pt x="0" y="91"/>
                  </a:lnTo>
                  <a:lnTo>
                    <a:pt x="2548" y="91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4"/>
            <p:cNvSpPr/>
            <p:nvPr/>
          </p:nvSpPr>
          <p:spPr>
            <a:xfrm>
              <a:off x="2793200" y="2714275"/>
              <a:ext cx="137300" cy="29175"/>
            </a:xfrm>
            <a:custGeom>
              <a:avLst/>
              <a:gdLst/>
              <a:ahLst/>
              <a:cxnLst/>
              <a:rect l="l" t="t" r="r" b="b"/>
              <a:pathLst>
                <a:path w="5492" h="1167" extrusionOk="0">
                  <a:moveTo>
                    <a:pt x="0" y="1"/>
                  </a:moveTo>
                  <a:lnTo>
                    <a:pt x="0" y="2"/>
                  </a:lnTo>
                  <a:lnTo>
                    <a:pt x="0" y="356"/>
                  </a:lnTo>
                  <a:cubicBezTo>
                    <a:pt x="0" y="581"/>
                    <a:pt x="182" y="764"/>
                    <a:pt x="409" y="764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28575" dist="19050" dir="54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64"/>
          <p:cNvGrpSpPr/>
          <p:nvPr/>
        </p:nvGrpSpPr>
        <p:grpSpPr>
          <a:xfrm rot="8337141">
            <a:off x="7636570" y="4112211"/>
            <a:ext cx="700606" cy="297852"/>
            <a:chOff x="2793200" y="2808425"/>
            <a:chExt cx="137300" cy="58375"/>
          </a:xfrm>
        </p:grpSpPr>
        <p:sp>
          <p:nvSpPr>
            <p:cNvPr id="1396" name="Google Shape;1396;p64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4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4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4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4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4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2" name="Google Shape;1402;p64"/>
          <p:cNvGrpSpPr/>
          <p:nvPr/>
        </p:nvGrpSpPr>
        <p:grpSpPr>
          <a:xfrm rot="2700000">
            <a:off x="1182605" y="614099"/>
            <a:ext cx="700610" cy="297466"/>
            <a:chOff x="2793200" y="2931725"/>
            <a:chExt cx="137300" cy="58300"/>
          </a:xfrm>
        </p:grpSpPr>
        <p:sp>
          <p:nvSpPr>
            <p:cNvPr id="1403" name="Google Shape;1403;p64"/>
            <p:cNvSpPr/>
            <p:nvPr/>
          </p:nvSpPr>
          <p:spPr>
            <a:xfrm>
              <a:off x="2793200" y="2941825"/>
              <a:ext cx="10225" cy="38100"/>
            </a:xfrm>
            <a:custGeom>
              <a:avLst/>
              <a:gdLst/>
              <a:ahLst/>
              <a:cxnLst/>
              <a:rect l="l" t="t" r="r" b="b"/>
              <a:pathLst>
                <a:path w="409" h="1524" extrusionOk="0">
                  <a:moveTo>
                    <a:pt x="407" y="1"/>
                  </a:moveTo>
                  <a:cubicBezTo>
                    <a:pt x="183" y="1"/>
                    <a:pt x="0" y="184"/>
                    <a:pt x="0" y="409"/>
                  </a:cubicBezTo>
                  <a:lnTo>
                    <a:pt x="0" y="1116"/>
                  </a:lnTo>
                  <a:cubicBezTo>
                    <a:pt x="0" y="1342"/>
                    <a:pt x="182" y="1524"/>
                    <a:pt x="409" y="1524"/>
                  </a:cubicBezTo>
                  <a:lnTo>
                    <a:pt x="409" y="1116"/>
                  </a:lnTo>
                  <a:lnTo>
                    <a:pt x="409" y="409"/>
                  </a:lnTo>
                  <a:lnTo>
                    <a:pt x="409" y="1"/>
                  </a:lnTo>
                  <a:cubicBezTo>
                    <a:pt x="408" y="1"/>
                    <a:pt x="40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4"/>
            <p:cNvSpPr/>
            <p:nvPr/>
          </p:nvSpPr>
          <p:spPr>
            <a:xfrm>
              <a:off x="2803375" y="29483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4"/>
            <p:cNvSpPr/>
            <p:nvPr/>
          </p:nvSpPr>
          <p:spPr>
            <a:xfrm>
              <a:off x="2837650" y="2931725"/>
              <a:ext cx="29175" cy="58300"/>
            </a:xfrm>
            <a:custGeom>
              <a:avLst/>
              <a:gdLst/>
              <a:ahLst/>
              <a:cxnLst/>
              <a:rect l="l" t="t" r="r" b="b"/>
              <a:pathLst>
                <a:path w="1167" h="2332" extrusionOk="0">
                  <a:moveTo>
                    <a:pt x="1166" y="1"/>
                  </a:moveTo>
                  <a:cubicBezTo>
                    <a:pt x="522" y="1"/>
                    <a:pt x="0" y="523"/>
                    <a:pt x="0" y="1166"/>
                  </a:cubicBezTo>
                  <a:cubicBezTo>
                    <a:pt x="0" y="1809"/>
                    <a:pt x="522" y="2332"/>
                    <a:pt x="1166" y="2332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4"/>
            <p:cNvSpPr/>
            <p:nvPr/>
          </p:nvSpPr>
          <p:spPr>
            <a:xfrm>
              <a:off x="2866775" y="29563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0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4"/>
            <p:cNvSpPr/>
            <p:nvPr/>
          </p:nvSpPr>
          <p:spPr>
            <a:xfrm>
              <a:off x="2866775" y="2958600"/>
              <a:ext cx="63700" cy="2275"/>
            </a:xfrm>
            <a:custGeom>
              <a:avLst/>
              <a:gdLst/>
              <a:ahLst/>
              <a:cxnLst/>
              <a:rect l="l" t="t" r="r" b="b"/>
              <a:pathLst>
                <a:path w="2548" h="91" extrusionOk="0">
                  <a:moveTo>
                    <a:pt x="0" y="1"/>
                  </a:moveTo>
                  <a:lnTo>
                    <a:pt x="0" y="91"/>
                  </a:lnTo>
                  <a:lnTo>
                    <a:pt x="2548" y="91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4"/>
            <p:cNvSpPr/>
            <p:nvPr/>
          </p:nvSpPr>
          <p:spPr>
            <a:xfrm>
              <a:off x="2793200" y="2960850"/>
              <a:ext cx="137300" cy="29150"/>
            </a:xfrm>
            <a:custGeom>
              <a:avLst/>
              <a:gdLst/>
              <a:ahLst/>
              <a:cxnLst/>
              <a:rect l="l" t="t" r="r" b="b"/>
              <a:pathLst>
                <a:path w="5492" h="1166" extrusionOk="0">
                  <a:moveTo>
                    <a:pt x="0" y="1"/>
                  </a:moveTo>
                  <a:lnTo>
                    <a:pt x="0" y="356"/>
                  </a:lnTo>
                  <a:cubicBezTo>
                    <a:pt x="0" y="581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4"/>
                    <a:pt x="2479" y="1166"/>
                    <a:pt x="2944" y="1166"/>
                  </a:cubicBezTo>
                  <a:lnTo>
                    <a:pt x="2944" y="182"/>
                  </a:lnTo>
                  <a:lnTo>
                    <a:pt x="4718" y="18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28575" dist="9525" dir="69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64"/>
          <p:cNvSpPr/>
          <p:nvPr/>
        </p:nvSpPr>
        <p:spPr>
          <a:xfrm rot="9718896">
            <a:off x="4836558" y="4048823"/>
            <a:ext cx="281771" cy="760832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84;p65">
            <a:extLst>
              <a:ext uri="{FF2B5EF4-FFF2-40B4-BE49-F238E27FC236}">
                <a16:creationId xmlns:a16="http://schemas.microsoft.com/office/drawing/2014/main" id="{91491139-C62E-2900-0E03-2739315AF5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3757" y="3248312"/>
            <a:ext cx="23364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</a:t>
            </a:r>
            <a:r>
              <a:rPr lang="es" dirty="0"/>
              <a:t> </a:t>
            </a:r>
            <a:endParaRPr dirty="0"/>
          </a:p>
        </p:txBody>
      </p:sp>
      <p:sp>
        <p:nvSpPr>
          <p:cNvPr id="3" name="Google Shape;1684;p65">
            <a:extLst>
              <a:ext uri="{FF2B5EF4-FFF2-40B4-BE49-F238E27FC236}">
                <a16:creationId xmlns:a16="http://schemas.microsoft.com/office/drawing/2014/main" id="{6AF5E37D-8168-1BD2-60CE-F3464CF84044}"/>
              </a:ext>
            </a:extLst>
          </p:cNvPr>
          <p:cNvSpPr txBox="1">
            <a:spLocks/>
          </p:cNvSpPr>
          <p:nvPr/>
        </p:nvSpPr>
        <p:spPr>
          <a:xfrm>
            <a:off x="5690191" y="1981798"/>
            <a:ext cx="23364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GB"/>
              <a:t>Experiment </a:t>
            </a:r>
            <a:endParaRPr lang="en-GB" dirty="0"/>
          </a:p>
        </p:txBody>
      </p:sp>
      <p:sp>
        <p:nvSpPr>
          <p:cNvPr id="4" name="Google Shape;1684;p65">
            <a:extLst>
              <a:ext uri="{FF2B5EF4-FFF2-40B4-BE49-F238E27FC236}">
                <a16:creationId xmlns:a16="http://schemas.microsoft.com/office/drawing/2014/main" id="{28D2CC64-423B-86C8-C419-673489C210DC}"/>
              </a:ext>
            </a:extLst>
          </p:cNvPr>
          <p:cNvSpPr txBox="1">
            <a:spLocks/>
          </p:cNvSpPr>
          <p:nvPr/>
        </p:nvSpPr>
        <p:spPr>
          <a:xfrm>
            <a:off x="5622311" y="3217758"/>
            <a:ext cx="23364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GB" dirty="0"/>
              <a:t>Outcome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p66"/>
          <p:cNvGrpSpPr/>
          <p:nvPr/>
        </p:nvGrpSpPr>
        <p:grpSpPr>
          <a:xfrm>
            <a:off x="2451391" y="2776725"/>
            <a:ext cx="4186890" cy="1302975"/>
            <a:chOff x="2451391" y="2776725"/>
            <a:chExt cx="4186890" cy="1302975"/>
          </a:xfrm>
        </p:grpSpPr>
        <p:grpSp>
          <p:nvGrpSpPr>
            <p:cNvPr id="1703" name="Google Shape;1703;p66"/>
            <p:cNvGrpSpPr/>
            <p:nvPr/>
          </p:nvGrpSpPr>
          <p:grpSpPr>
            <a:xfrm rot="-231264">
              <a:off x="2481271" y="2914270"/>
              <a:ext cx="4126910" cy="1027883"/>
              <a:chOff x="883000" y="1738800"/>
              <a:chExt cx="2746698" cy="1573908"/>
            </a:xfrm>
          </p:grpSpPr>
          <p:sp>
            <p:nvSpPr>
              <p:cNvPr id="1704" name="Google Shape;1704;p66"/>
              <p:cNvSpPr/>
              <p:nvPr/>
            </p:nvSpPr>
            <p:spPr>
              <a:xfrm>
                <a:off x="883000" y="1738800"/>
                <a:ext cx="2746698" cy="157390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15995" extrusionOk="0">
                    <a:moveTo>
                      <a:pt x="0" y="0"/>
                    </a:moveTo>
                    <a:lnTo>
                      <a:pt x="18420" y="0"/>
                    </a:lnTo>
                    <a:lnTo>
                      <a:pt x="18420" y="15995"/>
                    </a:lnTo>
                    <a:lnTo>
                      <a:pt x="0" y="159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6"/>
              <p:cNvSpPr/>
              <p:nvPr/>
            </p:nvSpPr>
            <p:spPr>
              <a:xfrm>
                <a:off x="883000" y="1738800"/>
                <a:ext cx="2746698" cy="28732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2920" extrusionOk="0">
                    <a:moveTo>
                      <a:pt x="0" y="0"/>
                    </a:moveTo>
                    <a:lnTo>
                      <a:pt x="0" y="2920"/>
                    </a:lnTo>
                    <a:lnTo>
                      <a:pt x="18420" y="2920"/>
                    </a:lnTo>
                    <a:lnTo>
                      <a:pt x="18420" y="0"/>
                    </a:lnTo>
                    <a:close/>
                  </a:path>
                </a:pathLst>
              </a:custGeom>
              <a:solidFill>
                <a:schemeClr val="accent3">
                  <a:alpha val="223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66"/>
            <p:cNvGrpSpPr/>
            <p:nvPr/>
          </p:nvGrpSpPr>
          <p:grpSpPr>
            <a:xfrm rot="1051428">
              <a:off x="6364921" y="3417763"/>
              <a:ext cx="221746" cy="377007"/>
              <a:chOff x="4485800" y="2958525"/>
              <a:chExt cx="113900" cy="193650"/>
            </a:xfrm>
          </p:grpSpPr>
          <p:sp>
            <p:nvSpPr>
              <p:cNvPr id="1707" name="Google Shape;1707;p66"/>
              <p:cNvSpPr/>
              <p:nvPr/>
            </p:nvSpPr>
            <p:spPr>
              <a:xfrm>
                <a:off x="4499275" y="2987225"/>
                <a:ext cx="22600" cy="736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947" extrusionOk="0">
                    <a:moveTo>
                      <a:pt x="206" y="1"/>
                    </a:moveTo>
                    <a:cubicBezTo>
                      <a:pt x="107" y="1"/>
                      <a:pt x="0" y="84"/>
                      <a:pt x="26" y="211"/>
                    </a:cubicBezTo>
                    <a:cubicBezTo>
                      <a:pt x="202" y="1083"/>
                      <a:pt x="378" y="1954"/>
                      <a:pt x="553" y="2826"/>
                    </a:cubicBezTo>
                    <a:cubicBezTo>
                      <a:pt x="571" y="2910"/>
                      <a:pt x="632" y="2947"/>
                      <a:pt x="698" y="2947"/>
                    </a:cubicBezTo>
                    <a:cubicBezTo>
                      <a:pt x="797" y="2947"/>
                      <a:pt x="904" y="2864"/>
                      <a:pt x="879" y="2737"/>
                    </a:cubicBezTo>
                    <a:cubicBezTo>
                      <a:pt x="702" y="1865"/>
                      <a:pt x="526" y="993"/>
                      <a:pt x="350" y="121"/>
                    </a:cubicBezTo>
                    <a:cubicBezTo>
                      <a:pt x="333" y="37"/>
                      <a:pt x="271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6"/>
              <p:cNvSpPr/>
              <p:nvPr/>
            </p:nvSpPr>
            <p:spPr>
              <a:xfrm>
                <a:off x="4496150" y="2958525"/>
                <a:ext cx="854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370" extrusionOk="0">
                    <a:moveTo>
                      <a:pt x="1823" y="0"/>
                    </a:moveTo>
                    <a:cubicBezTo>
                      <a:pt x="1817" y="0"/>
                      <a:pt x="1811" y="0"/>
                      <a:pt x="1805" y="1"/>
                    </a:cubicBezTo>
                    <a:cubicBezTo>
                      <a:pt x="1249" y="3"/>
                      <a:pt x="693" y="110"/>
                      <a:pt x="177" y="317"/>
                    </a:cubicBezTo>
                    <a:cubicBezTo>
                      <a:pt x="0" y="389"/>
                      <a:pt x="50" y="655"/>
                      <a:pt x="205" y="655"/>
                    </a:cubicBezTo>
                    <a:cubicBezTo>
                      <a:pt x="224" y="655"/>
                      <a:pt x="244" y="651"/>
                      <a:pt x="266" y="642"/>
                    </a:cubicBezTo>
                    <a:cubicBezTo>
                      <a:pt x="749" y="449"/>
                      <a:pt x="1258" y="341"/>
                      <a:pt x="1779" y="337"/>
                    </a:cubicBezTo>
                    <a:cubicBezTo>
                      <a:pt x="1797" y="337"/>
                      <a:pt x="1814" y="337"/>
                      <a:pt x="1832" y="337"/>
                    </a:cubicBezTo>
                    <a:cubicBezTo>
                      <a:pt x="2065" y="337"/>
                      <a:pt x="2298" y="356"/>
                      <a:pt x="2528" y="398"/>
                    </a:cubicBezTo>
                    <a:cubicBezTo>
                      <a:pt x="2658" y="421"/>
                      <a:pt x="3007" y="449"/>
                      <a:pt x="3063" y="602"/>
                    </a:cubicBezTo>
                    <a:cubicBezTo>
                      <a:pt x="3129" y="779"/>
                      <a:pt x="2758" y="892"/>
                      <a:pt x="2646" y="926"/>
                    </a:cubicBezTo>
                    <a:cubicBezTo>
                      <a:pt x="2405" y="1001"/>
                      <a:pt x="2157" y="1031"/>
                      <a:pt x="1905" y="1032"/>
                    </a:cubicBezTo>
                    <a:cubicBezTo>
                      <a:pt x="1895" y="1032"/>
                      <a:pt x="1886" y="1032"/>
                      <a:pt x="1876" y="1032"/>
                    </a:cubicBezTo>
                    <a:cubicBezTo>
                      <a:pt x="1356" y="1032"/>
                      <a:pt x="844" y="923"/>
                      <a:pt x="333" y="835"/>
                    </a:cubicBezTo>
                    <a:cubicBezTo>
                      <a:pt x="322" y="833"/>
                      <a:pt x="312" y="832"/>
                      <a:pt x="301" y="832"/>
                    </a:cubicBezTo>
                    <a:cubicBezTo>
                      <a:pt x="112" y="832"/>
                      <a:pt x="41" y="1125"/>
                      <a:pt x="244" y="1160"/>
                    </a:cubicBezTo>
                    <a:cubicBezTo>
                      <a:pt x="732" y="1243"/>
                      <a:pt x="1221" y="1344"/>
                      <a:pt x="1717" y="1365"/>
                    </a:cubicBezTo>
                    <a:cubicBezTo>
                      <a:pt x="1778" y="1368"/>
                      <a:pt x="1840" y="1369"/>
                      <a:pt x="1903" y="1369"/>
                    </a:cubicBezTo>
                    <a:cubicBezTo>
                      <a:pt x="2311" y="1369"/>
                      <a:pt x="2755" y="1309"/>
                      <a:pt x="3096" y="1098"/>
                    </a:cubicBezTo>
                    <a:cubicBezTo>
                      <a:pt x="3250" y="1003"/>
                      <a:pt x="3392" y="859"/>
                      <a:pt x="3405" y="670"/>
                    </a:cubicBezTo>
                    <a:cubicBezTo>
                      <a:pt x="3418" y="478"/>
                      <a:pt x="3299" y="318"/>
                      <a:pt x="3138" y="229"/>
                    </a:cubicBezTo>
                    <a:cubicBezTo>
                      <a:pt x="2951" y="124"/>
                      <a:pt x="2722" y="89"/>
                      <a:pt x="2513" y="56"/>
                    </a:cubicBezTo>
                    <a:cubicBezTo>
                      <a:pt x="2284" y="20"/>
                      <a:pt x="2054" y="0"/>
                      <a:pt x="1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66"/>
              <p:cNvSpPr/>
              <p:nvPr/>
            </p:nvSpPr>
            <p:spPr>
              <a:xfrm>
                <a:off x="4557425" y="2977700"/>
                <a:ext cx="2195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344" extrusionOk="0">
                    <a:moveTo>
                      <a:pt x="672" y="1"/>
                    </a:moveTo>
                    <a:cubicBezTo>
                      <a:pt x="606" y="1"/>
                      <a:pt x="543" y="37"/>
                      <a:pt x="524" y="121"/>
                    </a:cubicBezTo>
                    <a:cubicBezTo>
                      <a:pt x="299" y="1113"/>
                      <a:pt x="159" y="2127"/>
                      <a:pt x="18" y="3132"/>
                    </a:cubicBezTo>
                    <a:cubicBezTo>
                      <a:pt x="0" y="3260"/>
                      <a:pt x="111" y="3344"/>
                      <a:pt x="208" y="3344"/>
                    </a:cubicBezTo>
                    <a:cubicBezTo>
                      <a:pt x="272" y="3344"/>
                      <a:pt x="330" y="3307"/>
                      <a:pt x="342" y="3222"/>
                    </a:cubicBezTo>
                    <a:cubicBezTo>
                      <a:pt x="483" y="2216"/>
                      <a:pt x="623" y="1202"/>
                      <a:pt x="849" y="211"/>
                    </a:cubicBezTo>
                    <a:cubicBezTo>
                      <a:pt x="878" y="84"/>
                      <a:pt x="772" y="1"/>
                      <a:pt x="6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66"/>
              <p:cNvSpPr/>
              <p:nvPr/>
            </p:nvSpPr>
            <p:spPr>
              <a:xfrm>
                <a:off x="4514300" y="3053500"/>
                <a:ext cx="525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596" extrusionOk="0">
                    <a:moveTo>
                      <a:pt x="200" y="1"/>
                    </a:moveTo>
                    <a:cubicBezTo>
                      <a:pt x="140" y="1"/>
                      <a:pt x="79" y="35"/>
                      <a:pt x="49" y="85"/>
                    </a:cubicBezTo>
                    <a:cubicBezTo>
                      <a:pt x="1" y="169"/>
                      <a:pt x="34" y="264"/>
                      <a:pt x="109" y="315"/>
                    </a:cubicBezTo>
                    <a:cubicBezTo>
                      <a:pt x="381" y="502"/>
                      <a:pt x="709" y="596"/>
                      <a:pt x="1038" y="596"/>
                    </a:cubicBezTo>
                    <a:cubicBezTo>
                      <a:pt x="1359" y="596"/>
                      <a:pt x="1681" y="506"/>
                      <a:pt x="1950" y="327"/>
                    </a:cubicBezTo>
                    <a:cubicBezTo>
                      <a:pt x="2099" y="227"/>
                      <a:pt x="2007" y="7"/>
                      <a:pt x="1868" y="7"/>
                    </a:cubicBezTo>
                    <a:cubicBezTo>
                      <a:pt x="1840" y="7"/>
                      <a:pt x="1810" y="16"/>
                      <a:pt x="1780" y="36"/>
                    </a:cubicBezTo>
                    <a:cubicBezTo>
                      <a:pt x="1557" y="185"/>
                      <a:pt x="1298" y="259"/>
                      <a:pt x="1039" y="259"/>
                    </a:cubicBezTo>
                    <a:cubicBezTo>
                      <a:pt x="773" y="259"/>
                      <a:pt x="506" y="180"/>
                      <a:pt x="280" y="25"/>
                    </a:cubicBezTo>
                    <a:cubicBezTo>
                      <a:pt x="256" y="8"/>
                      <a:pt x="228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66"/>
              <p:cNvSpPr/>
              <p:nvPr/>
            </p:nvSpPr>
            <p:spPr>
              <a:xfrm>
                <a:off x="4485800" y="3045150"/>
                <a:ext cx="11390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4556" h="1428" extrusionOk="0">
                    <a:moveTo>
                      <a:pt x="3310" y="1"/>
                    </a:moveTo>
                    <a:cubicBezTo>
                      <a:pt x="3305" y="1"/>
                      <a:pt x="3300" y="1"/>
                      <a:pt x="3295" y="1"/>
                    </a:cubicBezTo>
                    <a:cubicBezTo>
                      <a:pt x="3080" y="6"/>
                      <a:pt x="3079" y="338"/>
                      <a:pt x="3291" y="338"/>
                    </a:cubicBezTo>
                    <a:cubicBezTo>
                      <a:pt x="3293" y="338"/>
                      <a:pt x="3294" y="338"/>
                      <a:pt x="3295" y="338"/>
                    </a:cubicBezTo>
                    <a:cubicBezTo>
                      <a:pt x="3298" y="338"/>
                      <a:pt x="3301" y="338"/>
                      <a:pt x="3303" y="338"/>
                    </a:cubicBezTo>
                    <a:cubicBezTo>
                      <a:pt x="3448" y="338"/>
                      <a:pt x="3572" y="422"/>
                      <a:pt x="3706" y="471"/>
                    </a:cubicBezTo>
                    <a:cubicBezTo>
                      <a:pt x="3797" y="504"/>
                      <a:pt x="3889" y="529"/>
                      <a:pt x="3975" y="575"/>
                    </a:cubicBezTo>
                    <a:cubicBezTo>
                      <a:pt x="3990" y="584"/>
                      <a:pt x="4048" y="633"/>
                      <a:pt x="4083" y="659"/>
                    </a:cubicBezTo>
                    <a:lnTo>
                      <a:pt x="4083" y="659"/>
                    </a:lnTo>
                    <a:cubicBezTo>
                      <a:pt x="4080" y="660"/>
                      <a:pt x="4077" y="661"/>
                      <a:pt x="4074" y="662"/>
                    </a:cubicBezTo>
                    <a:cubicBezTo>
                      <a:pt x="3985" y="694"/>
                      <a:pt x="3915" y="731"/>
                      <a:pt x="3837" y="784"/>
                    </a:cubicBezTo>
                    <a:cubicBezTo>
                      <a:pt x="3624" y="924"/>
                      <a:pt x="3336" y="973"/>
                      <a:pt x="3089" y="1019"/>
                    </a:cubicBezTo>
                    <a:cubicBezTo>
                      <a:pt x="2825" y="1068"/>
                      <a:pt x="2556" y="1090"/>
                      <a:pt x="2288" y="1092"/>
                    </a:cubicBezTo>
                    <a:cubicBezTo>
                      <a:pt x="2274" y="1092"/>
                      <a:pt x="2260" y="1092"/>
                      <a:pt x="2246" y="1092"/>
                    </a:cubicBezTo>
                    <a:cubicBezTo>
                      <a:pt x="1724" y="1092"/>
                      <a:pt x="1201" y="1014"/>
                      <a:pt x="705" y="848"/>
                    </a:cubicBezTo>
                    <a:cubicBezTo>
                      <a:pt x="594" y="810"/>
                      <a:pt x="476" y="739"/>
                      <a:pt x="362" y="714"/>
                    </a:cubicBezTo>
                    <a:cubicBezTo>
                      <a:pt x="358" y="712"/>
                      <a:pt x="354" y="709"/>
                      <a:pt x="350" y="707"/>
                    </a:cubicBezTo>
                    <a:lnTo>
                      <a:pt x="350" y="707"/>
                    </a:lnTo>
                    <a:cubicBezTo>
                      <a:pt x="355" y="675"/>
                      <a:pt x="363" y="644"/>
                      <a:pt x="376" y="614"/>
                    </a:cubicBezTo>
                    <a:cubicBezTo>
                      <a:pt x="406" y="584"/>
                      <a:pt x="440" y="558"/>
                      <a:pt x="477" y="534"/>
                    </a:cubicBezTo>
                    <a:cubicBezTo>
                      <a:pt x="649" y="417"/>
                      <a:pt x="847" y="366"/>
                      <a:pt x="1050" y="366"/>
                    </a:cubicBezTo>
                    <a:cubicBezTo>
                      <a:pt x="1106" y="366"/>
                      <a:pt x="1162" y="370"/>
                      <a:pt x="1219" y="378"/>
                    </a:cubicBezTo>
                    <a:cubicBezTo>
                      <a:pt x="1227" y="379"/>
                      <a:pt x="1236" y="379"/>
                      <a:pt x="1244" y="379"/>
                    </a:cubicBezTo>
                    <a:cubicBezTo>
                      <a:pt x="1432" y="379"/>
                      <a:pt x="1422" y="68"/>
                      <a:pt x="1219" y="41"/>
                    </a:cubicBezTo>
                    <a:cubicBezTo>
                      <a:pt x="1166" y="34"/>
                      <a:pt x="1109" y="30"/>
                      <a:pt x="1050" y="30"/>
                    </a:cubicBezTo>
                    <a:cubicBezTo>
                      <a:pt x="603" y="30"/>
                      <a:pt x="34" y="239"/>
                      <a:pt x="12" y="724"/>
                    </a:cubicBezTo>
                    <a:cubicBezTo>
                      <a:pt x="0" y="985"/>
                      <a:pt x="273" y="1046"/>
                      <a:pt x="477" y="1123"/>
                    </a:cubicBezTo>
                    <a:cubicBezTo>
                      <a:pt x="750" y="1225"/>
                      <a:pt x="1035" y="1299"/>
                      <a:pt x="1322" y="1349"/>
                    </a:cubicBezTo>
                    <a:cubicBezTo>
                      <a:pt x="1625" y="1401"/>
                      <a:pt x="1932" y="1427"/>
                      <a:pt x="2239" y="1427"/>
                    </a:cubicBezTo>
                    <a:cubicBezTo>
                      <a:pt x="2514" y="1427"/>
                      <a:pt x="2789" y="1406"/>
                      <a:pt x="3061" y="1363"/>
                    </a:cubicBezTo>
                    <a:cubicBezTo>
                      <a:pt x="3335" y="1320"/>
                      <a:pt x="3622" y="1261"/>
                      <a:pt x="3875" y="1145"/>
                    </a:cubicBezTo>
                    <a:cubicBezTo>
                      <a:pt x="3984" y="1095"/>
                      <a:pt x="4072" y="1023"/>
                      <a:pt x="4183" y="979"/>
                    </a:cubicBezTo>
                    <a:cubicBezTo>
                      <a:pt x="4274" y="944"/>
                      <a:pt x="4370" y="912"/>
                      <a:pt x="4423" y="824"/>
                    </a:cubicBezTo>
                    <a:cubicBezTo>
                      <a:pt x="4556" y="601"/>
                      <a:pt x="4323" y="384"/>
                      <a:pt x="4146" y="286"/>
                    </a:cubicBezTo>
                    <a:cubicBezTo>
                      <a:pt x="4022" y="219"/>
                      <a:pt x="3888" y="183"/>
                      <a:pt x="3759" y="131"/>
                    </a:cubicBezTo>
                    <a:cubicBezTo>
                      <a:pt x="3609" y="70"/>
                      <a:pt x="3475" y="1"/>
                      <a:pt x="3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66"/>
              <p:cNvSpPr/>
              <p:nvPr/>
            </p:nvSpPr>
            <p:spPr>
              <a:xfrm>
                <a:off x="4522150" y="3076100"/>
                <a:ext cx="297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3043" extrusionOk="0">
                    <a:moveTo>
                      <a:pt x="208" y="0"/>
                    </a:moveTo>
                    <a:cubicBezTo>
                      <a:pt x="110" y="0"/>
                      <a:pt x="1" y="83"/>
                      <a:pt x="20" y="211"/>
                    </a:cubicBezTo>
                    <a:cubicBezTo>
                      <a:pt x="159" y="1114"/>
                      <a:pt x="298" y="2019"/>
                      <a:pt x="437" y="2923"/>
                    </a:cubicBezTo>
                    <a:cubicBezTo>
                      <a:pt x="449" y="3003"/>
                      <a:pt x="524" y="3043"/>
                      <a:pt x="599" y="3043"/>
                    </a:cubicBezTo>
                    <a:cubicBezTo>
                      <a:pt x="674" y="3043"/>
                      <a:pt x="749" y="3003"/>
                      <a:pt x="761" y="2923"/>
                    </a:cubicBezTo>
                    <a:cubicBezTo>
                      <a:pt x="897" y="2032"/>
                      <a:pt x="1033" y="1142"/>
                      <a:pt x="1169" y="251"/>
                    </a:cubicBezTo>
                    <a:cubicBezTo>
                      <a:pt x="1188" y="123"/>
                      <a:pt x="1078" y="40"/>
                      <a:pt x="981" y="40"/>
                    </a:cubicBezTo>
                    <a:cubicBezTo>
                      <a:pt x="916" y="40"/>
                      <a:pt x="857" y="76"/>
                      <a:pt x="844" y="161"/>
                    </a:cubicBezTo>
                    <a:cubicBezTo>
                      <a:pt x="762" y="699"/>
                      <a:pt x="680" y="1237"/>
                      <a:pt x="598" y="1774"/>
                    </a:cubicBezTo>
                    <a:lnTo>
                      <a:pt x="598" y="1774"/>
                    </a:lnTo>
                    <a:cubicBezTo>
                      <a:pt x="514" y="1223"/>
                      <a:pt x="429" y="672"/>
                      <a:pt x="344" y="121"/>
                    </a:cubicBezTo>
                    <a:cubicBezTo>
                      <a:pt x="331" y="37"/>
                      <a:pt x="272" y="0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13" name="Google Shape;1713;p66"/>
          <p:cNvSpPr txBox="1">
            <a:spLocks noGrp="1"/>
          </p:cNvSpPr>
          <p:nvPr>
            <p:ph type="title"/>
          </p:nvPr>
        </p:nvSpPr>
        <p:spPr>
          <a:xfrm>
            <a:off x="1164475" y="1158450"/>
            <a:ext cx="68151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 dirty="0"/>
              <a:t>Introduction</a:t>
            </a:r>
            <a:endParaRPr sz="6600" dirty="0"/>
          </a:p>
        </p:txBody>
      </p:sp>
      <p:sp>
        <p:nvSpPr>
          <p:cNvPr id="1714" name="Google Shape;1714;p66"/>
          <p:cNvSpPr txBox="1">
            <a:spLocks noGrp="1"/>
          </p:cNvSpPr>
          <p:nvPr>
            <p:ph type="subTitle" idx="1"/>
          </p:nvPr>
        </p:nvSpPr>
        <p:spPr>
          <a:xfrm rot="-208938">
            <a:off x="2575322" y="3144472"/>
            <a:ext cx="3990769" cy="662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</a:rPr>
              <a:t>Project</a:t>
            </a:r>
            <a:r>
              <a:rPr lang="es" sz="1600" dirty="0">
                <a:solidFill>
                  <a:schemeClr val="dk1"/>
                </a:solidFill>
                <a:highlight>
                  <a:schemeClr val="accent6"/>
                </a:highlight>
              </a:rPr>
              <a:t> Idea </a:t>
            </a:r>
            <a:r>
              <a:rPr lang="es" sz="1600" dirty="0">
                <a:solidFill>
                  <a:schemeClr val="dk1"/>
                </a:solidFill>
              </a:rPr>
              <a:t>and</a:t>
            </a:r>
            <a:r>
              <a:rPr lang="es" sz="1600" dirty="0">
                <a:solidFill>
                  <a:schemeClr val="dk1"/>
                </a:solidFill>
                <a:highlight>
                  <a:schemeClr val="accent6"/>
                </a:highlight>
              </a:rPr>
              <a:t> Objective</a:t>
            </a:r>
            <a:r>
              <a:rPr lang="es" sz="1600" dirty="0"/>
              <a:t>...</a:t>
            </a:r>
            <a:endParaRPr sz="1600" dirty="0"/>
          </a:p>
        </p:txBody>
      </p:sp>
      <p:sp>
        <p:nvSpPr>
          <p:cNvPr id="1715" name="Google Shape;1715;p66"/>
          <p:cNvSpPr/>
          <p:nvPr/>
        </p:nvSpPr>
        <p:spPr>
          <a:xfrm rot="124031">
            <a:off x="2019431" y="3811601"/>
            <a:ext cx="909967" cy="374396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6" name="Google Shape;1716;p66"/>
          <p:cNvGrpSpPr/>
          <p:nvPr/>
        </p:nvGrpSpPr>
        <p:grpSpPr>
          <a:xfrm rot="1319243">
            <a:off x="580839" y="233008"/>
            <a:ext cx="1000561" cy="3297108"/>
            <a:chOff x="5093225" y="4083425"/>
            <a:chExt cx="374500" cy="1234075"/>
          </a:xfrm>
        </p:grpSpPr>
        <p:sp>
          <p:nvSpPr>
            <p:cNvPr id="1717" name="Google Shape;1717;p66"/>
            <p:cNvSpPr/>
            <p:nvPr/>
          </p:nvSpPr>
          <p:spPr>
            <a:xfrm>
              <a:off x="5114150" y="5254175"/>
              <a:ext cx="33975" cy="63325"/>
            </a:xfrm>
            <a:custGeom>
              <a:avLst/>
              <a:gdLst/>
              <a:ahLst/>
              <a:cxnLst/>
              <a:rect l="l" t="t" r="r" b="b"/>
              <a:pathLst>
                <a:path w="1359" h="2533" extrusionOk="0">
                  <a:moveTo>
                    <a:pt x="933" y="0"/>
                  </a:moveTo>
                  <a:cubicBezTo>
                    <a:pt x="658" y="0"/>
                    <a:pt x="323" y="525"/>
                    <a:pt x="165" y="1223"/>
                  </a:cubicBezTo>
                  <a:cubicBezTo>
                    <a:pt x="0" y="1958"/>
                    <a:pt x="171" y="2463"/>
                    <a:pt x="454" y="2526"/>
                  </a:cubicBezTo>
                  <a:cubicBezTo>
                    <a:pt x="474" y="2531"/>
                    <a:pt x="493" y="2533"/>
                    <a:pt x="513" y="2533"/>
                  </a:cubicBezTo>
                  <a:cubicBezTo>
                    <a:pt x="778" y="2533"/>
                    <a:pt x="1039" y="2138"/>
                    <a:pt x="1193" y="1454"/>
                  </a:cubicBezTo>
                  <a:cubicBezTo>
                    <a:pt x="1359" y="718"/>
                    <a:pt x="1263" y="70"/>
                    <a:pt x="979" y="5"/>
                  </a:cubicBezTo>
                  <a:cubicBezTo>
                    <a:pt x="964" y="2"/>
                    <a:pt x="949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6"/>
            <p:cNvSpPr/>
            <p:nvPr/>
          </p:nvSpPr>
          <p:spPr>
            <a:xfrm>
              <a:off x="5093225" y="4487025"/>
              <a:ext cx="271825" cy="814950"/>
            </a:xfrm>
            <a:custGeom>
              <a:avLst/>
              <a:gdLst/>
              <a:ahLst/>
              <a:cxnLst/>
              <a:rect l="l" t="t" r="r" b="b"/>
              <a:pathLst>
                <a:path w="10873" h="32598" extrusionOk="0">
                  <a:moveTo>
                    <a:pt x="6330" y="0"/>
                  </a:moveTo>
                  <a:lnTo>
                    <a:pt x="1" y="28110"/>
                  </a:lnTo>
                  <a:lnTo>
                    <a:pt x="817" y="32006"/>
                  </a:lnTo>
                  <a:cubicBezTo>
                    <a:pt x="896" y="32382"/>
                    <a:pt x="1220" y="32597"/>
                    <a:pt x="1549" y="32597"/>
                  </a:cubicBezTo>
                  <a:cubicBezTo>
                    <a:pt x="1765" y="32597"/>
                    <a:pt x="1984" y="32504"/>
                    <a:pt x="2137" y="32303"/>
                  </a:cubicBezTo>
                  <a:lnTo>
                    <a:pt x="4544" y="29132"/>
                  </a:lnTo>
                  <a:lnTo>
                    <a:pt x="10873" y="1023"/>
                  </a:lnTo>
                  <a:lnTo>
                    <a:pt x="63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6"/>
            <p:cNvSpPr/>
            <p:nvPr/>
          </p:nvSpPr>
          <p:spPr>
            <a:xfrm>
              <a:off x="5161575" y="4506550"/>
              <a:ext cx="203450" cy="768400"/>
            </a:xfrm>
            <a:custGeom>
              <a:avLst/>
              <a:gdLst/>
              <a:ahLst/>
              <a:cxnLst/>
              <a:rect l="l" t="t" r="r" b="b"/>
              <a:pathLst>
                <a:path w="8138" h="30736" extrusionOk="0">
                  <a:moveTo>
                    <a:pt x="7067" y="0"/>
                  </a:moveTo>
                  <a:lnTo>
                    <a:pt x="0" y="30735"/>
                  </a:lnTo>
                  <a:lnTo>
                    <a:pt x="1810" y="28351"/>
                  </a:lnTo>
                  <a:lnTo>
                    <a:pt x="8138" y="242"/>
                  </a:lnTo>
                  <a:lnTo>
                    <a:pt x="7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6"/>
            <p:cNvSpPr/>
            <p:nvPr/>
          </p:nvSpPr>
          <p:spPr>
            <a:xfrm>
              <a:off x="5218350" y="4104050"/>
              <a:ext cx="249375" cy="481875"/>
            </a:xfrm>
            <a:custGeom>
              <a:avLst/>
              <a:gdLst/>
              <a:ahLst/>
              <a:cxnLst/>
              <a:rect l="l" t="t" r="r" b="b"/>
              <a:pathLst>
                <a:path w="9975" h="19275" extrusionOk="0">
                  <a:moveTo>
                    <a:pt x="4779" y="0"/>
                  </a:moveTo>
                  <a:cubicBezTo>
                    <a:pt x="4505" y="0"/>
                    <a:pt x="4256" y="11"/>
                    <a:pt x="4033" y="27"/>
                  </a:cubicBezTo>
                  <a:lnTo>
                    <a:pt x="1" y="17936"/>
                  </a:lnTo>
                  <a:lnTo>
                    <a:pt x="5942" y="19274"/>
                  </a:lnTo>
                  <a:lnTo>
                    <a:pt x="9974" y="1365"/>
                  </a:lnTo>
                  <a:cubicBezTo>
                    <a:pt x="9325" y="999"/>
                    <a:pt x="8393" y="563"/>
                    <a:pt x="7210" y="283"/>
                  </a:cubicBezTo>
                  <a:cubicBezTo>
                    <a:pt x="6291" y="66"/>
                    <a:pt x="5461" y="0"/>
                    <a:pt x="4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6"/>
            <p:cNvSpPr/>
            <p:nvPr/>
          </p:nvSpPr>
          <p:spPr>
            <a:xfrm>
              <a:off x="5298475" y="4094200"/>
              <a:ext cx="132675" cy="381375"/>
            </a:xfrm>
            <a:custGeom>
              <a:avLst/>
              <a:gdLst/>
              <a:ahLst/>
              <a:cxnLst/>
              <a:rect l="l" t="t" r="r" b="b"/>
              <a:pathLst>
                <a:path w="5307" h="15255" extrusionOk="0">
                  <a:moveTo>
                    <a:pt x="4128" y="1"/>
                  </a:moveTo>
                  <a:cubicBezTo>
                    <a:pt x="3636" y="1"/>
                    <a:pt x="3193" y="340"/>
                    <a:pt x="3081" y="839"/>
                  </a:cubicBezTo>
                  <a:lnTo>
                    <a:pt x="130" y="13944"/>
                  </a:lnTo>
                  <a:cubicBezTo>
                    <a:pt x="0" y="14523"/>
                    <a:pt x="363" y="15098"/>
                    <a:pt x="943" y="15228"/>
                  </a:cubicBezTo>
                  <a:cubicBezTo>
                    <a:pt x="1022" y="15246"/>
                    <a:pt x="1102" y="15255"/>
                    <a:pt x="1180" y="15255"/>
                  </a:cubicBezTo>
                  <a:cubicBezTo>
                    <a:pt x="1671" y="15255"/>
                    <a:pt x="2114" y="14915"/>
                    <a:pt x="2226" y="14416"/>
                  </a:cubicBezTo>
                  <a:lnTo>
                    <a:pt x="5177" y="1312"/>
                  </a:lnTo>
                  <a:cubicBezTo>
                    <a:pt x="5307" y="733"/>
                    <a:pt x="4944" y="158"/>
                    <a:pt x="4365" y="27"/>
                  </a:cubicBezTo>
                  <a:cubicBezTo>
                    <a:pt x="4286" y="9"/>
                    <a:pt x="4206" y="1"/>
                    <a:pt x="4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6"/>
            <p:cNvSpPr/>
            <p:nvPr/>
          </p:nvSpPr>
          <p:spPr>
            <a:xfrm>
              <a:off x="5291700" y="4083425"/>
              <a:ext cx="132725" cy="381375"/>
            </a:xfrm>
            <a:custGeom>
              <a:avLst/>
              <a:gdLst/>
              <a:ahLst/>
              <a:cxnLst/>
              <a:rect l="l" t="t" r="r" b="b"/>
              <a:pathLst>
                <a:path w="5309" h="15255" extrusionOk="0">
                  <a:moveTo>
                    <a:pt x="4129" y="0"/>
                  </a:moveTo>
                  <a:cubicBezTo>
                    <a:pt x="3637" y="0"/>
                    <a:pt x="3194" y="340"/>
                    <a:pt x="3081" y="839"/>
                  </a:cubicBezTo>
                  <a:lnTo>
                    <a:pt x="131" y="13944"/>
                  </a:lnTo>
                  <a:cubicBezTo>
                    <a:pt x="1" y="14522"/>
                    <a:pt x="364" y="15098"/>
                    <a:pt x="943" y="15228"/>
                  </a:cubicBezTo>
                  <a:cubicBezTo>
                    <a:pt x="1023" y="15246"/>
                    <a:pt x="1102" y="15255"/>
                    <a:pt x="1180" y="15255"/>
                  </a:cubicBezTo>
                  <a:cubicBezTo>
                    <a:pt x="1672" y="15255"/>
                    <a:pt x="2115" y="14915"/>
                    <a:pt x="2228" y="14416"/>
                  </a:cubicBezTo>
                  <a:lnTo>
                    <a:pt x="5178" y="1311"/>
                  </a:lnTo>
                  <a:cubicBezTo>
                    <a:pt x="5308" y="733"/>
                    <a:pt x="4944" y="157"/>
                    <a:pt x="4366" y="27"/>
                  </a:cubicBezTo>
                  <a:cubicBezTo>
                    <a:pt x="4286" y="9"/>
                    <a:pt x="4207" y="0"/>
                    <a:pt x="4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6"/>
            <p:cNvSpPr/>
            <p:nvPr/>
          </p:nvSpPr>
          <p:spPr>
            <a:xfrm>
              <a:off x="5232100" y="4556075"/>
              <a:ext cx="117200" cy="41600"/>
            </a:xfrm>
            <a:custGeom>
              <a:avLst/>
              <a:gdLst/>
              <a:ahLst/>
              <a:cxnLst/>
              <a:rect l="l" t="t" r="r" b="b"/>
              <a:pathLst>
                <a:path w="4688" h="1664" extrusionOk="0">
                  <a:moveTo>
                    <a:pt x="145" y="0"/>
                  </a:moveTo>
                  <a:lnTo>
                    <a:pt x="1" y="641"/>
                  </a:lnTo>
                  <a:lnTo>
                    <a:pt x="4544" y="1663"/>
                  </a:lnTo>
                  <a:lnTo>
                    <a:pt x="4688" y="102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6"/>
            <p:cNvSpPr/>
            <p:nvPr/>
          </p:nvSpPr>
          <p:spPr>
            <a:xfrm>
              <a:off x="5337525" y="4125425"/>
              <a:ext cx="130175" cy="460500"/>
            </a:xfrm>
            <a:custGeom>
              <a:avLst/>
              <a:gdLst/>
              <a:ahLst/>
              <a:cxnLst/>
              <a:rect l="l" t="t" r="r" b="b"/>
              <a:pathLst>
                <a:path w="5207" h="18420" extrusionOk="0">
                  <a:moveTo>
                    <a:pt x="4175" y="1"/>
                  </a:moveTo>
                  <a:lnTo>
                    <a:pt x="0" y="18155"/>
                  </a:lnTo>
                  <a:lnTo>
                    <a:pt x="1175" y="18419"/>
                  </a:lnTo>
                  <a:lnTo>
                    <a:pt x="5206" y="510"/>
                  </a:lnTo>
                  <a:cubicBezTo>
                    <a:pt x="4919" y="347"/>
                    <a:pt x="4572" y="171"/>
                    <a:pt x="4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5" name="Google Shape;1725;p66"/>
          <p:cNvGrpSpPr/>
          <p:nvPr/>
        </p:nvGrpSpPr>
        <p:grpSpPr>
          <a:xfrm>
            <a:off x="7288866" y="3301262"/>
            <a:ext cx="1892097" cy="2400394"/>
            <a:chOff x="5796000" y="1340675"/>
            <a:chExt cx="521325" cy="661375"/>
          </a:xfrm>
        </p:grpSpPr>
        <p:sp>
          <p:nvSpPr>
            <p:cNvPr id="1726" name="Google Shape;1726;p66"/>
            <p:cNvSpPr/>
            <p:nvPr/>
          </p:nvSpPr>
          <p:spPr>
            <a:xfrm>
              <a:off x="5872650" y="1430300"/>
              <a:ext cx="119625" cy="103425"/>
            </a:xfrm>
            <a:custGeom>
              <a:avLst/>
              <a:gdLst/>
              <a:ahLst/>
              <a:cxnLst/>
              <a:rect l="l" t="t" r="r" b="b"/>
              <a:pathLst>
                <a:path w="4785" h="4137" extrusionOk="0">
                  <a:moveTo>
                    <a:pt x="2348" y="409"/>
                  </a:moveTo>
                  <a:lnTo>
                    <a:pt x="4693" y="3905"/>
                  </a:lnTo>
                  <a:cubicBezTo>
                    <a:pt x="4785" y="4040"/>
                    <a:pt x="4689" y="4137"/>
                    <a:pt x="4482" y="4120"/>
                  </a:cubicBezTo>
                  <a:lnTo>
                    <a:pt x="2978" y="4002"/>
                  </a:lnTo>
                  <a:cubicBezTo>
                    <a:pt x="2771" y="3986"/>
                    <a:pt x="2528" y="3862"/>
                    <a:pt x="2436" y="3728"/>
                  </a:cubicBezTo>
                  <a:lnTo>
                    <a:pt x="91" y="233"/>
                  </a:lnTo>
                  <a:cubicBezTo>
                    <a:pt x="1" y="97"/>
                    <a:pt x="96" y="0"/>
                    <a:pt x="303" y="16"/>
                  </a:cubicBezTo>
                  <a:lnTo>
                    <a:pt x="1808" y="135"/>
                  </a:lnTo>
                  <a:cubicBezTo>
                    <a:pt x="2015" y="151"/>
                    <a:pt x="2258" y="275"/>
                    <a:pt x="2348" y="409"/>
                  </a:cubicBezTo>
                  <a:close/>
                </a:path>
              </a:pathLst>
            </a:custGeom>
            <a:solidFill>
              <a:srgbClr val="FA8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6"/>
            <p:cNvSpPr/>
            <p:nvPr/>
          </p:nvSpPr>
          <p:spPr>
            <a:xfrm>
              <a:off x="5898000" y="1450250"/>
              <a:ext cx="138400" cy="167050"/>
            </a:xfrm>
            <a:custGeom>
              <a:avLst/>
              <a:gdLst/>
              <a:ahLst/>
              <a:cxnLst/>
              <a:rect l="l" t="t" r="r" b="b"/>
              <a:pathLst>
                <a:path w="5536" h="6682" extrusionOk="0">
                  <a:moveTo>
                    <a:pt x="2166" y="238"/>
                  </a:moveTo>
                  <a:lnTo>
                    <a:pt x="5411" y="5075"/>
                  </a:lnTo>
                  <a:cubicBezTo>
                    <a:pt x="5536" y="5262"/>
                    <a:pt x="5486" y="5518"/>
                    <a:pt x="5299" y="5643"/>
                  </a:cubicBezTo>
                  <a:lnTo>
                    <a:pt x="3938" y="6556"/>
                  </a:lnTo>
                  <a:cubicBezTo>
                    <a:pt x="3752" y="6681"/>
                    <a:pt x="3495" y="6631"/>
                    <a:pt x="3370" y="6444"/>
                  </a:cubicBezTo>
                  <a:lnTo>
                    <a:pt x="125" y="1607"/>
                  </a:lnTo>
                  <a:cubicBezTo>
                    <a:pt x="0" y="1420"/>
                    <a:pt x="51" y="1165"/>
                    <a:pt x="237" y="1039"/>
                  </a:cubicBezTo>
                  <a:lnTo>
                    <a:pt x="1597" y="126"/>
                  </a:lnTo>
                  <a:cubicBezTo>
                    <a:pt x="1784" y="1"/>
                    <a:pt x="2040" y="51"/>
                    <a:pt x="2166" y="238"/>
                  </a:cubicBezTo>
                  <a:close/>
                </a:path>
              </a:pathLst>
            </a:custGeom>
            <a:solidFill>
              <a:srgbClr val="26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6"/>
            <p:cNvSpPr/>
            <p:nvPr/>
          </p:nvSpPr>
          <p:spPr>
            <a:xfrm>
              <a:off x="5895900" y="1477775"/>
              <a:ext cx="417175" cy="524275"/>
            </a:xfrm>
            <a:custGeom>
              <a:avLst/>
              <a:gdLst/>
              <a:ahLst/>
              <a:cxnLst/>
              <a:rect l="l" t="t" r="r" b="b"/>
              <a:pathLst>
                <a:path w="16687" h="20971" extrusionOk="0">
                  <a:moveTo>
                    <a:pt x="5532" y="933"/>
                  </a:moveTo>
                  <a:lnTo>
                    <a:pt x="16385" y="17110"/>
                  </a:lnTo>
                  <a:cubicBezTo>
                    <a:pt x="16687" y="17559"/>
                    <a:pt x="16567" y="18174"/>
                    <a:pt x="16115" y="18477"/>
                  </a:cubicBezTo>
                  <a:lnTo>
                    <a:pt x="12846" y="20670"/>
                  </a:lnTo>
                  <a:cubicBezTo>
                    <a:pt x="12397" y="20971"/>
                    <a:pt x="11782" y="20850"/>
                    <a:pt x="11480" y="20401"/>
                  </a:cubicBezTo>
                  <a:lnTo>
                    <a:pt x="627" y="4224"/>
                  </a:lnTo>
                  <a:cubicBezTo>
                    <a:pt x="1" y="3291"/>
                    <a:pt x="650" y="1962"/>
                    <a:pt x="950" y="1761"/>
                  </a:cubicBezTo>
                  <a:lnTo>
                    <a:pt x="3130" y="299"/>
                  </a:lnTo>
                  <a:cubicBezTo>
                    <a:pt x="3430" y="98"/>
                    <a:pt x="4905" y="0"/>
                    <a:pt x="5532" y="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6"/>
            <p:cNvSpPr/>
            <p:nvPr/>
          </p:nvSpPr>
          <p:spPr>
            <a:xfrm>
              <a:off x="5899775" y="1494650"/>
              <a:ext cx="417550" cy="499600"/>
            </a:xfrm>
            <a:custGeom>
              <a:avLst/>
              <a:gdLst/>
              <a:ahLst/>
              <a:cxnLst/>
              <a:rect l="l" t="t" r="r" b="b"/>
              <a:pathLst>
                <a:path w="16702" h="19984" extrusionOk="0">
                  <a:moveTo>
                    <a:pt x="6410" y="406"/>
                  </a:moveTo>
                  <a:lnTo>
                    <a:pt x="16486" y="15423"/>
                  </a:lnTo>
                  <a:cubicBezTo>
                    <a:pt x="16701" y="15742"/>
                    <a:pt x="16615" y="16177"/>
                    <a:pt x="16296" y="16391"/>
                  </a:cubicBezTo>
                  <a:lnTo>
                    <a:pt x="11259" y="19770"/>
                  </a:lnTo>
                  <a:cubicBezTo>
                    <a:pt x="10941" y="19984"/>
                    <a:pt x="10504" y="19898"/>
                    <a:pt x="10291" y="19580"/>
                  </a:cubicBezTo>
                  <a:lnTo>
                    <a:pt x="215" y="4561"/>
                  </a:lnTo>
                  <a:cubicBezTo>
                    <a:pt x="1" y="4242"/>
                    <a:pt x="87" y="3808"/>
                    <a:pt x="405" y="3594"/>
                  </a:cubicBezTo>
                  <a:lnTo>
                    <a:pt x="5443" y="214"/>
                  </a:lnTo>
                  <a:cubicBezTo>
                    <a:pt x="5761" y="1"/>
                    <a:pt x="6196" y="86"/>
                    <a:pt x="6410" y="4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6"/>
            <p:cNvSpPr/>
            <p:nvPr/>
          </p:nvSpPr>
          <p:spPr>
            <a:xfrm>
              <a:off x="5909425" y="1511150"/>
              <a:ext cx="398225" cy="466600"/>
            </a:xfrm>
            <a:custGeom>
              <a:avLst/>
              <a:gdLst/>
              <a:ahLst/>
              <a:cxnLst/>
              <a:rect l="l" t="t" r="r" b="b"/>
              <a:pathLst>
                <a:path w="15929" h="18664" extrusionOk="0">
                  <a:moveTo>
                    <a:pt x="6196" y="0"/>
                  </a:moveTo>
                  <a:lnTo>
                    <a:pt x="15929" y="14507"/>
                  </a:lnTo>
                  <a:lnTo>
                    <a:pt x="9733" y="18664"/>
                  </a:lnTo>
                  <a:lnTo>
                    <a:pt x="1" y="41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6"/>
            <p:cNvSpPr/>
            <p:nvPr/>
          </p:nvSpPr>
          <p:spPr>
            <a:xfrm>
              <a:off x="5796000" y="1344175"/>
              <a:ext cx="259125" cy="263575"/>
            </a:xfrm>
            <a:custGeom>
              <a:avLst/>
              <a:gdLst/>
              <a:ahLst/>
              <a:cxnLst/>
              <a:rect l="l" t="t" r="r" b="b"/>
              <a:pathLst>
                <a:path w="10365" h="10543" extrusionOk="0">
                  <a:moveTo>
                    <a:pt x="6409" y="405"/>
                  </a:moveTo>
                  <a:lnTo>
                    <a:pt x="10150" y="5981"/>
                  </a:lnTo>
                  <a:cubicBezTo>
                    <a:pt x="10364" y="6300"/>
                    <a:pt x="10278" y="6736"/>
                    <a:pt x="9960" y="6949"/>
                  </a:cubicBezTo>
                  <a:lnTo>
                    <a:pt x="4923" y="10329"/>
                  </a:lnTo>
                  <a:cubicBezTo>
                    <a:pt x="4604" y="10542"/>
                    <a:pt x="4168" y="10457"/>
                    <a:pt x="3955" y="10138"/>
                  </a:cubicBezTo>
                  <a:lnTo>
                    <a:pt x="214" y="4561"/>
                  </a:lnTo>
                  <a:cubicBezTo>
                    <a:pt x="0" y="4244"/>
                    <a:pt x="85" y="3808"/>
                    <a:pt x="404" y="3595"/>
                  </a:cubicBezTo>
                  <a:lnTo>
                    <a:pt x="5442" y="215"/>
                  </a:lnTo>
                  <a:cubicBezTo>
                    <a:pt x="5760" y="1"/>
                    <a:pt x="6195" y="87"/>
                    <a:pt x="6409" y="4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6"/>
            <p:cNvSpPr/>
            <p:nvPr/>
          </p:nvSpPr>
          <p:spPr>
            <a:xfrm>
              <a:off x="5801700" y="1340675"/>
              <a:ext cx="222950" cy="233700"/>
            </a:xfrm>
            <a:custGeom>
              <a:avLst/>
              <a:gdLst/>
              <a:ahLst/>
              <a:cxnLst/>
              <a:rect l="l" t="t" r="r" b="b"/>
              <a:pathLst>
                <a:path w="8918" h="9348" extrusionOk="0">
                  <a:moveTo>
                    <a:pt x="8746" y="5680"/>
                  </a:moveTo>
                  <a:lnTo>
                    <a:pt x="5154" y="326"/>
                  </a:lnTo>
                  <a:cubicBezTo>
                    <a:pt x="4982" y="69"/>
                    <a:pt x="4632" y="1"/>
                    <a:pt x="4376" y="173"/>
                  </a:cubicBezTo>
                  <a:lnTo>
                    <a:pt x="325" y="2891"/>
                  </a:lnTo>
                  <a:cubicBezTo>
                    <a:pt x="69" y="3062"/>
                    <a:pt x="0" y="3413"/>
                    <a:pt x="171" y="3668"/>
                  </a:cubicBezTo>
                  <a:lnTo>
                    <a:pt x="3764" y="9022"/>
                  </a:lnTo>
                  <a:cubicBezTo>
                    <a:pt x="3935" y="9279"/>
                    <a:pt x="4285" y="9347"/>
                    <a:pt x="4542" y="9176"/>
                  </a:cubicBezTo>
                  <a:lnTo>
                    <a:pt x="8593" y="6457"/>
                  </a:lnTo>
                  <a:cubicBezTo>
                    <a:pt x="8848" y="6286"/>
                    <a:pt x="8918" y="5935"/>
                    <a:pt x="8746" y="56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66"/>
          <p:cNvSpPr/>
          <p:nvPr/>
        </p:nvSpPr>
        <p:spPr>
          <a:xfrm rot="-1438856">
            <a:off x="6167258" y="3536544"/>
            <a:ext cx="909976" cy="374400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69"/>
          <p:cNvGrpSpPr/>
          <p:nvPr/>
        </p:nvGrpSpPr>
        <p:grpSpPr>
          <a:xfrm rot="1326901" flipH="1">
            <a:off x="4586107" y="-65147"/>
            <a:ext cx="4113845" cy="5797432"/>
            <a:chOff x="3307975" y="369600"/>
            <a:chExt cx="1201775" cy="1571275"/>
          </a:xfrm>
        </p:grpSpPr>
        <p:sp>
          <p:nvSpPr>
            <p:cNvPr id="1896" name="Google Shape;1896;p69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2034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7" name="Google Shape;1897;p69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9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9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9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9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9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9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9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9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9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9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9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9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9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1" name="Google Shape;1911;p69"/>
          <p:cNvGrpSpPr/>
          <p:nvPr/>
        </p:nvGrpSpPr>
        <p:grpSpPr>
          <a:xfrm>
            <a:off x="1290245" y="2409049"/>
            <a:ext cx="607960" cy="534122"/>
            <a:chOff x="1450813" y="5221092"/>
            <a:chExt cx="258278" cy="226909"/>
          </a:xfrm>
        </p:grpSpPr>
        <p:sp>
          <p:nvSpPr>
            <p:cNvPr id="1912" name="Google Shape;1912;p69"/>
            <p:cNvSpPr/>
            <p:nvPr/>
          </p:nvSpPr>
          <p:spPr>
            <a:xfrm>
              <a:off x="1450813" y="5221092"/>
              <a:ext cx="258278" cy="226909"/>
            </a:xfrm>
            <a:custGeom>
              <a:avLst/>
              <a:gdLst/>
              <a:ahLst/>
              <a:cxnLst/>
              <a:rect l="l" t="t" r="r" b="b"/>
              <a:pathLst>
                <a:path w="4298" h="3776" extrusionOk="0">
                  <a:moveTo>
                    <a:pt x="13" y="2189"/>
                  </a:moveTo>
                  <a:cubicBezTo>
                    <a:pt x="12" y="2198"/>
                    <a:pt x="8" y="2043"/>
                    <a:pt x="34" y="1979"/>
                  </a:cubicBezTo>
                  <a:cubicBezTo>
                    <a:pt x="111" y="1794"/>
                    <a:pt x="545" y="1584"/>
                    <a:pt x="742" y="1438"/>
                  </a:cubicBezTo>
                  <a:cubicBezTo>
                    <a:pt x="1264" y="1052"/>
                    <a:pt x="1627" y="797"/>
                    <a:pt x="2211" y="481"/>
                  </a:cubicBezTo>
                  <a:cubicBezTo>
                    <a:pt x="2479" y="337"/>
                    <a:pt x="2704" y="155"/>
                    <a:pt x="2991" y="70"/>
                  </a:cubicBezTo>
                  <a:cubicBezTo>
                    <a:pt x="3105" y="35"/>
                    <a:pt x="3368" y="1"/>
                    <a:pt x="3447" y="23"/>
                  </a:cubicBezTo>
                  <a:cubicBezTo>
                    <a:pt x="3636" y="75"/>
                    <a:pt x="3950" y="516"/>
                    <a:pt x="4038" y="682"/>
                  </a:cubicBezTo>
                  <a:cubicBezTo>
                    <a:pt x="4122" y="837"/>
                    <a:pt x="4213" y="1029"/>
                    <a:pt x="4241" y="1130"/>
                  </a:cubicBezTo>
                  <a:cubicBezTo>
                    <a:pt x="4280" y="1271"/>
                    <a:pt x="4298" y="1586"/>
                    <a:pt x="4237" y="1750"/>
                  </a:cubicBezTo>
                  <a:cubicBezTo>
                    <a:pt x="4156" y="1959"/>
                    <a:pt x="3778" y="2172"/>
                    <a:pt x="3518" y="2347"/>
                  </a:cubicBezTo>
                  <a:cubicBezTo>
                    <a:pt x="2959" y="2724"/>
                    <a:pt x="2593" y="3011"/>
                    <a:pt x="1974" y="3388"/>
                  </a:cubicBezTo>
                  <a:cubicBezTo>
                    <a:pt x="1773" y="3510"/>
                    <a:pt x="1384" y="3775"/>
                    <a:pt x="1093" y="3720"/>
                  </a:cubicBezTo>
                  <a:cubicBezTo>
                    <a:pt x="689" y="3642"/>
                    <a:pt x="436" y="3095"/>
                    <a:pt x="263" y="2799"/>
                  </a:cubicBezTo>
                  <a:cubicBezTo>
                    <a:pt x="139" y="2591"/>
                    <a:pt x="1" y="2473"/>
                    <a:pt x="13" y="2189"/>
                  </a:cubicBezTo>
                  <a:close/>
                  <a:moveTo>
                    <a:pt x="390" y="1854"/>
                  </a:moveTo>
                  <a:cubicBezTo>
                    <a:pt x="142" y="1890"/>
                    <a:pt x="81" y="2324"/>
                    <a:pt x="291" y="2555"/>
                  </a:cubicBezTo>
                  <a:cubicBezTo>
                    <a:pt x="289" y="2592"/>
                    <a:pt x="263" y="2592"/>
                    <a:pt x="257" y="2625"/>
                  </a:cubicBezTo>
                  <a:cubicBezTo>
                    <a:pt x="427" y="2788"/>
                    <a:pt x="484" y="3112"/>
                    <a:pt x="667" y="3210"/>
                  </a:cubicBezTo>
                  <a:cubicBezTo>
                    <a:pt x="471" y="2860"/>
                    <a:pt x="237" y="2536"/>
                    <a:pt x="210" y="2073"/>
                  </a:cubicBezTo>
                  <a:cubicBezTo>
                    <a:pt x="274" y="2005"/>
                    <a:pt x="347" y="1951"/>
                    <a:pt x="390" y="1854"/>
                  </a:cubicBezTo>
                  <a:close/>
                  <a:moveTo>
                    <a:pt x="468" y="2648"/>
                  </a:moveTo>
                  <a:cubicBezTo>
                    <a:pt x="498" y="2536"/>
                    <a:pt x="435" y="2470"/>
                    <a:pt x="445" y="2371"/>
                  </a:cubicBezTo>
                  <a:cubicBezTo>
                    <a:pt x="468" y="2146"/>
                    <a:pt x="679" y="2016"/>
                    <a:pt x="719" y="1862"/>
                  </a:cubicBezTo>
                  <a:cubicBezTo>
                    <a:pt x="527" y="2000"/>
                    <a:pt x="304" y="2391"/>
                    <a:pt x="468" y="2648"/>
                  </a:cubicBezTo>
                  <a:close/>
                  <a:moveTo>
                    <a:pt x="568" y="2434"/>
                  </a:moveTo>
                  <a:cubicBezTo>
                    <a:pt x="1171" y="2470"/>
                    <a:pt x="1764" y="2489"/>
                    <a:pt x="2344" y="2489"/>
                  </a:cubicBezTo>
                  <a:cubicBezTo>
                    <a:pt x="2551" y="2307"/>
                    <a:pt x="2831" y="2230"/>
                    <a:pt x="3004" y="1996"/>
                  </a:cubicBezTo>
                  <a:cubicBezTo>
                    <a:pt x="2666" y="1995"/>
                    <a:pt x="2291" y="2063"/>
                    <a:pt x="1956" y="1986"/>
                  </a:cubicBezTo>
                  <a:cubicBezTo>
                    <a:pt x="2142" y="1964"/>
                    <a:pt x="2364" y="1979"/>
                    <a:pt x="2580" y="1972"/>
                  </a:cubicBezTo>
                  <a:cubicBezTo>
                    <a:pt x="2779" y="1965"/>
                    <a:pt x="3043" y="2012"/>
                    <a:pt x="3147" y="1849"/>
                  </a:cubicBezTo>
                  <a:cubicBezTo>
                    <a:pt x="2749" y="1862"/>
                    <a:pt x="2303" y="1932"/>
                    <a:pt x="1918" y="1881"/>
                  </a:cubicBezTo>
                  <a:cubicBezTo>
                    <a:pt x="2231" y="1838"/>
                    <a:pt x="2613" y="1838"/>
                    <a:pt x="2939" y="1827"/>
                  </a:cubicBezTo>
                  <a:cubicBezTo>
                    <a:pt x="3027" y="1825"/>
                    <a:pt x="3205" y="1854"/>
                    <a:pt x="3230" y="1729"/>
                  </a:cubicBezTo>
                  <a:cubicBezTo>
                    <a:pt x="2850" y="1728"/>
                    <a:pt x="2429" y="1795"/>
                    <a:pt x="2078" y="1757"/>
                  </a:cubicBezTo>
                  <a:cubicBezTo>
                    <a:pt x="2422" y="1647"/>
                    <a:pt x="2901" y="1741"/>
                    <a:pt x="3247" y="1634"/>
                  </a:cubicBezTo>
                  <a:cubicBezTo>
                    <a:pt x="3272" y="1585"/>
                    <a:pt x="3230" y="1581"/>
                    <a:pt x="3247" y="1538"/>
                  </a:cubicBezTo>
                  <a:cubicBezTo>
                    <a:pt x="2837" y="1532"/>
                    <a:pt x="2391" y="1603"/>
                    <a:pt x="2002" y="1547"/>
                  </a:cubicBezTo>
                  <a:cubicBezTo>
                    <a:pt x="2380" y="1480"/>
                    <a:pt x="2852" y="1554"/>
                    <a:pt x="3205" y="1451"/>
                  </a:cubicBezTo>
                  <a:cubicBezTo>
                    <a:pt x="2750" y="1308"/>
                    <a:pt x="2154" y="1498"/>
                    <a:pt x="1695" y="1429"/>
                  </a:cubicBezTo>
                  <a:cubicBezTo>
                    <a:pt x="2126" y="1313"/>
                    <a:pt x="2694" y="1400"/>
                    <a:pt x="3137" y="1303"/>
                  </a:cubicBezTo>
                  <a:cubicBezTo>
                    <a:pt x="2790" y="1187"/>
                    <a:pt x="2273" y="1353"/>
                    <a:pt x="1900" y="1276"/>
                  </a:cubicBezTo>
                  <a:cubicBezTo>
                    <a:pt x="2233" y="1181"/>
                    <a:pt x="2628" y="1183"/>
                    <a:pt x="3025" y="1183"/>
                  </a:cubicBezTo>
                  <a:cubicBezTo>
                    <a:pt x="2985" y="1016"/>
                    <a:pt x="2750" y="1071"/>
                    <a:pt x="2598" y="1082"/>
                  </a:cubicBezTo>
                  <a:cubicBezTo>
                    <a:pt x="2424" y="1092"/>
                    <a:pt x="2239" y="1147"/>
                    <a:pt x="2086" y="1118"/>
                  </a:cubicBezTo>
                  <a:cubicBezTo>
                    <a:pt x="1602" y="1526"/>
                    <a:pt x="943" y="1674"/>
                    <a:pt x="595" y="2284"/>
                  </a:cubicBezTo>
                  <a:cubicBezTo>
                    <a:pt x="1188" y="2337"/>
                    <a:pt x="1800" y="2288"/>
                    <a:pt x="2380" y="2400"/>
                  </a:cubicBezTo>
                  <a:cubicBezTo>
                    <a:pt x="1808" y="2398"/>
                    <a:pt x="1159" y="2405"/>
                    <a:pt x="573" y="2300"/>
                  </a:cubicBezTo>
                  <a:cubicBezTo>
                    <a:pt x="566" y="2349"/>
                    <a:pt x="547" y="2405"/>
                    <a:pt x="568" y="2434"/>
                  </a:cubicBezTo>
                  <a:close/>
                  <a:moveTo>
                    <a:pt x="562" y="2666"/>
                  </a:moveTo>
                  <a:cubicBezTo>
                    <a:pt x="1059" y="2680"/>
                    <a:pt x="1521" y="2643"/>
                    <a:pt x="2051" y="2704"/>
                  </a:cubicBezTo>
                  <a:cubicBezTo>
                    <a:pt x="2104" y="2659"/>
                    <a:pt x="2292" y="2571"/>
                    <a:pt x="2240" y="2528"/>
                  </a:cubicBezTo>
                  <a:cubicBezTo>
                    <a:pt x="1741" y="2598"/>
                    <a:pt x="1135" y="2511"/>
                    <a:pt x="576" y="2494"/>
                  </a:cubicBezTo>
                  <a:cubicBezTo>
                    <a:pt x="606" y="2549"/>
                    <a:pt x="494" y="2592"/>
                    <a:pt x="562" y="2666"/>
                  </a:cubicBezTo>
                  <a:close/>
                  <a:moveTo>
                    <a:pt x="1733" y="2933"/>
                  </a:moveTo>
                  <a:cubicBezTo>
                    <a:pt x="1410" y="2937"/>
                    <a:pt x="1087" y="2939"/>
                    <a:pt x="761" y="2939"/>
                  </a:cubicBezTo>
                  <a:cubicBezTo>
                    <a:pt x="1098" y="3438"/>
                    <a:pt x="1751" y="3024"/>
                    <a:pt x="2004" y="2734"/>
                  </a:cubicBezTo>
                  <a:cubicBezTo>
                    <a:pt x="1541" y="2737"/>
                    <a:pt x="1048" y="2696"/>
                    <a:pt x="606" y="2733"/>
                  </a:cubicBezTo>
                  <a:cubicBezTo>
                    <a:pt x="796" y="3049"/>
                    <a:pt x="1448" y="2771"/>
                    <a:pt x="1733" y="2933"/>
                  </a:cubicBezTo>
                  <a:close/>
                  <a:moveTo>
                    <a:pt x="1305" y="1451"/>
                  </a:moveTo>
                  <a:cubicBezTo>
                    <a:pt x="1144" y="1548"/>
                    <a:pt x="920" y="1685"/>
                    <a:pt x="828" y="1805"/>
                  </a:cubicBezTo>
                  <a:cubicBezTo>
                    <a:pt x="1034" y="1654"/>
                    <a:pt x="1276" y="1555"/>
                    <a:pt x="1472" y="1387"/>
                  </a:cubicBezTo>
                  <a:cubicBezTo>
                    <a:pt x="1393" y="1403"/>
                    <a:pt x="1443" y="1330"/>
                    <a:pt x="1408" y="1317"/>
                  </a:cubicBezTo>
                  <a:cubicBezTo>
                    <a:pt x="1378" y="1367"/>
                    <a:pt x="1303" y="1353"/>
                    <a:pt x="1305" y="1451"/>
                  </a:cubicBezTo>
                  <a:close/>
                  <a:moveTo>
                    <a:pt x="1180" y="3583"/>
                  </a:moveTo>
                  <a:cubicBezTo>
                    <a:pt x="1102" y="3492"/>
                    <a:pt x="907" y="3466"/>
                    <a:pt x="824" y="3416"/>
                  </a:cubicBezTo>
                  <a:cubicBezTo>
                    <a:pt x="920" y="3475"/>
                    <a:pt x="1015" y="3621"/>
                    <a:pt x="1180" y="3583"/>
                  </a:cubicBezTo>
                  <a:close/>
                  <a:moveTo>
                    <a:pt x="2152" y="684"/>
                  </a:moveTo>
                  <a:cubicBezTo>
                    <a:pt x="1869" y="829"/>
                    <a:pt x="1513" y="991"/>
                    <a:pt x="1332" y="1204"/>
                  </a:cubicBezTo>
                  <a:cubicBezTo>
                    <a:pt x="1622" y="1054"/>
                    <a:pt x="1878" y="853"/>
                    <a:pt x="2152" y="684"/>
                  </a:cubicBezTo>
                  <a:close/>
                  <a:moveTo>
                    <a:pt x="1321" y="3260"/>
                  </a:moveTo>
                  <a:cubicBezTo>
                    <a:pt x="1240" y="3302"/>
                    <a:pt x="1104" y="3260"/>
                    <a:pt x="1007" y="3277"/>
                  </a:cubicBezTo>
                  <a:cubicBezTo>
                    <a:pt x="1097" y="3286"/>
                    <a:pt x="1085" y="3364"/>
                    <a:pt x="1160" y="3384"/>
                  </a:cubicBezTo>
                  <a:cubicBezTo>
                    <a:pt x="1205" y="3346"/>
                    <a:pt x="1329" y="3299"/>
                    <a:pt x="1321" y="3260"/>
                  </a:cubicBezTo>
                  <a:close/>
                  <a:moveTo>
                    <a:pt x="1474" y="3369"/>
                  </a:moveTo>
                  <a:cubicBezTo>
                    <a:pt x="1378" y="3396"/>
                    <a:pt x="1281" y="3420"/>
                    <a:pt x="1201" y="3471"/>
                  </a:cubicBezTo>
                  <a:cubicBezTo>
                    <a:pt x="1318" y="3473"/>
                    <a:pt x="1387" y="3406"/>
                    <a:pt x="1474" y="3369"/>
                  </a:cubicBezTo>
                  <a:close/>
                  <a:moveTo>
                    <a:pt x="2453" y="742"/>
                  </a:moveTo>
                  <a:cubicBezTo>
                    <a:pt x="2346" y="724"/>
                    <a:pt x="2506" y="654"/>
                    <a:pt x="2453" y="645"/>
                  </a:cubicBezTo>
                  <a:cubicBezTo>
                    <a:pt x="2198" y="799"/>
                    <a:pt x="1909" y="1029"/>
                    <a:pt x="1737" y="1224"/>
                  </a:cubicBezTo>
                  <a:cubicBezTo>
                    <a:pt x="1966" y="1049"/>
                    <a:pt x="2241" y="944"/>
                    <a:pt x="2453" y="742"/>
                  </a:cubicBezTo>
                  <a:close/>
                  <a:moveTo>
                    <a:pt x="1712" y="3241"/>
                  </a:moveTo>
                  <a:cubicBezTo>
                    <a:pt x="1646" y="3223"/>
                    <a:pt x="1560" y="3302"/>
                    <a:pt x="1579" y="3331"/>
                  </a:cubicBezTo>
                  <a:cubicBezTo>
                    <a:pt x="1606" y="3274"/>
                    <a:pt x="1685" y="3295"/>
                    <a:pt x="1712" y="3241"/>
                  </a:cubicBezTo>
                  <a:close/>
                  <a:moveTo>
                    <a:pt x="3078" y="2515"/>
                  </a:moveTo>
                  <a:cubicBezTo>
                    <a:pt x="3238" y="2398"/>
                    <a:pt x="3407" y="2277"/>
                    <a:pt x="3618" y="2135"/>
                  </a:cubicBezTo>
                  <a:cubicBezTo>
                    <a:pt x="3850" y="1979"/>
                    <a:pt x="4211" y="1754"/>
                    <a:pt x="4101" y="1453"/>
                  </a:cubicBezTo>
                  <a:cubicBezTo>
                    <a:pt x="4031" y="1529"/>
                    <a:pt x="4065" y="1563"/>
                    <a:pt x="4060" y="1658"/>
                  </a:cubicBezTo>
                  <a:cubicBezTo>
                    <a:pt x="3677" y="1958"/>
                    <a:pt x="3325" y="2303"/>
                    <a:pt x="2927" y="2583"/>
                  </a:cubicBezTo>
                  <a:cubicBezTo>
                    <a:pt x="2881" y="2573"/>
                    <a:pt x="2876" y="2538"/>
                    <a:pt x="2834" y="2565"/>
                  </a:cubicBezTo>
                  <a:cubicBezTo>
                    <a:pt x="2453" y="2813"/>
                    <a:pt x="2054" y="3160"/>
                    <a:pt x="1706" y="3374"/>
                  </a:cubicBezTo>
                  <a:cubicBezTo>
                    <a:pt x="2182" y="3129"/>
                    <a:pt x="2577" y="2884"/>
                    <a:pt x="3078" y="2515"/>
                  </a:cubicBezTo>
                  <a:close/>
                  <a:moveTo>
                    <a:pt x="2480" y="2690"/>
                  </a:moveTo>
                  <a:cubicBezTo>
                    <a:pt x="2246" y="2887"/>
                    <a:pt x="1972" y="3029"/>
                    <a:pt x="1720" y="3202"/>
                  </a:cubicBezTo>
                  <a:cubicBezTo>
                    <a:pt x="1962" y="3126"/>
                    <a:pt x="2339" y="2916"/>
                    <a:pt x="2480" y="2690"/>
                  </a:cubicBezTo>
                  <a:close/>
                  <a:moveTo>
                    <a:pt x="2888" y="1002"/>
                  </a:moveTo>
                  <a:cubicBezTo>
                    <a:pt x="2786" y="830"/>
                    <a:pt x="2370" y="889"/>
                    <a:pt x="2278" y="1039"/>
                  </a:cubicBezTo>
                  <a:cubicBezTo>
                    <a:pt x="2480" y="1025"/>
                    <a:pt x="2669" y="991"/>
                    <a:pt x="2888" y="1002"/>
                  </a:cubicBezTo>
                  <a:close/>
                  <a:moveTo>
                    <a:pt x="2186" y="2808"/>
                  </a:moveTo>
                  <a:cubicBezTo>
                    <a:pt x="2289" y="2749"/>
                    <a:pt x="2116" y="2823"/>
                    <a:pt x="2097" y="2868"/>
                  </a:cubicBezTo>
                  <a:cubicBezTo>
                    <a:pt x="2032" y="2871"/>
                    <a:pt x="1930" y="2940"/>
                    <a:pt x="1940" y="2973"/>
                  </a:cubicBezTo>
                  <a:cubicBezTo>
                    <a:pt x="2015" y="2908"/>
                    <a:pt x="2119" y="2885"/>
                    <a:pt x="2186" y="2808"/>
                  </a:cubicBezTo>
                  <a:close/>
                  <a:moveTo>
                    <a:pt x="3027" y="389"/>
                  </a:moveTo>
                  <a:cubicBezTo>
                    <a:pt x="2841" y="473"/>
                    <a:pt x="2692" y="615"/>
                    <a:pt x="2516" y="716"/>
                  </a:cubicBezTo>
                  <a:cubicBezTo>
                    <a:pt x="2726" y="696"/>
                    <a:pt x="2937" y="425"/>
                    <a:pt x="3027" y="389"/>
                  </a:cubicBezTo>
                  <a:close/>
                  <a:moveTo>
                    <a:pt x="3100" y="208"/>
                  </a:moveTo>
                  <a:cubicBezTo>
                    <a:pt x="2939" y="219"/>
                    <a:pt x="2827" y="299"/>
                    <a:pt x="2701" y="363"/>
                  </a:cubicBezTo>
                  <a:cubicBezTo>
                    <a:pt x="2773" y="432"/>
                    <a:pt x="2670" y="464"/>
                    <a:pt x="2634" y="505"/>
                  </a:cubicBezTo>
                  <a:cubicBezTo>
                    <a:pt x="2811" y="438"/>
                    <a:pt x="2948" y="313"/>
                    <a:pt x="3100" y="208"/>
                  </a:cubicBezTo>
                  <a:close/>
                  <a:moveTo>
                    <a:pt x="2849" y="703"/>
                  </a:moveTo>
                  <a:cubicBezTo>
                    <a:pt x="2917" y="651"/>
                    <a:pt x="3006" y="580"/>
                    <a:pt x="3098" y="518"/>
                  </a:cubicBezTo>
                  <a:cubicBezTo>
                    <a:pt x="3180" y="462"/>
                    <a:pt x="3330" y="415"/>
                    <a:pt x="3306" y="345"/>
                  </a:cubicBezTo>
                  <a:cubicBezTo>
                    <a:pt x="3106" y="427"/>
                    <a:pt x="2947" y="568"/>
                    <a:pt x="2773" y="688"/>
                  </a:cubicBezTo>
                  <a:cubicBezTo>
                    <a:pt x="2799" y="694"/>
                    <a:pt x="2823" y="699"/>
                    <a:pt x="2849" y="703"/>
                  </a:cubicBezTo>
                  <a:close/>
                  <a:moveTo>
                    <a:pt x="3105" y="2074"/>
                  </a:moveTo>
                  <a:cubicBezTo>
                    <a:pt x="2927" y="2292"/>
                    <a:pt x="2586" y="2397"/>
                    <a:pt x="2443" y="2585"/>
                  </a:cubicBezTo>
                  <a:cubicBezTo>
                    <a:pt x="2685" y="2463"/>
                    <a:pt x="2967" y="2271"/>
                    <a:pt x="3105" y="2074"/>
                  </a:cubicBezTo>
                  <a:close/>
                  <a:moveTo>
                    <a:pt x="3126" y="972"/>
                  </a:moveTo>
                  <a:cubicBezTo>
                    <a:pt x="3075" y="967"/>
                    <a:pt x="3070" y="934"/>
                    <a:pt x="3084" y="885"/>
                  </a:cubicBezTo>
                  <a:cubicBezTo>
                    <a:pt x="3036" y="878"/>
                    <a:pt x="2988" y="869"/>
                    <a:pt x="2980" y="923"/>
                  </a:cubicBezTo>
                  <a:cubicBezTo>
                    <a:pt x="3047" y="951"/>
                    <a:pt x="3050" y="1029"/>
                    <a:pt x="3126" y="972"/>
                  </a:cubicBezTo>
                  <a:close/>
                  <a:moveTo>
                    <a:pt x="3997" y="1587"/>
                  </a:moveTo>
                  <a:cubicBezTo>
                    <a:pt x="3571" y="1822"/>
                    <a:pt x="3105" y="2131"/>
                    <a:pt x="2812" y="2483"/>
                  </a:cubicBezTo>
                  <a:cubicBezTo>
                    <a:pt x="3206" y="2199"/>
                    <a:pt x="3681" y="1907"/>
                    <a:pt x="3997" y="1587"/>
                  </a:cubicBezTo>
                  <a:close/>
                  <a:moveTo>
                    <a:pt x="3429" y="914"/>
                  </a:moveTo>
                  <a:cubicBezTo>
                    <a:pt x="3372" y="852"/>
                    <a:pt x="3308" y="946"/>
                    <a:pt x="3262" y="978"/>
                  </a:cubicBezTo>
                  <a:cubicBezTo>
                    <a:pt x="3334" y="981"/>
                    <a:pt x="3405" y="983"/>
                    <a:pt x="3429" y="914"/>
                  </a:cubicBezTo>
                  <a:close/>
                  <a:moveTo>
                    <a:pt x="3504" y="1025"/>
                  </a:moveTo>
                  <a:cubicBezTo>
                    <a:pt x="3421" y="1055"/>
                    <a:pt x="3346" y="1096"/>
                    <a:pt x="3284" y="1156"/>
                  </a:cubicBezTo>
                  <a:cubicBezTo>
                    <a:pt x="3381" y="1162"/>
                    <a:pt x="3491" y="1062"/>
                    <a:pt x="3504" y="1025"/>
                  </a:cubicBezTo>
                  <a:close/>
                  <a:moveTo>
                    <a:pt x="3426" y="1224"/>
                  </a:moveTo>
                  <a:cubicBezTo>
                    <a:pt x="3388" y="1256"/>
                    <a:pt x="3267" y="1291"/>
                    <a:pt x="3289" y="1333"/>
                  </a:cubicBezTo>
                  <a:cubicBezTo>
                    <a:pt x="3335" y="1312"/>
                    <a:pt x="3463" y="1286"/>
                    <a:pt x="3426" y="1224"/>
                  </a:cubicBezTo>
                  <a:close/>
                  <a:moveTo>
                    <a:pt x="3455" y="1385"/>
                  </a:moveTo>
                  <a:cubicBezTo>
                    <a:pt x="3403" y="1396"/>
                    <a:pt x="3325" y="1369"/>
                    <a:pt x="3309" y="1434"/>
                  </a:cubicBezTo>
                  <a:cubicBezTo>
                    <a:pt x="3356" y="1493"/>
                    <a:pt x="3416" y="1416"/>
                    <a:pt x="3455" y="1385"/>
                  </a:cubicBezTo>
                  <a:close/>
                  <a:moveTo>
                    <a:pt x="3987" y="1333"/>
                  </a:moveTo>
                  <a:cubicBezTo>
                    <a:pt x="3765" y="1421"/>
                    <a:pt x="3488" y="1558"/>
                    <a:pt x="3383" y="1739"/>
                  </a:cubicBezTo>
                  <a:cubicBezTo>
                    <a:pt x="3570" y="1581"/>
                    <a:pt x="3830" y="1534"/>
                    <a:pt x="3987" y="1333"/>
                  </a:cubicBezTo>
                  <a:close/>
                  <a:moveTo>
                    <a:pt x="3614" y="658"/>
                  </a:moveTo>
                  <a:cubicBezTo>
                    <a:pt x="3662" y="627"/>
                    <a:pt x="3666" y="595"/>
                    <a:pt x="3614" y="562"/>
                  </a:cubicBezTo>
                  <a:cubicBezTo>
                    <a:pt x="3613" y="621"/>
                    <a:pt x="3555" y="630"/>
                    <a:pt x="3614" y="658"/>
                  </a:cubicBezTo>
                  <a:close/>
                  <a:moveTo>
                    <a:pt x="3624" y="1107"/>
                  </a:moveTo>
                  <a:cubicBezTo>
                    <a:pt x="3567" y="1086"/>
                    <a:pt x="3544" y="1114"/>
                    <a:pt x="3520" y="1145"/>
                  </a:cubicBezTo>
                  <a:cubicBezTo>
                    <a:pt x="3572" y="1159"/>
                    <a:pt x="3622" y="1167"/>
                    <a:pt x="3624" y="1107"/>
                  </a:cubicBezTo>
                  <a:close/>
                  <a:moveTo>
                    <a:pt x="3863" y="1076"/>
                  </a:moveTo>
                  <a:cubicBezTo>
                    <a:pt x="3769" y="1177"/>
                    <a:pt x="3626" y="1207"/>
                    <a:pt x="3527" y="1302"/>
                  </a:cubicBezTo>
                  <a:cubicBezTo>
                    <a:pt x="3672" y="1291"/>
                    <a:pt x="3843" y="1189"/>
                    <a:pt x="3863" y="1076"/>
                  </a:cubicBezTo>
                  <a:close/>
                  <a:moveTo>
                    <a:pt x="3975" y="1505"/>
                  </a:moveTo>
                  <a:cubicBezTo>
                    <a:pt x="3800" y="1591"/>
                    <a:pt x="3542" y="1684"/>
                    <a:pt x="3463" y="1832"/>
                  </a:cubicBezTo>
                  <a:cubicBezTo>
                    <a:pt x="3626" y="1712"/>
                    <a:pt x="3828" y="1652"/>
                    <a:pt x="3975" y="1505"/>
                  </a:cubicBezTo>
                  <a:close/>
                  <a:moveTo>
                    <a:pt x="3792" y="945"/>
                  </a:moveTo>
                  <a:cubicBezTo>
                    <a:pt x="3796" y="995"/>
                    <a:pt x="3696" y="1005"/>
                    <a:pt x="3751" y="1054"/>
                  </a:cubicBezTo>
                  <a:cubicBezTo>
                    <a:pt x="3772" y="1005"/>
                    <a:pt x="3839" y="1023"/>
                    <a:pt x="3849" y="957"/>
                  </a:cubicBezTo>
                  <a:cubicBezTo>
                    <a:pt x="3807" y="920"/>
                    <a:pt x="3834" y="836"/>
                    <a:pt x="3781" y="808"/>
                  </a:cubicBezTo>
                  <a:cubicBezTo>
                    <a:pt x="3760" y="856"/>
                    <a:pt x="3693" y="839"/>
                    <a:pt x="3683" y="904"/>
                  </a:cubicBezTo>
                  <a:cubicBezTo>
                    <a:pt x="3694" y="953"/>
                    <a:pt x="3778" y="882"/>
                    <a:pt x="3792" y="9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9"/>
            <p:cNvSpPr/>
            <p:nvPr/>
          </p:nvSpPr>
          <p:spPr>
            <a:xfrm>
              <a:off x="1528452" y="5346265"/>
              <a:ext cx="20972" cy="2464"/>
            </a:xfrm>
            <a:custGeom>
              <a:avLst/>
              <a:gdLst/>
              <a:ahLst/>
              <a:cxnLst/>
              <a:rect l="l" t="t" r="r" b="b"/>
              <a:pathLst>
                <a:path w="349" h="41" extrusionOk="0">
                  <a:moveTo>
                    <a:pt x="0" y="26"/>
                  </a:moveTo>
                  <a:cubicBezTo>
                    <a:pt x="82" y="4"/>
                    <a:pt x="336" y="0"/>
                    <a:pt x="349" y="36"/>
                  </a:cubicBezTo>
                  <a:cubicBezTo>
                    <a:pt x="230" y="30"/>
                    <a:pt x="124" y="41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9"/>
            <p:cNvSpPr/>
            <p:nvPr/>
          </p:nvSpPr>
          <p:spPr>
            <a:xfrm>
              <a:off x="1519258" y="5399146"/>
              <a:ext cx="14242" cy="2644"/>
            </a:xfrm>
            <a:custGeom>
              <a:avLst/>
              <a:gdLst/>
              <a:ahLst/>
              <a:cxnLst/>
              <a:rect l="l" t="t" r="r" b="b"/>
              <a:pathLst>
                <a:path w="237" h="44" extrusionOk="0">
                  <a:moveTo>
                    <a:pt x="0" y="29"/>
                  </a:moveTo>
                  <a:cubicBezTo>
                    <a:pt x="63" y="3"/>
                    <a:pt x="143" y="1"/>
                    <a:pt x="236" y="18"/>
                  </a:cubicBezTo>
                  <a:cubicBezTo>
                    <a:pt x="172" y="44"/>
                    <a:pt x="80" y="27"/>
                    <a:pt x="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5" name="Google Shape;1915;p69"/>
          <p:cNvGrpSpPr/>
          <p:nvPr/>
        </p:nvGrpSpPr>
        <p:grpSpPr>
          <a:xfrm>
            <a:off x="992272" y="1399534"/>
            <a:ext cx="1027913" cy="1043510"/>
            <a:chOff x="-40981" y="4496017"/>
            <a:chExt cx="324079" cy="329006"/>
          </a:xfrm>
        </p:grpSpPr>
        <p:sp>
          <p:nvSpPr>
            <p:cNvPr id="1916" name="Google Shape;1916;p69"/>
            <p:cNvSpPr/>
            <p:nvPr/>
          </p:nvSpPr>
          <p:spPr>
            <a:xfrm>
              <a:off x="-40981" y="4496017"/>
              <a:ext cx="324079" cy="329006"/>
            </a:xfrm>
            <a:custGeom>
              <a:avLst/>
              <a:gdLst/>
              <a:ahLst/>
              <a:cxnLst/>
              <a:rect l="l" t="t" r="r" b="b"/>
              <a:pathLst>
                <a:path w="5393" h="5475" extrusionOk="0">
                  <a:moveTo>
                    <a:pt x="83" y="2355"/>
                  </a:moveTo>
                  <a:cubicBezTo>
                    <a:pt x="179" y="1520"/>
                    <a:pt x="649" y="923"/>
                    <a:pt x="1107" y="593"/>
                  </a:cubicBezTo>
                  <a:cubicBezTo>
                    <a:pt x="1557" y="268"/>
                    <a:pt x="2169" y="0"/>
                    <a:pt x="2970" y="102"/>
                  </a:cubicBezTo>
                  <a:cubicBezTo>
                    <a:pt x="4614" y="309"/>
                    <a:pt x="5392" y="1806"/>
                    <a:pt x="5182" y="3098"/>
                  </a:cubicBezTo>
                  <a:cubicBezTo>
                    <a:pt x="5064" y="3833"/>
                    <a:pt x="4628" y="4435"/>
                    <a:pt x="4115" y="4793"/>
                  </a:cubicBezTo>
                  <a:cubicBezTo>
                    <a:pt x="3632" y="5128"/>
                    <a:pt x="2962" y="5356"/>
                    <a:pt x="2168" y="5210"/>
                  </a:cubicBezTo>
                  <a:cubicBezTo>
                    <a:pt x="1416" y="5070"/>
                    <a:pt x="857" y="4622"/>
                    <a:pt x="540" y="4193"/>
                  </a:cubicBezTo>
                  <a:cubicBezTo>
                    <a:pt x="238" y="3786"/>
                    <a:pt x="0" y="3071"/>
                    <a:pt x="83" y="2355"/>
                  </a:cubicBezTo>
                  <a:close/>
                  <a:moveTo>
                    <a:pt x="183" y="3035"/>
                  </a:moveTo>
                  <a:cubicBezTo>
                    <a:pt x="353" y="4241"/>
                    <a:pt x="1635" y="5474"/>
                    <a:pt x="3243" y="5069"/>
                  </a:cubicBezTo>
                  <a:cubicBezTo>
                    <a:pt x="4275" y="4810"/>
                    <a:pt x="5107" y="3890"/>
                    <a:pt x="5102" y="2616"/>
                  </a:cubicBezTo>
                  <a:cubicBezTo>
                    <a:pt x="5096" y="1576"/>
                    <a:pt x="4427" y="554"/>
                    <a:pt x="3210" y="266"/>
                  </a:cubicBezTo>
                  <a:cubicBezTo>
                    <a:pt x="2347" y="61"/>
                    <a:pt x="1831" y="307"/>
                    <a:pt x="1238" y="619"/>
                  </a:cubicBezTo>
                  <a:cubicBezTo>
                    <a:pt x="588" y="1018"/>
                    <a:pt x="42" y="2044"/>
                    <a:pt x="183" y="30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9"/>
            <p:cNvSpPr/>
            <p:nvPr/>
          </p:nvSpPr>
          <p:spPr>
            <a:xfrm>
              <a:off x="-9853" y="4543611"/>
              <a:ext cx="237425" cy="246079"/>
            </a:xfrm>
            <a:custGeom>
              <a:avLst/>
              <a:gdLst/>
              <a:ahLst/>
              <a:cxnLst/>
              <a:rect l="l" t="t" r="r" b="b"/>
              <a:pathLst>
                <a:path w="3951" h="4095" extrusionOk="0">
                  <a:moveTo>
                    <a:pt x="133" y="937"/>
                  </a:moveTo>
                  <a:cubicBezTo>
                    <a:pt x="202" y="922"/>
                    <a:pt x="323" y="942"/>
                    <a:pt x="355" y="999"/>
                  </a:cubicBezTo>
                  <a:cubicBezTo>
                    <a:pt x="431" y="880"/>
                    <a:pt x="519" y="883"/>
                    <a:pt x="605" y="814"/>
                  </a:cubicBezTo>
                  <a:cubicBezTo>
                    <a:pt x="554" y="982"/>
                    <a:pt x="467" y="1239"/>
                    <a:pt x="441" y="1364"/>
                  </a:cubicBezTo>
                  <a:cubicBezTo>
                    <a:pt x="593" y="1326"/>
                    <a:pt x="563" y="1016"/>
                    <a:pt x="711" y="970"/>
                  </a:cubicBezTo>
                  <a:cubicBezTo>
                    <a:pt x="696" y="1172"/>
                    <a:pt x="546" y="1304"/>
                    <a:pt x="573" y="1487"/>
                  </a:cubicBezTo>
                  <a:cubicBezTo>
                    <a:pt x="729" y="1231"/>
                    <a:pt x="811" y="995"/>
                    <a:pt x="1041" y="879"/>
                  </a:cubicBezTo>
                  <a:cubicBezTo>
                    <a:pt x="968" y="1151"/>
                    <a:pt x="627" y="1573"/>
                    <a:pt x="824" y="1788"/>
                  </a:cubicBezTo>
                  <a:cubicBezTo>
                    <a:pt x="1031" y="1191"/>
                    <a:pt x="1095" y="598"/>
                    <a:pt x="1534" y="335"/>
                  </a:cubicBezTo>
                  <a:cubicBezTo>
                    <a:pt x="1978" y="69"/>
                    <a:pt x="2889" y="0"/>
                    <a:pt x="3315" y="468"/>
                  </a:cubicBezTo>
                  <a:cubicBezTo>
                    <a:pt x="3562" y="739"/>
                    <a:pt x="3658" y="1276"/>
                    <a:pt x="3598" y="1708"/>
                  </a:cubicBezTo>
                  <a:cubicBezTo>
                    <a:pt x="3668" y="1851"/>
                    <a:pt x="3944" y="1915"/>
                    <a:pt x="3947" y="2107"/>
                  </a:cubicBezTo>
                  <a:cubicBezTo>
                    <a:pt x="3950" y="2254"/>
                    <a:pt x="3819" y="2404"/>
                    <a:pt x="3699" y="2485"/>
                  </a:cubicBezTo>
                  <a:cubicBezTo>
                    <a:pt x="3600" y="2427"/>
                    <a:pt x="3515" y="2359"/>
                    <a:pt x="3447" y="2281"/>
                  </a:cubicBezTo>
                  <a:cubicBezTo>
                    <a:pt x="3276" y="2455"/>
                    <a:pt x="3063" y="2564"/>
                    <a:pt x="2846" y="2669"/>
                  </a:cubicBezTo>
                  <a:cubicBezTo>
                    <a:pt x="2812" y="2774"/>
                    <a:pt x="2872" y="2815"/>
                    <a:pt x="2836" y="2919"/>
                  </a:cubicBezTo>
                  <a:cubicBezTo>
                    <a:pt x="2743" y="2889"/>
                    <a:pt x="2765" y="2783"/>
                    <a:pt x="2764" y="2692"/>
                  </a:cubicBezTo>
                  <a:cubicBezTo>
                    <a:pt x="2722" y="2701"/>
                    <a:pt x="2683" y="2715"/>
                    <a:pt x="2641" y="2725"/>
                  </a:cubicBezTo>
                  <a:cubicBezTo>
                    <a:pt x="2636" y="2825"/>
                    <a:pt x="2661" y="2993"/>
                    <a:pt x="2589" y="3085"/>
                  </a:cubicBezTo>
                  <a:cubicBezTo>
                    <a:pt x="2568" y="3077"/>
                    <a:pt x="2556" y="3082"/>
                    <a:pt x="2549" y="3097"/>
                  </a:cubicBezTo>
                  <a:cubicBezTo>
                    <a:pt x="2452" y="3040"/>
                    <a:pt x="2458" y="2853"/>
                    <a:pt x="2499" y="2757"/>
                  </a:cubicBezTo>
                  <a:cubicBezTo>
                    <a:pt x="2577" y="2780"/>
                    <a:pt x="2525" y="2891"/>
                    <a:pt x="2537" y="2958"/>
                  </a:cubicBezTo>
                  <a:cubicBezTo>
                    <a:pt x="2603" y="2914"/>
                    <a:pt x="2561" y="2803"/>
                    <a:pt x="2581" y="2735"/>
                  </a:cubicBezTo>
                  <a:cubicBezTo>
                    <a:pt x="2502" y="2715"/>
                    <a:pt x="2445" y="2725"/>
                    <a:pt x="2387" y="2736"/>
                  </a:cubicBezTo>
                  <a:cubicBezTo>
                    <a:pt x="2385" y="2888"/>
                    <a:pt x="2411" y="3023"/>
                    <a:pt x="2395" y="3185"/>
                  </a:cubicBezTo>
                  <a:cubicBezTo>
                    <a:pt x="2308" y="3146"/>
                    <a:pt x="2330" y="3034"/>
                    <a:pt x="2327" y="2938"/>
                  </a:cubicBezTo>
                  <a:cubicBezTo>
                    <a:pt x="2264" y="2940"/>
                    <a:pt x="2325" y="3127"/>
                    <a:pt x="2238" y="3096"/>
                  </a:cubicBezTo>
                  <a:cubicBezTo>
                    <a:pt x="2220" y="2972"/>
                    <a:pt x="2268" y="2803"/>
                    <a:pt x="2217" y="2703"/>
                  </a:cubicBezTo>
                  <a:cubicBezTo>
                    <a:pt x="2158" y="2787"/>
                    <a:pt x="2195" y="2945"/>
                    <a:pt x="2144" y="3077"/>
                  </a:cubicBezTo>
                  <a:cubicBezTo>
                    <a:pt x="2327" y="3187"/>
                    <a:pt x="2550" y="3371"/>
                    <a:pt x="2542" y="3621"/>
                  </a:cubicBezTo>
                  <a:cubicBezTo>
                    <a:pt x="2535" y="3878"/>
                    <a:pt x="2348" y="4095"/>
                    <a:pt x="2107" y="4060"/>
                  </a:cubicBezTo>
                  <a:cubicBezTo>
                    <a:pt x="1685" y="3999"/>
                    <a:pt x="1651" y="3521"/>
                    <a:pt x="1579" y="3181"/>
                  </a:cubicBezTo>
                  <a:cubicBezTo>
                    <a:pt x="1507" y="3285"/>
                    <a:pt x="1572" y="3517"/>
                    <a:pt x="1513" y="3615"/>
                  </a:cubicBezTo>
                  <a:cubicBezTo>
                    <a:pt x="1401" y="3431"/>
                    <a:pt x="1513" y="3093"/>
                    <a:pt x="1465" y="2867"/>
                  </a:cubicBezTo>
                  <a:cubicBezTo>
                    <a:pt x="1409" y="3009"/>
                    <a:pt x="1401" y="3296"/>
                    <a:pt x="1378" y="3511"/>
                  </a:cubicBezTo>
                  <a:cubicBezTo>
                    <a:pt x="1218" y="3338"/>
                    <a:pt x="1481" y="2879"/>
                    <a:pt x="1323" y="2703"/>
                  </a:cubicBezTo>
                  <a:cubicBezTo>
                    <a:pt x="1255" y="2982"/>
                    <a:pt x="1244" y="3307"/>
                    <a:pt x="1181" y="3531"/>
                  </a:cubicBezTo>
                  <a:cubicBezTo>
                    <a:pt x="1055" y="3279"/>
                    <a:pt x="1344" y="2750"/>
                    <a:pt x="1183" y="2521"/>
                  </a:cubicBezTo>
                  <a:cubicBezTo>
                    <a:pt x="1064" y="2826"/>
                    <a:pt x="1124" y="3143"/>
                    <a:pt x="1050" y="3506"/>
                  </a:cubicBezTo>
                  <a:cubicBezTo>
                    <a:pt x="891" y="3234"/>
                    <a:pt x="1094" y="2716"/>
                    <a:pt x="1058" y="2362"/>
                  </a:cubicBezTo>
                  <a:cubicBezTo>
                    <a:pt x="953" y="2605"/>
                    <a:pt x="1011" y="3170"/>
                    <a:pt x="814" y="3421"/>
                  </a:cubicBezTo>
                  <a:cubicBezTo>
                    <a:pt x="893" y="3065"/>
                    <a:pt x="916" y="2618"/>
                    <a:pt x="968" y="2226"/>
                  </a:cubicBezTo>
                  <a:cubicBezTo>
                    <a:pt x="790" y="2538"/>
                    <a:pt x="879" y="3034"/>
                    <a:pt x="723" y="3384"/>
                  </a:cubicBezTo>
                  <a:cubicBezTo>
                    <a:pt x="657" y="2994"/>
                    <a:pt x="827" y="2394"/>
                    <a:pt x="862" y="2070"/>
                  </a:cubicBezTo>
                  <a:cubicBezTo>
                    <a:pt x="701" y="2280"/>
                    <a:pt x="728" y="2773"/>
                    <a:pt x="583" y="3006"/>
                  </a:cubicBezTo>
                  <a:cubicBezTo>
                    <a:pt x="554" y="2719"/>
                    <a:pt x="699" y="2277"/>
                    <a:pt x="765" y="1974"/>
                  </a:cubicBezTo>
                  <a:cubicBezTo>
                    <a:pt x="749" y="1930"/>
                    <a:pt x="725" y="1892"/>
                    <a:pt x="690" y="1861"/>
                  </a:cubicBezTo>
                  <a:cubicBezTo>
                    <a:pt x="578" y="2128"/>
                    <a:pt x="558" y="2491"/>
                    <a:pt x="433" y="2783"/>
                  </a:cubicBezTo>
                  <a:cubicBezTo>
                    <a:pt x="372" y="2508"/>
                    <a:pt x="531" y="2122"/>
                    <a:pt x="585" y="1803"/>
                  </a:cubicBezTo>
                  <a:cubicBezTo>
                    <a:pt x="485" y="1982"/>
                    <a:pt x="437" y="2242"/>
                    <a:pt x="360" y="2458"/>
                  </a:cubicBezTo>
                  <a:cubicBezTo>
                    <a:pt x="228" y="2220"/>
                    <a:pt x="562" y="1839"/>
                    <a:pt x="502" y="1631"/>
                  </a:cubicBezTo>
                  <a:cubicBezTo>
                    <a:pt x="392" y="1767"/>
                    <a:pt x="396" y="2070"/>
                    <a:pt x="232" y="2122"/>
                  </a:cubicBezTo>
                  <a:cubicBezTo>
                    <a:pt x="269" y="1908"/>
                    <a:pt x="520" y="1604"/>
                    <a:pt x="359" y="1467"/>
                  </a:cubicBezTo>
                  <a:cubicBezTo>
                    <a:pt x="301" y="1557"/>
                    <a:pt x="293" y="1724"/>
                    <a:pt x="233" y="1812"/>
                  </a:cubicBezTo>
                  <a:cubicBezTo>
                    <a:pt x="121" y="1746"/>
                    <a:pt x="258" y="1521"/>
                    <a:pt x="272" y="1412"/>
                  </a:cubicBezTo>
                  <a:cubicBezTo>
                    <a:pt x="90" y="1314"/>
                    <a:pt x="0" y="1119"/>
                    <a:pt x="133" y="937"/>
                  </a:cubicBezTo>
                  <a:close/>
                  <a:moveTo>
                    <a:pt x="916" y="1903"/>
                  </a:moveTo>
                  <a:cubicBezTo>
                    <a:pt x="943" y="1683"/>
                    <a:pt x="1118" y="1563"/>
                    <a:pt x="1036" y="1383"/>
                  </a:cubicBezTo>
                  <a:cubicBezTo>
                    <a:pt x="999" y="1535"/>
                    <a:pt x="873" y="1791"/>
                    <a:pt x="916" y="1903"/>
                  </a:cubicBezTo>
                  <a:close/>
                  <a:moveTo>
                    <a:pt x="1065" y="1739"/>
                  </a:moveTo>
                  <a:cubicBezTo>
                    <a:pt x="1026" y="1788"/>
                    <a:pt x="986" y="1959"/>
                    <a:pt x="1009" y="2019"/>
                  </a:cubicBezTo>
                  <a:cubicBezTo>
                    <a:pt x="1033" y="1908"/>
                    <a:pt x="1087" y="1851"/>
                    <a:pt x="1065" y="1739"/>
                  </a:cubicBezTo>
                  <a:close/>
                  <a:moveTo>
                    <a:pt x="1264" y="1817"/>
                  </a:moveTo>
                  <a:cubicBezTo>
                    <a:pt x="1202" y="1615"/>
                    <a:pt x="1199" y="1373"/>
                    <a:pt x="1160" y="1156"/>
                  </a:cubicBezTo>
                  <a:cubicBezTo>
                    <a:pt x="1112" y="1420"/>
                    <a:pt x="1185" y="1690"/>
                    <a:pt x="1264" y="1817"/>
                  </a:cubicBezTo>
                  <a:close/>
                  <a:moveTo>
                    <a:pt x="1093" y="2191"/>
                  </a:moveTo>
                  <a:cubicBezTo>
                    <a:pt x="1169" y="2191"/>
                    <a:pt x="1186" y="1971"/>
                    <a:pt x="1118" y="1963"/>
                  </a:cubicBezTo>
                  <a:cubicBezTo>
                    <a:pt x="1110" y="2039"/>
                    <a:pt x="1066" y="2139"/>
                    <a:pt x="1093" y="2191"/>
                  </a:cubicBezTo>
                  <a:close/>
                  <a:moveTo>
                    <a:pt x="1695" y="696"/>
                  </a:moveTo>
                  <a:cubicBezTo>
                    <a:pt x="1941" y="364"/>
                    <a:pt x="2797" y="371"/>
                    <a:pt x="3130" y="607"/>
                  </a:cubicBezTo>
                  <a:cubicBezTo>
                    <a:pt x="3097" y="378"/>
                    <a:pt x="2655" y="308"/>
                    <a:pt x="2392" y="308"/>
                  </a:cubicBezTo>
                  <a:cubicBezTo>
                    <a:pt x="2161" y="308"/>
                    <a:pt x="1870" y="328"/>
                    <a:pt x="1716" y="390"/>
                  </a:cubicBezTo>
                  <a:cubicBezTo>
                    <a:pt x="1346" y="537"/>
                    <a:pt x="1260" y="1064"/>
                    <a:pt x="1313" y="1457"/>
                  </a:cubicBezTo>
                  <a:cubicBezTo>
                    <a:pt x="1354" y="1751"/>
                    <a:pt x="1414" y="1863"/>
                    <a:pt x="1570" y="2031"/>
                  </a:cubicBezTo>
                  <a:cubicBezTo>
                    <a:pt x="1675" y="2143"/>
                    <a:pt x="1759" y="2293"/>
                    <a:pt x="1967" y="2284"/>
                  </a:cubicBezTo>
                  <a:cubicBezTo>
                    <a:pt x="1440" y="1902"/>
                    <a:pt x="1265" y="1279"/>
                    <a:pt x="1695" y="696"/>
                  </a:cubicBezTo>
                  <a:close/>
                  <a:moveTo>
                    <a:pt x="1284" y="2404"/>
                  </a:moveTo>
                  <a:cubicBezTo>
                    <a:pt x="1325" y="2279"/>
                    <a:pt x="1312" y="2190"/>
                    <a:pt x="1239" y="2142"/>
                  </a:cubicBezTo>
                  <a:cubicBezTo>
                    <a:pt x="1219" y="2253"/>
                    <a:pt x="1160" y="2390"/>
                    <a:pt x="1284" y="2404"/>
                  </a:cubicBezTo>
                  <a:close/>
                  <a:moveTo>
                    <a:pt x="3210" y="2293"/>
                  </a:moveTo>
                  <a:cubicBezTo>
                    <a:pt x="2915" y="2354"/>
                    <a:pt x="2607" y="2584"/>
                    <a:pt x="2231" y="2529"/>
                  </a:cubicBezTo>
                  <a:cubicBezTo>
                    <a:pt x="1896" y="2480"/>
                    <a:pt x="1601" y="2270"/>
                    <a:pt x="1402" y="2095"/>
                  </a:cubicBezTo>
                  <a:cubicBezTo>
                    <a:pt x="1686" y="2632"/>
                    <a:pt x="2927" y="2747"/>
                    <a:pt x="3210" y="2293"/>
                  </a:cubicBezTo>
                  <a:close/>
                  <a:moveTo>
                    <a:pt x="1409" y="2564"/>
                  </a:moveTo>
                  <a:cubicBezTo>
                    <a:pt x="1398" y="2489"/>
                    <a:pt x="1462" y="2365"/>
                    <a:pt x="1374" y="2344"/>
                  </a:cubicBezTo>
                  <a:cubicBezTo>
                    <a:pt x="1350" y="2441"/>
                    <a:pt x="1329" y="2536"/>
                    <a:pt x="1409" y="2564"/>
                  </a:cubicBezTo>
                  <a:close/>
                  <a:moveTo>
                    <a:pt x="1738" y="977"/>
                  </a:moveTo>
                  <a:cubicBezTo>
                    <a:pt x="1727" y="1011"/>
                    <a:pt x="1665" y="1091"/>
                    <a:pt x="1709" y="1126"/>
                  </a:cubicBezTo>
                  <a:cubicBezTo>
                    <a:pt x="1699" y="1061"/>
                    <a:pt x="1788" y="1023"/>
                    <a:pt x="1738" y="977"/>
                  </a:cubicBezTo>
                  <a:close/>
                  <a:moveTo>
                    <a:pt x="1518" y="2702"/>
                  </a:moveTo>
                  <a:cubicBezTo>
                    <a:pt x="1516" y="2616"/>
                    <a:pt x="1612" y="2464"/>
                    <a:pt x="1508" y="2448"/>
                  </a:cubicBezTo>
                  <a:cubicBezTo>
                    <a:pt x="1501" y="2475"/>
                    <a:pt x="1433" y="2682"/>
                    <a:pt x="1518" y="2702"/>
                  </a:cubicBezTo>
                  <a:close/>
                  <a:moveTo>
                    <a:pt x="2341" y="2163"/>
                  </a:moveTo>
                  <a:cubicBezTo>
                    <a:pt x="2583" y="2225"/>
                    <a:pt x="2917" y="2165"/>
                    <a:pt x="3032" y="1909"/>
                  </a:cubicBezTo>
                  <a:cubicBezTo>
                    <a:pt x="2787" y="2023"/>
                    <a:pt x="2562" y="2145"/>
                    <a:pt x="2288" y="2037"/>
                  </a:cubicBezTo>
                  <a:cubicBezTo>
                    <a:pt x="2041" y="1938"/>
                    <a:pt x="1815" y="1588"/>
                    <a:pt x="1825" y="1325"/>
                  </a:cubicBezTo>
                  <a:cubicBezTo>
                    <a:pt x="1833" y="1090"/>
                    <a:pt x="2005" y="1005"/>
                    <a:pt x="2027" y="781"/>
                  </a:cubicBezTo>
                  <a:cubicBezTo>
                    <a:pt x="1453" y="1121"/>
                    <a:pt x="1773" y="2018"/>
                    <a:pt x="2341" y="2163"/>
                  </a:cubicBezTo>
                  <a:close/>
                  <a:moveTo>
                    <a:pt x="1709" y="2914"/>
                  </a:moveTo>
                  <a:cubicBezTo>
                    <a:pt x="1709" y="2789"/>
                    <a:pt x="1717" y="2660"/>
                    <a:pt x="1703" y="2543"/>
                  </a:cubicBezTo>
                  <a:cubicBezTo>
                    <a:pt x="1675" y="2541"/>
                    <a:pt x="1636" y="2524"/>
                    <a:pt x="1625" y="2547"/>
                  </a:cubicBezTo>
                  <a:cubicBezTo>
                    <a:pt x="1627" y="2689"/>
                    <a:pt x="1570" y="2867"/>
                    <a:pt x="1709" y="2914"/>
                  </a:cubicBezTo>
                  <a:close/>
                  <a:moveTo>
                    <a:pt x="1579" y="2985"/>
                  </a:moveTo>
                  <a:cubicBezTo>
                    <a:pt x="1582" y="3033"/>
                    <a:pt x="1529" y="3117"/>
                    <a:pt x="1569" y="3139"/>
                  </a:cubicBezTo>
                  <a:cubicBezTo>
                    <a:pt x="1579" y="3061"/>
                    <a:pt x="1676" y="3025"/>
                    <a:pt x="1579" y="2985"/>
                  </a:cubicBezTo>
                  <a:close/>
                  <a:moveTo>
                    <a:pt x="1953" y="1369"/>
                  </a:moveTo>
                  <a:cubicBezTo>
                    <a:pt x="1981" y="1498"/>
                    <a:pt x="2043" y="1685"/>
                    <a:pt x="2204" y="1671"/>
                  </a:cubicBezTo>
                  <a:cubicBezTo>
                    <a:pt x="2112" y="1505"/>
                    <a:pt x="2018" y="1309"/>
                    <a:pt x="2153" y="1038"/>
                  </a:cubicBezTo>
                  <a:cubicBezTo>
                    <a:pt x="1942" y="1005"/>
                    <a:pt x="1848" y="1530"/>
                    <a:pt x="1973" y="1567"/>
                  </a:cubicBezTo>
                  <a:cubicBezTo>
                    <a:pt x="1954" y="1519"/>
                    <a:pt x="1903" y="1408"/>
                    <a:pt x="1953" y="1369"/>
                  </a:cubicBezTo>
                  <a:close/>
                  <a:moveTo>
                    <a:pt x="1830" y="2996"/>
                  </a:moveTo>
                  <a:cubicBezTo>
                    <a:pt x="1821" y="2861"/>
                    <a:pt x="1899" y="2667"/>
                    <a:pt x="1790" y="2600"/>
                  </a:cubicBezTo>
                  <a:cubicBezTo>
                    <a:pt x="1784" y="2679"/>
                    <a:pt x="1706" y="2949"/>
                    <a:pt x="1830" y="2996"/>
                  </a:cubicBezTo>
                  <a:close/>
                  <a:moveTo>
                    <a:pt x="2189" y="3940"/>
                  </a:moveTo>
                  <a:cubicBezTo>
                    <a:pt x="2497" y="3864"/>
                    <a:pt x="2452" y="3370"/>
                    <a:pt x="2204" y="3263"/>
                  </a:cubicBezTo>
                  <a:cubicBezTo>
                    <a:pt x="2212" y="3392"/>
                    <a:pt x="2362" y="3428"/>
                    <a:pt x="2337" y="3580"/>
                  </a:cubicBezTo>
                  <a:cubicBezTo>
                    <a:pt x="2311" y="3576"/>
                    <a:pt x="2313" y="3610"/>
                    <a:pt x="2293" y="3610"/>
                  </a:cubicBezTo>
                  <a:cubicBezTo>
                    <a:pt x="2142" y="3576"/>
                    <a:pt x="2175" y="3419"/>
                    <a:pt x="2070" y="3354"/>
                  </a:cubicBezTo>
                  <a:cubicBezTo>
                    <a:pt x="2060" y="3479"/>
                    <a:pt x="2161" y="3531"/>
                    <a:pt x="2147" y="3660"/>
                  </a:cubicBezTo>
                  <a:cubicBezTo>
                    <a:pt x="2110" y="3653"/>
                    <a:pt x="2112" y="3706"/>
                    <a:pt x="2064" y="3683"/>
                  </a:cubicBezTo>
                  <a:cubicBezTo>
                    <a:pt x="1999" y="3623"/>
                    <a:pt x="1971" y="3538"/>
                    <a:pt x="1932" y="3463"/>
                  </a:cubicBezTo>
                  <a:cubicBezTo>
                    <a:pt x="1863" y="3487"/>
                    <a:pt x="1773" y="3444"/>
                    <a:pt x="1752" y="3486"/>
                  </a:cubicBezTo>
                  <a:cubicBezTo>
                    <a:pt x="1831" y="3683"/>
                    <a:pt x="1887" y="3894"/>
                    <a:pt x="2189" y="3940"/>
                  </a:cubicBezTo>
                  <a:close/>
                  <a:moveTo>
                    <a:pt x="2316" y="2391"/>
                  </a:moveTo>
                  <a:cubicBezTo>
                    <a:pt x="2250" y="2349"/>
                    <a:pt x="2058" y="2306"/>
                    <a:pt x="1979" y="2326"/>
                  </a:cubicBezTo>
                  <a:cubicBezTo>
                    <a:pt x="2070" y="2351"/>
                    <a:pt x="2223" y="2421"/>
                    <a:pt x="2316" y="2391"/>
                  </a:cubicBezTo>
                  <a:close/>
                  <a:moveTo>
                    <a:pt x="1898" y="3242"/>
                  </a:moveTo>
                  <a:cubicBezTo>
                    <a:pt x="1922" y="3182"/>
                    <a:pt x="1879" y="3167"/>
                    <a:pt x="1837" y="3153"/>
                  </a:cubicBezTo>
                  <a:cubicBezTo>
                    <a:pt x="1831" y="3200"/>
                    <a:pt x="1851" y="3230"/>
                    <a:pt x="1898" y="3242"/>
                  </a:cubicBezTo>
                  <a:close/>
                  <a:moveTo>
                    <a:pt x="1967" y="2983"/>
                  </a:moveTo>
                  <a:cubicBezTo>
                    <a:pt x="1962" y="2894"/>
                    <a:pt x="1957" y="2807"/>
                    <a:pt x="1917" y="2741"/>
                  </a:cubicBezTo>
                  <a:cubicBezTo>
                    <a:pt x="1946" y="2814"/>
                    <a:pt x="1838" y="2978"/>
                    <a:pt x="1967" y="2983"/>
                  </a:cubicBezTo>
                  <a:close/>
                  <a:moveTo>
                    <a:pt x="2408" y="1827"/>
                  </a:moveTo>
                  <a:cubicBezTo>
                    <a:pt x="2362" y="1565"/>
                    <a:pt x="2375" y="1263"/>
                    <a:pt x="2246" y="1057"/>
                  </a:cubicBezTo>
                  <a:cubicBezTo>
                    <a:pt x="2215" y="1371"/>
                    <a:pt x="2282" y="1618"/>
                    <a:pt x="2408" y="1827"/>
                  </a:cubicBezTo>
                  <a:close/>
                  <a:moveTo>
                    <a:pt x="2088" y="3065"/>
                  </a:moveTo>
                  <a:cubicBezTo>
                    <a:pt x="2104" y="2930"/>
                    <a:pt x="2121" y="2794"/>
                    <a:pt x="2105" y="2679"/>
                  </a:cubicBezTo>
                  <a:cubicBezTo>
                    <a:pt x="2073" y="2673"/>
                    <a:pt x="2043" y="2668"/>
                    <a:pt x="2011" y="2661"/>
                  </a:cubicBezTo>
                  <a:cubicBezTo>
                    <a:pt x="2020" y="2808"/>
                    <a:pt x="2003" y="2971"/>
                    <a:pt x="2088" y="3065"/>
                  </a:cubicBezTo>
                  <a:close/>
                  <a:moveTo>
                    <a:pt x="2900" y="601"/>
                  </a:moveTo>
                  <a:cubicBezTo>
                    <a:pt x="2797" y="554"/>
                    <a:pt x="2620" y="516"/>
                    <a:pt x="2536" y="570"/>
                  </a:cubicBezTo>
                  <a:cubicBezTo>
                    <a:pt x="2679" y="637"/>
                    <a:pt x="2791" y="631"/>
                    <a:pt x="2900" y="601"/>
                  </a:cubicBezTo>
                  <a:close/>
                  <a:moveTo>
                    <a:pt x="2329" y="2821"/>
                  </a:moveTo>
                  <a:cubicBezTo>
                    <a:pt x="2326" y="2753"/>
                    <a:pt x="2378" y="2750"/>
                    <a:pt x="2351" y="2709"/>
                  </a:cubicBezTo>
                  <a:cubicBezTo>
                    <a:pt x="2319" y="2700"/>
                    <a:pt x="2300" y="2714"/>
                    <a:pt x="2288" y="2735"/>
                  </a:cubicBezTo>
                  <a:cubicBezTo>
                    <a:pt x="2325" y="2747"/>
                    <a:pt x="2293" y="2808"/>
                    <a:pt x="2329" y="2821"/>
                  </a:cubicBezTo>
                  <a:close/>
                  <a:moveTo>
                    <a:pt x="3431" y="1851"/>
                  </a:moveTo>
                  <a:cubicBezTo>
                    <a:pt x="3406" y="1916"/>
                    <a:pt x="3268" y="1992"/>
                    <a:pt x="3373" y="2053"/>
                  </a:cubicBezTo>
                  <a:cubicBezTo>
                    <a:pt x="3660" y="1608"/>
                    <a:pt x="3514" y="874"/>
                    <a:pt x="3247" y="610"/>
                  </a:cubicBezTo>
                  <a:cubicBezTo>
                    <a:pt x="3321" y="946"/>
                    <a:pt x="3583" y="1461"/>
                    <a:pt x="3431" y="1851"/>
                  </a:cubicBezTo>
                  <a:close/>
                  <a:moveTo>
                    <a:pt x="3279" y="2133"/>
                  </a:moveTo>
                  <a:cubicBezTo>
                    <a:pt x="3205" y="2127"/>
                    <a:pt x="3186" y="2204"/>
                    <a:pt x="3142" y="2242"/>
                  </a:cubicBezTo>
                  <a:cubicBezTo>
                    <a:pt x="3207" y="2234"/>
                    <a:pt x="3262" y="2212"/>
                    <a:pt x="3279" y="2133"/>
                  </a:cubicBezTo>
                  <a:close/>
                  <a:moveTo>
                    <a:pt x="3707" y="2332"/>
                  </a:moveTo>
                  <a:cubicBezTo>
                    <a:pt x="3741" y="2247"/>
                    <a:pt x="3797" y="2194"/>
                    <a:pt x="3814" y="2082"/>
                  </a:cubicBezTo>
                  <a:cubicBezTo>
                    <a:pt x="3733" y="2007"/>
                    <a:pt x="3667" y="1921"/>
                    <a:pt x="3567" y="1859"/>
                  </a:cubicBezTo>
                  <a:cubicBezTo>
                    <a:pt x="3383" y="2071"/>
                    <a:pt x="3519" y="2242"/>
                    <a:pt x="3707" y="2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18" name="Google Shape;1918;p69"/>
          <p:cNvGrpSpPr/>
          <p:nvPr/>
        </p:nvGrpSpPr>
        <p:grpSpPr>
          <a:xfrm>
            <a:off x="1734179" y="238633"/>
            <a:ext cx="5797345" cy="4161648"/>
            <a:chOff x="1735795" y="265518"/>
            <a:chExt cx="5797345" cy="4161648"/>
          </a:xfrm>
        </p:grpSpPr>
        <p:grpSp>
          <p:nvGrpSpPr>
            <p:cNvPr id="1920" name="Google Shape;1920;p69"/>
            <p:cNvGrpSpPr/>
            <p:nvPr/>
          </p:nvGrpSpPr>
          <p:grpSpPr>
            <a:xfrm rot="16746309" flipH="1">
              <a:off x="2577550" y="-528425"/>
              <a:ext cx="4113836" cy="5797345"/>
              <a:chOff x="3307975" y="369600"/>
              <a:chExt cx="1201775" cy="1571275"/>
            </a:xfrm>
          </p:grpSpPr>
          <p:sp>
            <p:nvSpPr>
              <p:cNvPr id="1922" name="Google Shape;1922;p69"/>
              <p:cNvSpPr/>
              <p:nvPr/>
            </p:nvSpPr>
            <p:spPr>
              <a:xfrm>
                <a:off x="3457350" y="5116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3307975" y="371600"/>
                <a:ext cx="1201775" cy="1568325"/>
              </a:xfrm>
              <a:custGeom>
                <a:avLst/>
                <a:gdLst/>
                <a:ahLst/>
                <a:cxnLst/>
                <a:rect l="l" t="t" r="r" b="b"/>
                <a:pathLst>
                  <a:path w="48071" h="62733" extrusionOk="0">
                    <a:moveTo>
                      <a:pt x="2008" y="1401"/>
                    </a:moveTo>
                    <a:cubicBezTo>
                      <a:pt x="2498" y="1401"/>
                      <a:pt x="2895" y="1798"/>
                      <a:pt x="2895" y="2287"/>
                    </a:cubicBezTo>
                    <a:cubicBezTo>
                      <a:pt x="2896" y="2778"/>
                      <a:pt x="2498" y="3175"/>
                      <a:pt x="2008" y="3175"/>
                    </a:cubicBezTo>
                    <a:cubicBezTo>
                      <a:pt x="1518" y="3175"/>
                      <a:pt x="1121" y="2778"/>
                      <a:pt x="1121" y="2287"/>
                    </a:cubicBezTo>
                    <a:cubicBezTo>
                      <a:pt x="1121" y="1798"/>
                      <a:pt x="1518" y="1401"/>
                      <a:pt x="2008" y="1401"/>
                    </a:cubicBezTo>
                    <a:close/>
                    <a:moveTo>
                      <a:pt x="2008" y="4171"/>
                    </a:moveTo>
                    <a:cubicBezTo>
                      <a:pt x="2498" y="4171"/>
                      <a:pt x="2895" y="4567"/>
                      <a:pt x="2895" y="5058"/>
                    </a:cubicBezTo>
                    <a:cubicBezTo>
                      <a:pt x="2896" y="5548"/>
                      <a:pt x="2498" y="5944"/>
                      <a:pt x="2008" y="5944"/>
                    </a:cubicBezTo>
                    <a:cubicBezTo>
                      <a:pt x="1518" y="5944"/>
                      <a:pt x="1121" y="5548"/>
                      <a:pt x="1121" y="5058"/>
                    </a:cubicBezTo>
                    <a:cubicBezTo>
                      <a:pt x="1121" y="4567"/>
                      <a:pt x="1518" y="4171"/>
                      <a:pt x="2008" y="4171"/>
                    </a:cubicBezTo>
                    <a:close/>
                    <a:moveTo>
                      <a:pt x="2008" y="6940"/>
                    </a:moveTo>
                    <a:cubicBezTo>
                      <a:pt x="2498" y="6940"/>
                      <a:pt x="2895" y="7336"/>
                      <a:pt x="2895" y="7827"/>
                    </a:cubicBezTo>
                    <a:cubicBezTo>
                      <a:pt x="2895" y="8317"/>
                      <a:pt x="2498" y="8715"/>
                      <a:pt x="2008" y="8715"/>
                    </a:cubicBezTo>
                    <a:cubicBezTo>
                      <a:pt x="1518" y="8715"/>
                      <a:pt x="1121" y="8317"/>
                      <a:pt x="1121" y="7827"/>
                    </a:cubicBezTo>
                    <a:cubicBezTo>
                      <a:pt x="1121" y="7336"/>
                      <a:pt x="1518" y="6940"/>
                      <a:pt x="2008" y="6940"/>
                    </a:cubicBezTo>
                    <a:close/>
                    <a:moveTo>
                      <a:pt x="2008" y="9710"/>
                    </a:moveTo>
                    <a:cubicBezTo>
                      <a:pt x="2498" y="9710"/>
                      <a:pt x="2895" y="10106"/>
                      <a:pt x="2895" y="10596"/>
                    </a:cubicBezTo>
                    <a:cubicBezTo>
                      <a:pt x="2896" y="11086"/>
                      <a:pt x="2498" y="11484"/>
                      <a:pt x="2008" y="11484"/>
                    </a:cubicBezTo>
                    <a:cubicBezTo>
                      <a:pt x="1518" y="11484"/>
                      <a:pt x="1121" y="11086"/>
                      <a:pt x="1121" y="10596"/>
                    </a:cubicBezTo>
                    <a:cubicBezTo>
                      <a:pt x="1121" y="10106"/>
                      <a:pt x="1518" y="9710"/>
                      <a:pt x="2008" y="9710"/>
                    </a:cubicBezTo>
                    <a:close/>
                    <a:moveTo>
                      <a:pt x="2008" y="12479"/>
                    </a:moveTo>
                    <a:cubicBezTo>
                      <a:pt x="2498" y="12479"/>
                      <a:pt x="2895" y="12875"/>
                      <a:pt x="2895" y="13366"/>
                    </a:cubicBezTo>
                    <a:cubicBezTo>
                      <a:pt x="2896" y="13856"/>
                      <a:pt x="2498" y="14253"/>
                      <a:pt x="2008" y="14253"/>
                    </a:cubicBezTo>
                    <a:cubicBezTo>
                      <a:pt x="1518" y="14253"/>
                      <a:pt x="1121" y="13856"/>
                      <a:pt x="1121" y="13366"/>
                    </a:cubicBezTo>
                    <a:cubicBezTo>
                      <a:pt x="1121" y="12875"/>
                      <a:pt x="1518" y="12479"/>
                      <a:pt x="2008" y="12479"/>
                    </a:cubicBezTo>
                    <a:close/>
                    <a:moveTo>
                      <a:pt x="2008" y="15248"/>
                    </a:moveTo>
                    <a:cubicBezTo>
                      <a:pt x="2498" y="15248"/>
                      <a:pt x="2895" y="15645"/>
                      <a:pt x="2895" y="16135"/>
                    </a:cubicBezTo>
                    <a:cubicBezTo>
                      <a:pt x="2896" y="16625"/>
                      <a:pt x="2498" y="17022"/>
                      <a:pt x="2008" y="17022"/>
                    </a:cubicBezTo>
                    <a:cubicBezTo>
                      <a:pt x="1518" y="17022"/>
                      <a:pt x="1121" y="16625"/>
                      <a:pt x="1121" y="16135"/>
                    </a:cubicBezTo>
                    <a:cubicBezTo>
                      <a:pt x="1121" y="15645"/>
                      <a:pt x="1518" y="15248"/>
                      <a:pt x="2008" y="15248"/>
                    </a:cubicBezTo>
                    <a:close/>
                    <a:moveTo>
                      <a:pt x="2008" y="18017"/>
                    </a:moveTo>
                    <a:cubicBezTo>
                      <a:pt x="2498" y="18017"/>
                      <a:pt x="2895" y="18415"/>
                      <a:pt x="2895" y="18904"/>
                    </a:cubicBezTo>
                    <a:cubicBezTo>
                      <a:pt x="2896" y="19394"/>
                      <a:pt x="2498" y="19791"/>
                      <a:pt x="2008" y="19791"/>
                    </a:cubicBezTo>
                    <a:cubicBezTo>
                      <a:pt x="1518" y="19791"/>
                      <a:pt x="1121" y="19394"/>
                      <a:pt x="1121" y="18904"/>
                    </a:cubicBezTo>
                    <a:cubicBezTo>
                      <a:pt x="1121" y="18415"/>
                      <a:pt x="1518" y="18017"/>
                      <a:pt x="2008" y="18017"/>
                    </a:cubicBezTo>
                    <a:close/>
                    <a:moveTo>
                      <a:pt x="2008" y="20786"/>
                    </a:moveTo>
                    <a:cubicBezTo>
                      <a:pt x="2498" y="20786"/>
                      <a:pt x="2895" y="21184"/>
                      <a:pt x="2895" y="21673"/>
                    </a:cubicBezTo>
                    <a:cubicBezTo>
                      <a:pt x="2896" y="22163"/>
                      <a:pt x="2498" y="22561"/>
                      <a:pt x="2008" y="22561"/>
                    </a:cubicBezTo>
                    <a:cubicBezTo>
                      <a:pt x="1518" y="22561"/>
                      <a:pt x="1121" y="22163"/>
                      <a:pt x="1121" y="21673"/>
                    </a:cubicBezTo>
                    <a:cubicBezTo>
                      <a:pt x="1121" y="21184"/>
                      <a:pt x="1518" y="20786"/>
                      <a:pt x="2008" y="20786"/>
                    </a:cubicBezTo>
                    <a:close/>
                    <a:moveTo>
                      <a:pt x="2008" y="23555"/>
                    </a:moveTo>
                    <a:cubicBezTo>
                      <a:pt x="2498" y="23555"/>
                      <a:pt x="2895" y="23953"/>
                      <a:pt x="2895" y="24443"/>
                    </a:cubicBezTo>
                    <a:cubicBezTo>
                      <a:pt x="2896" y="24932"/>
                      <a:pt x="2498" y="25330"/>
                      <a:pt x="2008" y="25330"/>
                    </a:cubicBezTo>
                    <a:cubicBezTo>
                      <a:pt x="1518" y="25330"/>
                      <a:pt x="1121" y="24932"/>
                      <a:pt x="1121" y="24443"/>
                    </a:cubicBezTo>
                    <a:cubicBezTo>
                      <a:pt x="1121" y="23953"/>
                      <a:pt x="1518" y="23555"/>
                      <a:pt x="2008" y="23555"/>
                    </a:cubicBezTo>
                    <a:close/>
                    <a:moveTo>
                      <a:pt x="2008" y="26325"/>
                    </a:moveTo>
                    <a:cubicBezTo>
                      <a:pt x="2498" y="26325"/>
                      <a:pt x="2895" y="26723"/>
                      <a:pt x="2895" y="27212"/>
                    </a:cubicBezTo>
                    <a:cubicBezTo>
                      <a:pt x="2896" y="27702"/>
                      <a:pt x="2498" y="28100"/>
                      <a:pt x="2008" y="28100"/>
                    </a:cubicBezTo>
                    <a:cubicBezTo>
                      <a:pt x="1518" y="28100"/>
                      <a:pt x="1121" y="27702"/>
                      <a:pt x="1121" y="27212"/>
                    </a:cubicBezTo>
                    <a:cubicBezTo>
                      <a:pt x="1121" y="26723"/>
                      <a:pt x="1518" y="26325"/>
                      <a:pt x="2008" y="26325"/>
                    </a:cubicBezTo>
                    <a:close/>
                    <a:moveTo>
                      <a:pt x="2008" y="29094"/>
                    </a:moveTo>
                    <a:cubicBezTo>
                      <a:pt x="2498" y="29094"/>
                      <a:pt x="2895" y="29492"/>
                      <a:pt x="2895" y="29981"/>
                    </a:cubicBezTo>
                    <a:cubicBezTo>
                      <a:pt x="2896" y="30471"/>
                      <a:pt x="2498" y="30869"/>
                      <a:pt x="2008" y="30869"/>
                    </a:cubicBezTo>
                    <a:cubicBezTo>
                      <a:pt x="1518" y="30869"/>
                      <a:pt x="1121" y="30471"/>
                      <a:pt x="1121" y="29981"/>
                    </a:cubicBezTo>
                    <a:cubicBezTo>
                      <a:pt x="1121" y="29492"/>
                      <a:pt x="1518" y="29094"/>
                      <a:pt x="2008" y="29094"/>
                    </a:cubicBezTo>
                    <a:close/>
                    <a:moveTo>
                      <a:pt x="2008" y="31864"/>
                    </a:moveTo>
                    <a:cubicBezTo>
                      <a:pt x="2498" y="31864"/>
                      <a:pt x="2895" y="32261"/>
                      <a:pt x="2895" y="32751"/>
                    </a:cubicBezTo>
                    <a:cubicBezTo>
                      <a:pt x="2896" y="33241"/>
                      <a:pt x="2498" y="33638"/>
                      <a:pt x="2008" y="33638"/>
                    </a:cubicBezTo>
                    <a:cubicBezTo>
                      <a:pt x="1518" y="33638"/>
                      <a:pt x="1121" y="33241"/>
                      <a:pt x="1121" y="32751"/>
                    </a:cubicBezTo>
                    <a:cubicBezTo>
                      <a:pt x="1121" y="32261"/>
                      <a:pt x="1518" y="31864"/>
                      <a:pt x="2008" y="31864"/>
                    </a:cubicBezTo>
                    <a:close/>
                    <a:moveTo>
                      <a:pt x="2008" y="34633"/>
                    </a:moveTo>
                    <a:cubicBezTo>
                      <a:pt x="2498" y="34633"/>
                      <a:pt x="2895" y="35030"/>
                      <a:pt x="2895" y="35520"/>
                    </a:cubicBezTo>
                    <a:cubicBezTo>
                      <a:pt x="2896" y="36010"/>
                      <a:pt x="2498" y="36407"/>
                      <a:pt x="2008" y="36407"/>
                    </a:cubicBezTo>
                    <a:cubicBezTo>
                      <a:pt x="1518" y="36407"/>
                      <a:pt x="1121" y="36010"/>
                      <a:pt x="1121" y="35520"/>
                    </a:cubicBezTo>
                    <a:cubicBezTo>
                      <a:pt x="1121" y="35030"/>
                      <a:pt x="1518" y="34633"/>
                      <a:pt x="2008" y="34633"/>
                    </a:cubicBezTo>
                    <a:close/>
                    <a:moveTo>
                      <a:pt x="2008" y="37402"/>
                    </a:moveTo>
                    <a:cubicBezTo>
                      <a:pt x="2498" y="37402"/>
                      <a:pt x="2895" y="37799"/>
                      <a:pt x="2895" y="38289"/>
                    </a:cubicBezTo>
                    <a:cubicBezTo>
                      <a:pt x="2896" y="38780"/>
                      <a:pt x="2498" y="39177"/>
                      <a:pt x="2008" y="39177"/>
                    </a:cubicBezTo>
                    <a:cubicBezTo>
                      <a:pt x="1518" y="39177"/>
                      <a:pt x="1121" y="38780"/>
                      <a:pt x="1121" y="38289"/>
                    </a:cubicBezTo>
                    <a:cubicBezTo>
                      <a:pt x="1121" y="37799"/>
                      <a:pt x="1518" y="37402"/>
                      <a:pt x="2008" y="37402"/>
                    </a:cubicBezTo>
                    <a:close/>
                    <a:moveTo>
                      <a:pt x="2008" y="40171"/>
                    </a:moveTo>
                    <a:cubicBezTo>
                      <a:pt x="2498" y="40171"/>
                      <a:pt x="2895" y="40569"/>
                      <a:pt x="2895" y="41059"/>
                    </a:cubicBezTo>
                    <a:cubicBezTo>
                      <a:pt x="2896" y="41550"/>
                      <a:pt x="2498" y="41946"/>
                      <a:pt x="2008" y="41946"/>
                    </a:cubicBezTo>
                    <a:cubicBezTo>
                      <a:pt x="1518" y="41946"/>
                      <a:pt x="1121" y="41550"/>
                      <a:pt x="1121" y="41059"/>
                    </a:cubicBezTo>
                    <a:cubicBezTo>
                      <a:pt x="1121" y="40569"/>
                      <a:pt x="1518" y="40171"/>
                      <a:pt x="2008" y="40171"/>
                    </a:cubicBezTo>
                    <a:close/>
                    <a:moveTo>
                      <a:pt x="2008" y="42941"/>
                    </a:moveTo>
                    <a:cubicBezTo>
                      <a:pt x="2498" y="42941"/>
                      <a:pt x="2895" y="43338"/>
                      <a:pt x="2895" y="43828"/>
                    </a:cubicBezTo>
                    <a:cubicBezTo>
                      <a:pt x="2896" y="44319"/>
                      <a:pt x="2498" y="44715"/>
                      <a:pt x="2008" y="44715"/>
                    </a:cubicBezTo>
                    <a:cubicBezTo>
                      <a:pt x="1518" y="44715"/>
                      <a:pt x="1121" y="44319"/>
                      <a:pt x="1121" y="43828"/>
                    </a:cubicBezTo>
                    <a:cubicBezTo>
                      <a:pt x="1121" y="43338"/>
                      <a:pt x="1518" y="42941"/>
                      <a:pt x="2008" y="42941"/>
                    </a:cubicBezTo>
                    <a:close/>
                    <a:moveTo>
                      <a:pt x="2008" y="45711"/>
                    </a:moveTo>
                    <a:cubicBezTo>
                      <a:pt x="2498" y="45711"/>
                      <a:pt x="2895" y="46108"/>
                      <a:pt x="2895" y="46597"/>
                    </a:cubicBezTo>
                    <a:cubicBezTo>
                      <a:pt x="2896" y="47088"/>
                      <a:pt x="2498" y="47485"/>
                      <a:pt x="2008" y="47485"/>
                    </a:cubicBezTo>
                    <a:cubicBezTo>
                      <a:pt x="1518" y="47485"/>
                      <a:pt x="1121" y="47088"/>
                      <a:pt x="1121" y="46597"/>
                    </a:cubicBezTo>
                    <a:cubicBezTo>
                      <a:pt x="1121" y="46108"/>
                      <a:pt x="1518" y="45711"/>
                      <a:pt x="2008" y="45711"/>
                    </a:cubicBezTo>
                    <a:close/>
                    <a:moveTo>
                      <a:pt x="2008" y="48480"/>
                    </a:moveTo>
                    <a:cubicBezTo>
                      <a:pt x="2498" y="48480"/>
                      <a:pt x="2895" y="48877"/>
                      <a:pt x="2895" y="49368"/>
                    </a:cubicBezTo>
                    <a:cubicBezTo>
                      <a:pt x="2896" y="49857"/>
                      <a:pt x="2498" y="50254"/>
                      <a:pt x="2008" y="50254"/>
                    </a:cubicBezTo>
                    <a:cubicBezTo>
                      <a:pt x="1518" y="50254"/>
                      <a:pt x="1121" y="49857"/>
                      <a:pt x="1121" y="49368"/>
                    </a:cubicBezTo>
                    <a:cubicBezTo>
                      <a:pt x="1121" y="48877"/>
                      <a:pt x="1518" y="48480"/>
                      <a:pt x="2008" y="48480"/>
                    </a:cubicBezTo>
                    <a:close/>
                    <a:moveTo>
                      <a:pt x="2008" y="51250"/>
                    </a:moveTo>
                    <a:cubicBezTo>
                      <a:pt x="2498" y="51250"/>
                      <a:pt x="2895" y="51646"/>
                      <a:pt x="2895" y="52137"/>
                    </a:cubicBezTo>
                    <a:cubicBezTo>
                      <a:pt x="2896" y="52627"/>
                      <a:pt x="2498" y="53023"/>
                      <a:pt x="2008" y="53023"/>
                    </a:cubicBezTo>
                    <a:cubicBezTo>
                      <a:pt x="1518" y="53023"/>
                      <a:pt x="1121" y="52627"/>
                      <a:pt x="1121" y="52137"/>
                    </a:cubicBezTo>
                    <a:cubicBezTo>
                      <a:pt x="1121" y="51646"/>
                      <a:pt x="1518" y="51250"/>
                      <a:pt x="2008" y="51250"/>
                    </a:cubicBezTo>
                    <a:close/>
                    <a:moveTo>
                      <a:pt x="2008" y="54019"/>
                    </a:moveTo>
                    <a:cubicBezTo>
                      <a:pt x="2498" y="54019"/>
                      <a:pt x="2895" y="54415"/>
                      <a:pt x="2895" y="54906"/>
                    </a:cubicBezTo>
                    <a:cubicBezTo>
                      <a:pt x="2896" y="55396"/>
                      <a:pt x="2498" y="55794"/>
                      <a:pt x="2008" y="55794"/>
                    </a:cubicBezTo>
                    <a:cubicBezTo>
                      <a:pt x="1518" y="55794"/>
                      <a:pt x="1121" y="55396"/>
                      <a:pt x="1121" y="54906"/>
                    </a:cubicBezTo>
                    <a:cubicBezTo>
                      <a:pt x="1121" y="54415"/>
                      <a:pt x="1518" y="54019"/>
                      <a:pt x="2008" y="54019"/>
                    </a:cubicBezTo>
                    <a:close/>
                    <a:moveTo>
                      <a:pt x="2008" y="56788"/>
                    </a:moveTo>
                    <a:cubicBezTo>
                      <a:pt x="2498" y="56788"/>
                      <a:pt x="2895" y="57185"/>
                      <a:pt x="2895" y="57676"/>
                    </a:cubicBezTo>
                    <a:cubicBezTo>
                      <a:pt x="2896" y="58165"/>
                      <a:pt x="2498" y="58563"/>
                      <a:pt x="2008" y="58563"/>
                    </a:cubicBezTo>
                    <a:cubicBezTo>
                      <a:pt x="1518" y="58563"/>
                      <a:pt x="1121" y="58165"/>
                      <a:pt x="1121" y="57676"/>
                    </a:cubicBezTo>
                    <a:cubicBezTo>
                      <a:pt x="1121" y="57185"/>
                      <a:pt x="1518" y="56788"/>
                      <a:pt x="2008" y="56788"/>
                    </a:cubicBezTo>
                    <a:close/>
                    <a:moveTo>
                      <a:pt x="2008" y="59558"/>
                    </a:moveTo>
                    <a:cubicBezTo>
                      <a:pt x="2498" y="59558"/>
                      <a:pt x="2895" y="59954"/>
                      <a:pt x="2895" y="60445"/>
                    </a:cubicBezTo>
                    <a:cubicBezTo>
                      <a:pt x="2896" y="60935"/>
                      <a:pt x="2498" y="61332"/>
                      <a:pt x="2008" y="61332"/>
                    </a:cubicBezTo>
                    <a:cubicBezTo>
                      <a:pt x="1518" y="61332"/>
                      <a:pt x="1121" y="60935"/>
                      <a:pt x="1121" y="60445"/>
                    </a:cubicBezTo>
                    <a:cubicBezTo>
                      <a:pt x="1121" y="59954"/>
                      <a:pt x="1518" y="59558"/>
                      <a:pt x="2008" y="59558"/>
                    </a:cubicBezTo>
                    <a:close/>
                    <a:moveTo>
                      <a:pt x="1" y="0"/>
                    </a:moveTo>
                    <a:lnTo>
                      <a:pt x="1" y="62733"/>
                    </a:lnTo>
                    <a:lnTo>
                      <a:pt x="48071" y="62733"/>
                    </a:lnTo>
                    <a:lnTo>
                      <a:pt x="48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4560000" algn="bl" rotWithShape="0">
                  <a:srgbClr val="000000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3457350" y="6203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3457350" y="7289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69"/>
              <p:cNvSpPr/>
              <p:nvPr/>
            </p:nvSpPr>
            <p:spPr>
              <a:xfrm>
                <a:off x="3457350" y="8375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69"/>
              <p:cNvSpPr/>
              <p:nvPr/>
            </p:nvSpPr>
            <p:spPr>
              <a:xfrm>
                <a:off x="3457350" y="9462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69"/>
              <p:cNvSpPr/>
              <p:nvPr/>
            </p:nvSpPr>
            <p:spPr>
              <a:xfrm>
                <a:off x="3457350" y="10548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9"/>
              <p:cNvSpPr/>
              <p:nvPr/>
            </p:nvSpPr>
            <p:spPr>
              <a:xfrm>
                <a:off x="3457350" y="11635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69"/>
              <p:cNvSpPr/>
              <p:nvPr/>
            </p:nvSpPr>
            <p:spPr>
              <a:xfrm>
                <a:off x="3457350" y="12721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69"/>
              <p:cNvSpPr/>
              <p:nvPr/>
            </p:nvSpPr>
            <p:spPr>
              <a:xfrm>
                <a:off x="3457350" y="1380800"/>
                <a:ext cx="9585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59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9"/>
              <p:cNvSpPr/>
              <p:nvPr/>
            </p:nvSpPr>
            <p:spPr>
              <a:xfrm>
                <a:off x="3457350" y="14894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9"/>
              <p:cNvSpPr/>
              <p:nvPr/>
            </p:nvSpPr>
            <p:spPr>
              <a:xfrm>
                <a:off x="3457350" y="15980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9"/>
              <p:cNvSpPr/>
              <p:nvPr/>
            </p:nvSpPr>
            <p:spPr>
              <a:xfrm>
                <a:off x="3457350" y="17067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69"/>
              <p:cNvSpPr/>
              <p:nvPr/>
            </p:nvSpPr>
            <p:spPr>
              <a:xfrm>
                <a:off x="3457350" y="18153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69"/>
              <p:cNvSpPr/>
              <p:nvPr/>
            </p:nvSpPr>
            <p:spPr>
              <a:xfrm>
                <a:off x="3527850" y="369600"/>
                <a:ext cx="5925" cy="157127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2851" extrusionOk="0">
                    <a:moveTo>
                      <a:pt x="1" y="0"/>
                    </a:moveTo>
                    <a:lnTo>
                      <a:pt x="1" y="62851"/>
                    </a:lnTo>
                    <a:lnTo>
                      <a:pt x="237" y="62851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7" name="Google Shape;1937;p69"/>
            <p:cNvSpPr/>
            <p:nvPr/>
          </p:nvSpPr>
          <p:spPr>
            <a:xfrm rot="-1020322" flipH="1">
              <a:off x="5279003" y="265518"/>
              <a:ext cx="281773" cy="760836"/>
            </a:xfrm>
            <a:custGeom>
              <a:avLst/>
              <a:gdLst/>
              <a:ahLst/>
              <a:cxnLst/>
              <a:rect l="l" t="t" r="r" b="b"/>
              <a:pathLst>
                <a:path w="4546" h="12275" extrusionOk="0">
                  <a:moveTo>
                    <a:pt x="2411" y="1"/>
                  </a:moveTo>
                  <a:cubicBezTo>
                    <a:pt x="2207" y="1"/>
                    <a:pt x="2004" y="30"/>
                    <a:pt x="1812" y="88"/>
                  </a:cubicBezTo>
                  <a:cubicBezTo>
                    <a:pt x="1288" y="247"/>
                    <a:pt x="874" y="599"/>
                    <a:pt x="614" y="1108"/>
                  </a:cubicBezTo>
                  <a:lnTo>
                    <a:pt x="496" y="1339"/>
                  </a:lnTo>
                  <a:lnTo>
                    <a:pt x="1012" y="1339"/>
                  </a:lnTo>
                  <a:lnTo>
                    <a:pt x="1057" y="1258"/>
                  </a:lnTo>
                  <a:cubicBezTo>
                    <a:pt x="1266" y="884"/>
                    <a:pt x="1564" y="638"/>
                    <a:pt x="1943" y="523"/>
                  </a:cubicBezTo>
                  <a:cubicBezTo>
                    <a:pt x="2093" y="478"/>
                    <a:pt x="2253" y="456"/>
                    <a:pt x="2411" y="456"/>
                  </a:cubicBezTo>
                  <a:cubicBezTo>
                    <a:pt x="2478" y="456"/>
                    <a:pt x="2545" y="460"/>
                    <a:pt x="2611" y="468"/>
                  </a:cubicBezTo>
                  <a:cubicBezTo>
                    <a:pt x="2836" y="495"/>
                    <a:pt x="3055" y="571"/>
                    <a:pt x="3244" y="684"/>
                  </a:cubicBezTo>
                  <a:cubicBezTo>
                    <a:pt x="3803" y="1021"/>
                    <a:pt x="4069" y="1658"/>
                    <a:pt x="3973" y="2429"/>
                  </a:cubicBezTo>
                  <a:lnTo>
                    <a:pt x="2979" y="10387"/>
                  </a:lnTo>
                  <a:cubicBezTo>
                    <a:pt x="2938" y="10714"/>
                    <a:pt x="2768" y="11503"/>
                    <a:pt x="2074" y="11753"/>
                  </a:cubicBezTo>
                  <a:cubicBezTo>
                    <a:pt x="1957" y="11795"/>
                    <a:pt x="1831" y="11817"/>
                    <a:pt x="1705" y="11817"/>
                  </a:cubicBezTo>
                  <a:cubicBezTo>
                    <a:pt x="1662" y="11817"/>
                    <a:pt x="1618" y="11814"/>
                    <a:pt x="1575" y="11809"/>
                  </a:cubicBezTo>
                  <a:cubicBezTo>
                    <a:pt x="1407" y="11788"/>
                    <a:pt x="1245" y="11727"/>
                    <a:pt x="1104" y="11632"/>
                  </a:cubicBezTo>
                  <a:cubicBezTo>
                    <a:pt x="493" y="11219"/>
                    <a:pt x="523" y="10413"/>
                    <a:pt x="564" y="10085"/>
                  </a:cubicBezTo>
                  <a:lnTo>
                    <a:pt x="1183" y="5121"/>
                  </a:lnTo>
                  <a:lnTo>
                    <a:pt x="729" y="5064"/>
                  </a:lnTo>
                  <a:lnTo>
                    <a:pt x="110" y="10029"/>
                  </a:lnTo>
                  <a:cubicBezTo>
                    <a:pt x="1" y="10897"/>
                    <a:pt x="271" y="11619"/>
                    <a:pt x="850" y="12010"/>
                  </a:cubicBezTo>
                  <a:cubicBezTo>
                    <a:pt x="1050" y="12146"/>
                    <a:pt x="1280" y="12233"/>
                    <a:pt x="1518" y="12262"/>
                  </a:cubicBezTo>
                  <a:cubicBezTo>
                    <a:pt x="1580" y="12270"/>
                    <a:pt x="1642" y="12274"/>
                    <a:pt x="1705" y="12274"/>
                  </a:cubicBezTo>
                  <a:cubicBezTo>
                    <a:pt x="1882" y="12274"/>
                    <a:pt x="2060" y="12244"/>
                    <a:pt x="2227" y="12181"/>
                  </a:cubicBezTo>
                  <a:cubicBezTo>
                    <a:pt x="2885" y="11945"/>
                    <a:pt x="3324" y="11311"/>
                    <a:pt x="3433" y="10443"/>
                  </a:cubicBezTo>
                  <a:lnTo>
                    <a:pt x="4426" y="2485"/>
                  </a:lnTo>
                  <a:cubicBezTo>
                    <a:pt x="4546" y="1528"/>
                    <a:pt x="4201" y="730"/>
                    <a:pt x="3480" y="295"/>
                  </a:cubicBezTo>
                  <a:cubicBezTo>
                    <a:pt x="3236" y="148"/>
                    <a:pt x="2955" y="51"/>
                    <a:pt x="2668" y="16"/>
                  </a:cubicBezTo>
                  <a:cubicBezTo>
                    <a:pt x="2583" y="6"/>
                    <a:pt x="2497" y="1"/>
                    <a:pt x="2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8" name="Google Shape;1938;p69"/>
          <p:cNvSpPr txBox="1">
            <a:spLocks noGrp="1"/>
          </p:cNvSpPr>
          <p:nvPr>
            <p:ph type="title"/>
          </p:nvPr>
        </p:nvSpPr>
        <p:spPr>
          <a:xfrm>
            <a:off x="2453399" y="1375266"/>
            <a:ext cx="45528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dirty="0"/>
              <a:t>Project Idea </a:t>
            </a:r>
            <a:endParaRPr dirty="0"/>
          </a:p>
        </p:txBody>
      </p:sp>
      <p:sp>
        <p:nvSpPr>
          <p:cNvPr id="1939" name="Google Shape;1939;p69"/>
          <p:cNvSpPr txBox="1">
            <a:spLocks noGrp="1"/>
          </p:cNvSpPr>
          <p:nvPr>
            <p:ph type="subTitle" idx="1"/>
          </p:nvPr>
        </p:nvSpPr>
        <p:spPr>
          <a:xfrm>
            <a:off x="2046799" y="2097461"/>
            <a:ext cx="5262081" cy="1472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Sentiment analysis program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Classifies the sentiment into </a:t>
            </a:r>
            <a:r>
              <a:rPr lang="en-GB" sz="1600" dirty="0">
                <a:solidFill>
                  <a:schemeClr val="dk1"/>
                </a:solidFill>
                <a:highlight>
                  <a:schemeClr val="accent6"/>
                </a:highlight>
              </a:rPr>
              <a:t>positive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dk1"/>
                </a:solidFill>
                <a:highlight>
                  <a:schemeClr val="accent6"/>
                </a:highlight>
              </a:rPr>
              <a:t>negative</a:t>
            </a:r>
            <a:r>
              <a:rPr lang="en-GB" sz="1600" dirty="0"/>
              <a:t>, or </a:t>
            </a:r>
            <a:r>
              <a:rPr lang="en-GB" sz="1600" dirty="0">
                <a:solidFill>
                  <a:schemeClr val="dk1"/>
                </a:solidFill>
                <a:highlight>
                  <a:schemeClr val="accent6"/>
                </a:highlight>
              </a:rPr>
              <a:t>neutral</a:t>
            </a:r>
            <a:r>
              <a:rPr lang="en-GB" sz="1600" dirty="0"/>
              <a:t> categories</a:t>
            </a:r>
            <a:r>
              <a:rPr lang="ar-SA" sz="1600" dirty="0"/>
              <a:t>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Provides statistics and random emojis that indicate the overall sentiment of a given text. </a:t>
            </a:r>
            <a:endParaRPr sz="1600" dirty="0"/>
          </a:p>
        </p:txBody>
      </p:sp>
      <p:grpSp>
        <p:nvGrpSpPr>
          <p:cNvPr id="1940" name="Google Shape;1940;p69"/>
          <p:cNvGrpSpPr/>
          <p:nvPr/>
        </p:nvGrpSpPr>
        <p:grpSpPr>
          <a:xfrm rot="2112014">
            <a:off x="6954930" y="1288147"/>
            <a:ext cx="1390586" cy="501563"/>
            <a:chOff x="2058550" y="1291625"/>
            <a:chExt cx="185350" cy="66851"/>
          </a:xfrm>
        </p:grpSpPr>
        <p:sp>
          <p:nvSpPr>
            <p:cNvPr id="1941" name="Google Shape;1941;p69"/>
            <p:cNvSpPr/>
            <p:nvPr/>
          </p:nvSpPr>
          <p:spPr>
            <a:xfrm>
              <a:off x="2066025" y="1303725"/>
              <a:ext cx="177875" cy="54725"/>
            </a:xfrm>
            <a:custGeom>
              <a:avLst/>
              <a:gdLst/>
              <a:ahLst/>
              <a:cxnLst/>
              <a:rect l="l" t="t" r="r" b="b"/>
              <a:pathLst>
                <a:path w="7115" h="2189" extrusionOk="0">
                  <a:moveTo>
                    <a:pt x="7016" y="1"/>
                  </a:moveTo>
                  <a:cubicBezTo>
                    <a:pt x="6961" y="1"/>
                    <a:pt x="6916" y="89"/>
                    <a:pt x="6916" y="199"/>
                  </a:cubicBezTo>
                  <a:lnTo>
                    <a:pt x="6916" y="1309"/>
                  </a:lnTo>
                  <a:cubicBezTo>
                    <a:pt x="6916" y="1417"/>
                    <a:pt x="6828" y="1507"/>
                    <a:pt x="6718" y="1507"/>
                  </a:cubicBezTo>
                  <a:lnTo>
                    <a:pt x="5511" y="1507"/>
                  </a:lnTo>
                  <a:cubicBezTo>
                    <a:pt x="5403" y="1507"/>
                    <a:pt x="5313" y="1595"/>
                    <a:pt x="5313" y="1705"/>
                  </a:cubicBezTo>
                  <a:lnTo>
                    <a:pt x="5313" y="1794"/>
                  </a:lnTo>
                  <a:cubicBezTo>
                    <a:pt x="5313" y="1903"/>
                    <a:pt x="5225" y="1993"/>
                    <a:pt x="5116" y="1993"/>
                  </a:cubicBezTo>
                  <a:lnTo>
                    <a:pt x="840" y="1993"/>
                  </a:lnTo>
                  <a:cubicBezTo>
                    <a:pt x="522" y="1993"/>
                    <a:pt x="230" y="1881"/>
                    <a:pt x="0" y="1695"/>
                  </a:cubicBezTo>
                  <a:lnTo>
                    <a:pt x="0" y="1695"/>
                  </a:lnTo>
                  <a:cubicBezTo>
                    <a:pt x="246" y="1997"/>
                    <a:pt x="619" y="2189"/>
                    <a:pt x="1038" y="2189"/>
                  </a:cubicBezTo>
                  <a:lnTo>
                    <a:pt x="5314" y="2189"/>
                  </a:lnTo>
                  <a:cubicBezTo>
                    <a:pt x="5424" y="2189"/>
                    <a:pt x="5513" y="2102"/>
                    <a:pt x="5513" y="1992"/>
                  </a:cubicBezTo>
                  <a:lnTo>
                    <a:pt x="5513" y="1902"/>
                  </a:lnTo>
                  <a:cubicBezTo>
                    <a:pt x="5513" y="1793"/>
                    <a:pt x="5600" y="1704"/>
                    <a:pt x="5709" y="1704"/>
                  </a:cubicBezTo>
                  <a:lnTo>
                    <a:pt x="6916" y="1704"/>
                  </a:lnTo>
                  <a:cubicBezTo>
                    <a:pt x="7025" y="1704"/>
                    <a:pt x="7114" y="1616"/>
                    <a:pt x="7114" y="1506"/>
                  </a:cubicBezTo>
                  <a:lnTo>
                    <a:pt x="7114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9"/>
            <p:cNvSpPr/>
            <p:nvPr/>
          </p:nvSpPr>
          <p:spPr>
            <a:xfrm>
              <a:off x="2058550" y="1291625"/>
              <a:ext cx="145250" cy="66800"/>
            </a:xfrm>
            <a:custGeom>
              <a:avLst/>
              <a:gdLst/>
              <a:ahLst/>
              <a:cxnLst/>
              <a:rect l="l" t="t" r="r" b="b"/>
              <a:pathLst>
                <a:path w="5810" h="2672" extrusionOk="0">
                  <a:moveTo>
                    <a:pt x="1336" y="1"/>
                  </a:moveTo>
                  <a:cubicBezTo>
                    <a:pt x="599" y="1"/>
                    <a:pt x="0" y="599"/>
                    <a:pt x="0" y="1337"/>
                  </a:cubicBezTo>
                  <a:cubicBezTo>
                    <a:pt x="2" y="2074"/>
                    <a:pt x="599" y="2672"/>
                    <a:pt x="1336" y="2672"/>
                  </a:cubicBezTo>
                  <a:lnTo>
                    <a:pt x="5810" y="2672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9"/>
            <p:cNvSpPr/>
            <p:nvPr/>
          </p:nvSpPr>
          <p:spPr>
            <a:xfrm>
              <a:off x="2072775" y="1305825"/>
              <a:ext cx="38375" cy="38425"/>
            </a:xfrm>
            <a:custGeom>
              <a:avLst/>
              <a:gdLst/>
              <a:ahLst/>
              <a:cxnLst/>
              <a:rect l="l" t="t" r="r" b="b"/>
              <a:pathLst>
                <a:path w="1535" h="1537" extrusionOk="0">
                  <a:moveTo>
                    <a:pt x="767" y="1"/>
                  </a:moveTo>
                  <a:cubicBezTo>
                    <a:pt x="343" y="1"/>
                    <a:pt x="0" y="345"/>
                    <a:pt x="0" y="769"/>
                  </a:cubicBezTo>
                  <a:cubicBezTo>
                    <a:pt x="0" y="1192"/>
                    <a:pt x="343" y="1536"/>
                    <a:pt x="767" y="1536"/>
                  </a:cubicBezTo>
                  <a:cubicBezTo>
                    <a:pt x="1191" y="1536"/>
                    <a:pt x="1535" y="1192"/>
                    <a:pt x="1535" y="769"/>
                  </a:cubicBezTo>
                  <a:cubicBezTo>
                    <a:pt x="1535" y="345"/>
                    <a:pt x="1191" y="1"/>
                    <a:pt x="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9"/>
            <p:cNvSpPr/>
            <p:nvPr/>
          </p:nvSpPr>
          <p:spPr>
            <a:xfrm>
              <a:off x="2203775" y="1303725"/>
              <a:ext cx="40075" cy="42550"/>
            </a:xfrm>
            <a:custGeom>
              <a:avLst/>
              <a:gdLst/>
              <a:ahLst/>
              <a:cxnLst/>
              <a:rect l="l" t="t" r="r" b="b"/>
              <a:pathLst>
                <a:path w="1603" h="1702" extrusionOk="0">
                  <a:moveTo>
                    <a:pt x="1" y="1"/>
                  </a:moveTo>
                  <a:lnTo>
                    <a:pt x="1" y="1702"/>
                  </a:lnTo>
                  <a:lnTo>
                    <a:pt x="1602" y="1702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9"/>
            <p:cNvSpPr/>
            <p:nvPr/>
          </p:nvSpPr>
          <p:spPr>
            <a:xfrm>
              <a:off x="2220700" y="1328875"/>
              <a:ext cx="6275" cy="8775"/>
            </a:xfrm>
            <a:custGeom>
              <a:avLst/>
              <a:gdLst/>
              <a:ahLst/>
              <a:cxnLst/>
              <a:rect l="l" t="t" r="r" b="b"/>
              <a:pathLst>
                <a:path w="251" h="351" extrusionOk="0">
                  <a:moveTo>
                    <a:pt x="1" y="0"/>
                  </a:moveTo>
                  <a:lnTo>
                    <a:pt x="1" y="351"/>
                  </a:lnTo>
                  <a:lnTo>
                    <a:pt x="250" y="35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9"/>
            <p:cNvSpPr/>
            <p:nvPr/>
          </p:nvSpPr>
          <p:spPr>
            <a:xfrm>
              <a:off x="2220700" y="1312400"/>
              <a:ext cx="6275" cy="8800"/>
            </a:xfrm>
            <a:custGeom>
              <a:avLst/>
              <a:gdLst/>
              <a:ahLst/>
              <a:cxnLst/>
              <a:rect l="l" t="t" r="r" b="b"/>
              <a:pathLst>
                <a:path w="251" h="352" extrusionOk="0">
                  <a:moveTo>
                    <a:pt x="1" y="1"/>
                  </a:moveTo>
                  <a:lnTo>
                    <a:pt x="1" y="352"/>
                  </a:lnTo>
                  <a:lnTo>
                    <a:pt x="250" y="35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9"/>
            <p:cNvSpPr/>
            <p:nvPr/>
          </p:nvSpPr>
          <p:spPr>
            <a:xfrm>
              <a:off x="2058585" y="1325076"/>
              <a:ext cx="185275" cy="33400"/>
            </a:xfrm>
            <a:custGeom>
              <a:avLst/>
              <a:gdLst/>
              <a:ahLst/>
              <a:cxnLst/>
              <a:rect l="l" t="t" r="r" b="b"/>
              <a:pathLst>
                <a:path w="7411" h="1336" extrusionOk="0">
                  <a:moveTo>
                    <a:pt x="0" y="1"/>
                  </a:moveTo>
                  <a:cubicBezTo>
                    <a:pt x="0" y="738"/>
                    <a:pt x="597" y="1336"/>
                    <a:pt x="1334" y="1336"/>
                  </a:cubicBezTo>
                  <a:lnTo>
                    <a:pt x="5808" y="1336"/>
                  </a:lnTo>
                  <a:lnTo>
                    <a:pt x="5808" y="852"/>
                  </a:lnTo>
                  <a:lnTo>
                    <a:pt x="7410" y="852"/>
                  </a:lnTo>
                  <a:lnTo>
                    <a:pt x="7410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5483;p107">
            <a:extLst>
              <a:ext uri="{FF2B5EF4-FFF2-40B4-BE49-F238E27FC236}">
                <a16:creationId xmlns:a16="http://schemas.microsoft.com/office/drawing/2014/main" id="{8A2A1060-DEBC-BD8C-6138-5F5E5CFB2446}"/>
              </a:ext>
            </a:extLst>
          </p:cNvPr>
          <p:cNvSpPr/>
          <p:nvPr/>
        </p:nvSpPr>
        <p:spPr>
          <a:xfrm rot="606685">
            <a:off x="6000132" y="3436755"/>
            <a:ext cx="1449666" cy="1389679"/>
          </a:xfrm>
          <a:custGeom>
            <a:avLst/>
            <a:gdLst/>
            <a:ahLst/>
            <a:cxnLst/>
            <a:rect l="l" t="t" r="r" b="b"/>
            <a:pathLst>
              <a:path w="36153" h="34763" extrusionOk="0">
                <a:moveTo>
                  <a:pt x="1471" y="1"/>
                </a:moveTo>
                <a:cubicBezTo>
                  <a:pt x="1495" y="82"/>
                  <a:pt x="1509" y="168"/>
                  <a:pt x="1509" y="257"/>
                </a:cubicBezTo>
                <a:cubicBezTo>
                  <a:pt x="1509" y="750"/>
                  <a:pt x="1108" y="1151"/>
                  <a:pt x="614" y="1151"/>
                </a:cubicBezTo>
                <a:cubicBezTo>
                  <a:pt x="377" y="1151"/>
                  <a:pt x="160" y="1057"/>
                  <a:pt x="0" y="906"/>
                </a:cubicBezTo>
                <a:lnTo>
                  <a:pt x="0" y="34762"/>
                </a:lnTo>
                <a:lnTo>
                  <a:pt x="36152" y="34762"/>
                </a:lnTo>
                <a:lnTo>
                  <a:pt x="36152" y="849"/>
                </a:lnTo>
                <a:cubicBezTo>
                  <a:pt x="35988" y="1033"/>
                  <a:pt x="35749" y="1151"/>
                  <a:pt x="35484" y="1151"/>
                </a:cubicBezTo>
                <a:cubicBezTo>
                  <a:pt x="34990" y="1151"/>
                  <a:pt x="34589" y="750"/>
                  <a:pt x="34589" y="257"/>
                </a:cubicBezTo>
                <a:cubicBezTo>
                  <a:pt x="34589" y="168"/>
                  <a:pt x="34603" y="82"/>
                  <a:pt x="34627" y="1"/>
                </a:cubicBezTo>
                <a:lnTo>
                  <a:pt x="33658" y="1"/>
                </a:lnTo>
                <a:cubicBezTo>
                  <a:pt x="33682" y="82"/>
                  <a:pt x="33696" y="168"/>
                  <a:pt x="33696" y="257"/>
                </a:cubicBezTo>
                <a:cubicBezTo>
                  <a:pt x="33696" y="750"/>
                  <a:pt x="33295" y="1151"/>
                  <a:pt x="32801" y="1151"/>
                </a:cubicBezTo>
                <a:cubicBezTo>
                  <a:pt x="32307" y="1151"/>
                  <a:pt x="31907" y="750"/>
                  <a:pt x="31907" y="257"/>
                </a:cubicBezTo>
                <a:cubicBezTo>
                  <a:pt x="31907" y="168"/>
                  <a:pt x="31920" y="82"/>
                  <a:pt x="31945" y="1"/>
                </a:cubicBezTo>
                <a:lnTo>
                  <a:pt x="30975" y="1"/>
                </a:lnTo>
                <a:cubicBezTo>
                  <a:pt x="30999" y="82"/>
                  <a:pt x="31013" y="168"/>
                  <a:pt x="31013" y="257"/>
                </a:cubicBezTo>
                <a:cubicBezTo>
                  <a:pt x="31013" y="750"/>
                  <a:pt x="30613" y="1151"/>
                  <a:pt x="30120" y="1151"/>
                </a:cubicBezTo>
                <a:cubicBezTo>
                  <a:pt x="29625" y="1151"/>
                  <a:pt x="29225" y="750"/>
                  <a:pt x="29225" y="257"/>
                </a:cubicBezTo>
                <a:cubicBezTo>
                  <a:pt x="29225" y="168"/>
                  <a:pt x="29238" y="82"/>
                  <a:pt x="29262" y="1"/>
                </a:cubicBezTo>
                <a:lnTo>
                  <a:pt x="28293" y="1"/>
                </a:lnTo>
                <a:cubicBezTo>
                  <a:pt x="28318" y="82"/>
                  <a:pt x="28331" y="168"/>
                  <a:pt x="28331" y="257"/>
                </a:cubicBezTo>
                <a:cubicBezTo>
                  <a:pt x="28331" y="750"/>
                  <a:pt x="27930" y="1151"/>
                  <a:pt x="27437" y="1151"/>
                </a:cubicBezTo>
                <a:cubicBezTo>
                  <a:pt x="26942" y="1151"/>
                  <a:pt x="26543" y="750"/>
                  <a:pt x="26543" y="257"/>
                </a:cubicBezTo>
                <a:cubicBezTo>
                  <a:pt x="26543" y="168"/>
                  <a:pt x="26555" y="82"/>
                  <a:pt x="26581" y="1"/>
                </a:cubicBezTo>
                <a:lnTo>
                  <a:pt x="25611" y="1"/>
                </a:lnTo>
                <a:cubicBezTo>
                  <a:pt x="25635" y="82"/>
                  <a:pt x="25648" y="168"/>
                  <a:pt x="25648" y="257"/>
                </a:cubicBezTo>
                <a:cubicBezTo>
                  <a:pt x="25648" y="750"/>
                  <a:pt x="25249" y="1151"/>
                  <a:pt x="24754" y="1151"/>
                </a:cubicBezTo>
                <a:cubicBezTo>
                  <a:pt x="24261" y="1151"/>
                  <a:pt x="23861" y="750"/>
                  <a:pt x="23861" y="257"/>
                </a:cubicBezTo>
                <a:cubicBezTo>
                  <a:pt x="23861" y="168"/>
                  <a:pt x="23874" y="82"/>
                  <a:pt x="23898" y="1"/>
                </a:cubicBezTo>
                <a:lnTo>
                  <a:pt x="22928" y="1"/>
                </a:lnTo>
                <a:cubicBezTo>
                  <a:pt x="22953" y="82"/>
                  <a:pt x="22967" y="168"/>
                  <a:pt x="22967" y="257"/>
                </a:cubicBezTo>
                <a:cubicBezTo>
                  <a:pt x="22967" y="750"/>
                  <a:pt x="22566" y="1151"/>
                  <a:pt x="22071" y="1151"/>
                </a:cubicBezTo>
                <a:cubicBezTo>
                  <a:pt x="21578" y="1151"/>
                  <a:pt x="21178" y="750"/>
                  <a:pt x="21178" y="257"/>
                </a:cubicBezTo>
                <a:cubicBezTo>
                  <a:pt x="21178" y="168"/>
                  <a:pt x="21191" y="82"/>
                  <a:pt x="21216" y="1"/>
                </a:cubicBezTo>
                <a:lnTo>
                  <a:pt x="20246" y="1"/>
                </a:lnTo>
                <a:cubicBezTo>
                  <a:pt x="20270" y="82"/>
                  <a:pt x="20284" y="168"/>
                  <a:pt x="20284" y="257"/>
                </a:cubicBezTo>
                <a:cubicBezTo>
                  <a:pt x="20284" y="750"/>
                  <a:pt x="19884" y="1151"/>
                  <a:pt x="19390" y="1151"/>
                </a:cubicBezTo>
                <a:cubicBezTo>
                  <a:pt x="18895" y="1151"/>
                  <a:pt x="18495" y="750"/>
                  <a:pt x="18495" y="257"/>
                </a:cubicBezTo>
                <a:cubicBezTo>
                  <a:pt x="18495" y="168"/>
                  <a:pt x="18509" y="82"/>
                  <a:pt x="18533" y="1"/>
                </a:cubicBezTo>
                <a:lnTo>
                  <a:pt x="17564" y="1"/>
                </a:lnTo>
                <a:cubicBezTo>
                  <a:pt x="17589" y="82"/>
                  <a:pt x="17602" y="168"/>
                  <a:pt x="17602" y="257"/>
                </a:cubicBezTo>
                <a:cubicBezTo>
                  <a:pt x="17602" y="750"/>
                  <a:pt x="17201" y="1151"/>
                  <a:pt x="16708" y="1151"/>
                </a:cubicBezTo>
                <a:cubicBezTo>
                  <a:pt x="16213" y="1151"/>
                  <a:pt x="15814" y="750"/>
                  <a:pt x="15814" y="257"/>
                </a:cubicBezTo>
                <a:cubicBezTo>
                  <a:pt x="15814" y="168"/>
                  <a:pt x="15827" y="82"/>
                  <a:pt x="15852" y="1"/>
                </a:cubicBezTo>
                <a:lnTo>
                  <a:pt x="14882" y="1"/>
                </a:lnTo>
                <a:cubicBezTo>
                  <a:pt x="14907" y="82"/>
                  <a:pt x="14919" y="168"/>
                  <a:pt x="14919" y="257"/>
                </a:cubicBezTo>
                <a:cubicBezTo>
                  <a:pt x="14919" y="750"/>
                  <a:pt x="14520" y="1151"/>
                  <a:pt x="14026" y="1151"/>
                </a:cubicBezTo>
                <a:cubicBezTo>
                  <a:pt x="13532" y="1151"/>
                  <a:pt x="13132" y="750"/>
                  <a:pt x="13132" y="257"/>
                </a:cubicBezTo>
                <a:cubicBezTo>
                  <a:pt x="13132" y="168"/>
                  <a:pt x="13146" y="82"/>
                  <a:pt x="13169" y="1"/>
                </a:cubicBezTo>
                <a:lnTo>
                  <a:pt x="12200" y="1"/>
                </a:lnTo>
                <a:cubicBezTo>
                  <a:pt x="12224" y="82"/>
                  <a:pt x="12238" y="168"/>
                  <a:pt x="12238" y="257"/>
                </a:cubicBezTo>
                <a:cubicBezTo>
                  <a:pt x="12238" y="750"/>
                  <a:pt x="11837" y="1151"/>
                  <a:pt x="11343" y="1151"/>
                </a:cubicBezTo>
                <a:cubicBezTo>
                  <a:pt x="10850" y="1151"/>
                  <a:pt x="10449" y="750"/>
                  <a:pt x="10449" y="257"/>
                </a:cubicBezTo>
                <a:cubicBezTo>
                  <a:pt x="10449" y="168"/>
                  <a:pt x="10463" y="82"/>
                  <a:pt x="10487" y="1"/>
                </a:cubicBezTo>
                <a:lnTo>
                  <a:pt x="9518" y="1"/>
                </a:lnTo>
                <a:cubicBezTo>
                  <a:pt x="9542" y="82"/>
                  <a:pt x="9555" y="168"/>
                  <a:pt x="9555" y="257"/>
                </a:cubicBezTo>
                <a:cubicBezTo>
                  <a:pt x="9555" y="750"/>
                  <a:pt x="9155" y="1151"/>
                  <a:pt x="8662" y="1151"/>
                </a:cubicBezTo>
                <a:cubicBezTo>
                  <a:pt x="8167" y="1151"/>
                  <a:pt x="7766" y="750"/>
                  <a:pt x="7766" y="257"/>
                </a:cubicBezTo>
                <a:cubicBezTo>
                  <a:pt x="7766" y="168"/>
                  <a:pt x="7780" y="82"/>
                  <a:pt x="7804" y="1"/>
                </a:cubicBezTo>
                <a:lnTo>
                  <a:pt x="6835" y="1"/>
                </a:lnTo>
                <a:cubicBezTo>
                  <a:pt x="6860" y="82"/>
                  <a:pt x="6873" y="168"/>
                  <a:pt x="6873" y="257"/>
                </a:cubicBezTo>
                <a:cubicBezTo>
                  <a:pt x="6873" y="750"/>
                  <a:pt x="6472" y="1151"/>
                  <a:pt x="5979" y="1151"/>
                </a:cubicBezTo>
                <a:cubicBezTo>
                  <a:pt x="5486" y="1151"/>
                  <a:pt x="5086" y="750"/>
                  <a:pt x="5086" y="257"/>
                </a:cubicBezTo>
                <a:cubicBezTo>
                  <a:pt x="5086" y="168"/>
                  <a:pt x="5098" y="82"/>
                  <a:pt x="5123" y="1"/>
                </a:cubicBezTo>
                <a:lnTo>
                  <a:pt x="4154" y="1"/>
                </a:lnTo>
                <a:cubicBezTo>
                  <a:pt x="4177" y="82"/>
                  <a:pt x="4190" y="168"/>
                  <a:pt x="4190" y="257"/>
                </a:cubicBezTo>
                <a:cubicBezTo>
                  <a:pt x="4190" y="750"/>
                  <a:pt x="3791" y="1151"/>
                  <a:pt x="3297" y="1151"/>
                </a:cubicBezTo>
                <a:cubicBezTo>
                  <a:pt x="2803" y="1151"/>
                  <a:pt x="2403" y="750"/>
                  <a:pt x="2403" y="257"/>
                </a:cubicBezTo>
                <a:cubicBezTo>
                  <a:pt x="2403" y="168"/>
                  <a:pt x="2416" y="82"/>
                  <a:pt x="2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518;p107">
            <a:extLst>
              <a:ext uri="{FF2B5EF4-FFF2-40B4-BE49-F238E27FC236}">
                <a16:creationId xmlns:a16="http://schemas.microsoft.com/office/drawing/2014/main" id="{1130EE81-D982-C38F-E9B4-39002503BB31}"/>
              </a:ext>
            </a:extLst>
          </p:cNvPr>
          <p:cNvSpPr/>
          <p:nvPr/>
        </p:nvSpPr>
        <p:spPr>
          <a:xfrm rot="2201782">
            <a:off x="7171982" y="3509313"/>
            <a:ext cx="629461" cy="258211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5517;p107">
            <a:extLst>
              <a:ext uri="{FF2B5EF4-FFF2-40B4-BE49-F238E27FC236}">
                <a16:creationId xmlns:a16="http://schemas.microsoft.com/office/drawing/2014/main" id="{8976BB6C-EE32-3E09-BD13-E3BC857F1516}"/>
              </a:ext>
            </a:extLst>
          </p:cNvPr>
          <p:cNvSpPr/>
          <p:nvPr/>
        </p:nvSpPr>
        <p:spPr>
          <a:xfrm rot="829885">
            <a:off x="4655706" y="4096865"/>
            <a:ext cx="613740" cy="267396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483;p107">
            <a:extLst>
              <a:ext uri="{FF2B5EF4-FFF2-40B4-BE49-F238E27FC236}">
                <a16:creationId xmlns:a16="http://schemas.microsoft.com/office/drawing/2014/main" id="{024A93CD-ABE0-3B5D-8223-EC0BC5117A36}"/>
              </a:ext>
            </a:extLst>
          </p:cNvPr>
          <p:cNvSpPr/>
          <p:nvPr/>
        </p:nvSpPr>
        <p:spPr>
          <a:xfrm rot="20860946">
            <a:off x="3956924" y="3584654"/>
            <a:ext cx="1449666" cy="1389679"/>
          </a:xfrm>
          <a:custGeom>
            <a:avLst/>
            <a:gdLst/>
            <a:ahLst/>
            <a:cxnLst/>
            <a:rect l="l" t="t" r="r" b="b"/>
            <a:pathLst>
              <a:path w="36153" h="34763" extrusionOk="0">
                <a:moveTo>
                  <a:pt x="1471" y="1"/>
                </a:moveTo>
                <a:cubicBezTo>
                  <a:pt x="1495" y="82"/>
                  <a:pt x="1509" y="168"/>
                  <a:pt x="1509" y="257"/>
                </a:cubicBezTo>
                <a:cubicBezTo>
                  <a:pt x="1509" y="750"/>
                  <a:pt x="1108" y="1151"/>
                  <a:pt x="614" y="1151"/>
                </a:cubicBezTo>
                <a:cubicBezTo>
                  <a:pt x="377" y="1151"/>
                  <a:pt x="160" y="1057"/>
                  <a:pt x="0" y="906"/>
                </a:cubicBezTo>
                <a:lnTo>
                  <a:pt x="0" y="34762"/>
                </a:lnTo>
                <a:lnTo>
                  <a:pt x="36152" y="34762"/>
                </a:lnTo>
                <a:lnTo>
                  <a:pt x="36152" y="849"/>
                </a:lnTo>
                <a:cubicBezTo>
                  <a:pt x="35988" y="1033"/>
                  <a:pt x="35749" y="1151"/>
                  <a:pt x="35484" y="1151"/>
                </a:cubicBezTo>
                <a:cubicBezTo>
                  <a:pt x="34990" y="1151"/>
                  <a:pt x="34589" y="750"/>
                  <a:pt x="34589" y="257"/>
                </a:cubicBezTo>
                <a:cubicBezTo>
                  <a:pt x="34589" y="168"/>
                  <a:pt x="34603" y="82"/>
                  <a:pt x="34627" y="1"/>
                </a:cubicBezTo>
                <a:lnTo>
                  <a:pt x="33658" y="1"/>
                </a:lnTo>
                <a:cubicBezTo>
                  <a:pt x="33682" y="82"/>
                  <a:pt x="33696" y="168"/>
                  <a:pt x="33696" y="257"/>
                </a:cubicBezTo>
                <a:cubicBezTo>
                  <a:pt x="33696" y="750"/>
                  <a:pt x="33295" y="1151"/>
                  <a:pt x="32801" y="1151"/>
                </a:cubicBezTo>
                <a:cubicBezTo>
                  <a:pt x="32307" y="1151"/>
                  <a:pt x="31907" y="750"/>
                  <a:pt x="31907" y="257"/>
                </a:cubicBezTo>
                <a:cubicBezTo>
                  <a:pt x="31907" y="168"/>
                  <a:pt x="31920" y="82"/>
                  <a:pt x="31945" y="1"/>
                </a:cubicBezTo>
                <a:lnTo>
                  <a:pt x="30975" y="1"/>
                </a:lnTo>
                <a:cubicBezTo>
                  <a:pt x="30999" y="82"/>
                  <a:pt x="31013" y="168"/>
                  <a:pt x="31013" y="257"/>
                </a:cubicBezTo>
                <a:cubicBezTo>
                  <a:pt x="31013" y="750"/>
                  <a:pt x="30613" y="1151"/>
                  <a:pt x="30120" y="1151"/>
                </a:cubicBezTo>
                <a:cubicBezTo>
                  <a:pt x="29625" y="1151"/>
                  <a:pt x="29225" y="750"/>
                  <a:pt x="29225" y="257"/>
                </a:cubicBezTo>
                <a:cubicBezTo>
                  <a:pt x="29225" y="168"/>
                  <a:pt x="29238" y="82"/>
                  <a:pt x="29262" y="1"/>
                </a:cubicBezTo>
                <a:lnTo>
                  <a:pt x="28293" y="1"/>
                </a:lnTo>
                <a:cubicBezTo>
                  <a:pt x="28318" y="82"/>
                  <a:pt x="28331" y="168"/>
                  <a:pt x="28331" y="257"/>
                </a:cubicBezTo>
                <a:cubicBezTo>
                  <a:pt x="28331" y="750"/>
                  <a:pt x="27930" y="1151"/>
                  <a:pt x="27437" y="1151"/>
                </a:cubicBezTo>
                <a:cubicBezTo>
                  <a:pt x="26942" y="1151"/>
                  <a:pt x="26543" y="750"/>
                  <a:pt x="26543" y="257"/>
                </a:cubicBezTo>
                <a:cubicBezTo>
                  <a:pt x="26543" y="168"/>
                  <a:pt x="26555" y="82"/>
                  <a:pt x="26581" y="1"/>
                </a:cubicBezTo>
                <a:lnTo>
                  <a:pt x="25611" y="1"/>
                </a:lnTo>
                <a:cubicBezTo>
                  <a:pt x="25635" y="82"/>
                  <a:pt x="25648" y="168"/>
                  <a:pt x="25648" y="257"/>
                </a:cubicBezTo>
                <a:cubicBezTo>
                  <a:pt x="25648" y="750"/>
                  <a:pt x="25249" y="1151"/>
                  <a:pt x="24754" y="1151"/>
                </a:cubicBezTo>
                <a:cubicBezTo>
                  <a:pt x="24261" y="1151"/>
                  <a:pt x="23861" y="750"/>
                  <a:pt x="23861" y="257"/>
                </a:cubicBezTo>
                <a:cubicBezTo>
                  <a:pt x="23861" y="168"/>
                  <a:pt x="23874" y="82"/>
                  <a:pt x="23898" y="1"/>
                </a:cubicBezTo>
                <a:lnTo>
                  <a:pt x="22928" y="1"/>
                </a:lnTo>
                <a:cubicBezTo>
                  <a:pt x="22953" y="82"/>
                  <a:pt x="22967" y="168"/>
                  <a:pt x="22967" y="257"/>
                </a:cubicBezTo>
                <a:cubicBezTo>
                  <a:pt x="22967" y="750"/>
                  <a:pt x="22566" y="1151"/>
                  <a:pt x="22071" y="1151"/>
                </a:cubicBezTo>
                <a:cubicBezTo>
                  <a:pt x="21578" y="1151"/>
                  <a:pt x="21178" y="750"/>
                  <a:pt x="21178" y="257"/>
                </a:cubicBezTo>
                <a:cubicBezTo>
                  <a:pt x="21178" y="168"/>
                  <a:pt x="21191" y="82"/>
                  <a:pt x="21216" y="1"/>
                </a:cubicBezTo>
                <a:lnTo>
                  <a:pt x="20246" y="1"/>
                </a:lnTo>
                <a:cubicBezTo>
                  <a:pt x="20270" y="82"/>
                  <a:pt x="20284" y="168"/>
                  <a:pt x="20284" y="257"/>
                </a:cubicBezTo>
                <a:cubicBezTo>
                  <a:pt x="20284" y="750"/>
                  <a:pt x="19884" y="1151"/>
                  <a:pt x="19390" y="1151"/>
                </a:cubicBezTo>
                <a:cubicBezTo>
                  <a:pt x="18895" y="1151"/>
                  <a:pt x="18495" y="750"/>
                  <a:pt x="18495" y="257"/>
                </a:cubicBezTo>
                <a:cubicBezTo>
                  <a:pt x="18495" y="168"/>
                  <a:pt x="18509" y="82"/>
                  <a:pt x="18533" y="1"/>
                </a:cubicBezTo>
                <a:lnTo>
                  <a:pt x="17564" y="1"/>
                </a:lnTo>
                <a:cubicBezTo>
                  <a:pt x="17589" y="82"/>
                  <a:pt x="17602" y="168"/>
                  <a:pt x="17602" y="257"/>
                </a:cubicBezTo>
                <a:cubicBezTo>
                  <a:pt x="17602" y="750"/>
                  <a:pt x="17201" y="1151"/>
                  <a:pt x="16708" y="1151"/>
                </a:cubicBezTo>
                <a:cubicBezTo>
                  <a:pt x="16213" y="1151"/>
                  <a:pt x="15814" y="750"/>
                  <a:pt x="15814" y="257"/>
                </a:cubicBezTo>
                <a:cubicBezTo>
                  <a:pt x="15814" y="168"/>
                  <a:pt x="15827" y="82"/>
                  <a:pt x="15852" y="1"/>
                </a:cubicBezTo>
                <a:lnTo>
                  <a:pt x="14882" y="1"/>
                </a:lnTo>
                <a:cubicBezTo>
                  <a:pt x="14907" y="82"/>
                  <a:pt x="14919" y="168"/>
                  <a:pt x="14919" y="257"/>
                </a:cubicBezTo>
                <a:cubicBezTo>
                  <a:pt x="14919" y="750"/>
                  <a:pt x="14520" y="1151"/>
                  <a:pt x="14026" y="1151"/>
                </a:cubicBezTo>
                <a:cubicBezTo>
                  <a:pt x="13532" y="1151"/>
                  <a:pt x="13132" y="750"/>
                  <a:pt x="13132" y="257"/>
                </a:cubicBezTo>
                <a:cubicBezTo>
                  <a:pt x="13132" y="168"/>
                  <a:pt x="13146" y="82"/>
                  <a:pt x="13169" y="1"/>
                </a:cubicBezTo>
                <a:lnTo>
                  <a:pt x="12200" y="1"/>
                </a:lnTo>
                <a:cubicBezTo>
                  <a:pt x="12224" y="82"/>
                  <a:pt x="12238" y="168"/>
                  <a:pt x="12238" y="257"/>
                </a:cubicBezTo>
                <a:cubicBezTo>
                  <a:pt x="12238" y="750"/>
                  <a:pt x="11837" y="1151"/>
                  <a:pt x="11343" y="1151"/>
                </a:cubicBezTo>
                <a:cubicBezTo>
                  <a:pt x="10850" y="1151"/>
                  <a:pt x="10449" y="750"/>
                  <a:pt x="10449" y="257"/>
                </a:cubicBezTo>
                <a:cubicBezTo>
                  <a:pt x="10449" y="168"/>
                  <a:pt x="10463" y="82"/>
                  <a:pt x="10487" y="1"/>
                </a:cubicBezTo>
                <a:lnTo>
                  <a:pt x="9518" y="1"/>
                </a:lnTo>
                <a:cubicBezTo>
                  <a:pt x="9542" y="82"/>
                  <a:pt x="9555" y="168"/>
                  <a:pt x="9555" y="257"/>
                </a:cubicBezTo>
                <a:cubicBezTo>
                  <a:pt x="9555" y="750"/>
                  <a:pt x="9155" y="1151"/>
                  <a:pt x="8662" y="1151"/>
                </a:cubicBezTo>
                <a:cubicBezTo>
                  <a:pt x="8167" y="1151"/>
                  <a:pt x="7766" y="750"/>
                  <a:pt x="7766" y="257"/>
                </a:cubicBezTo>
                <a:cubicBezTo>
                  <a:pt x="7766" y="168"/>
                  <a:pt x="7780" y="82"/>
                  <a:pt x="7804" y="1"/>
                </a:cubicBezTo>
                <a:lnTo>
                  <a:pt x="6835" y="1"/>
                </a:lnTo>
                <a:cubicBezTo>
                  <a:pt x="6860" y="82"/>
                  <a:pt x="6873" y="168"/>
                  <a:pt x="6873" y="257"/>
                </a:cubicBezTo>
                <a:cubicBezTo>
                  <a:pt x="6873" y="750"/>
                  <a:pt x="6472" y="1151"/>
                  <a:pt x="5979" y="1151"/>
                </a:cubicBezTo>
                <a:cubicBezTo>
                  <a:pt x="5486" y="1151"/>
                  <a:pt x="5086" y="750"/>
                  <a:pt x="5086" y="257"/>
                </a:cubicBezTo>
                <a:cubicBezTo>
                  <a:pt x="5086" y="168"/>
                  <a:pt x="5098" y="82"/>
                  <a:pt x="5123" y="1"/>
                </a:cubicBezTo>
                <a:lnTo>
                  <a:pt x="4154" y="1"/>
                </a:lnTo>
                <a:cubicBezTo>
                  <a:pt x="4177" y="82"/>
                  <a:pt x="4190" y="168"/>
                  <a:pt x="4190" y="257"/>
                </a:cubicBezTo>
                <a:cubicBezTo>
                  <a:pt x="4190" y="750"/>
                  <a:pt x="3791" y="1151"/>
                  <a:pt x="3297" y="1151"/>
                </a:cubicBezTo>
                <a:cubicBezTo>
                  <a:pt x="2803" y="1151"/>
                  <a:pt x="2403" y="750"/>
                  <a:pt x="2403" y="257"/>
                </a:cubicBezTo>
                <a:cubicBezTo>
                  <a:pt x="2403" y="168"/>
                  <a:pt x="2416" y="82"/>
                  <a:pt x="2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79,049 Sad Boy White Images, Stock Photos &amp; Vectors | Shutterstock">
            <a:extLst>
              <a:ext uri="{FF2B5EF4-FFF2-40B4-BE49-F238E27FC236}">
                <a16:creationId xmlns:a16="http://schemas.microsoft.com/office/drawing/2014/main" id="{BB54EB6F-EB27-F1A2-4546-FDEF8EDFE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7"/>
          <a:stretch/>
        </p:blipFill>
        <p:spPr bwMode="auto">
          <a:xfrm rot="20909380">
            <a:off x="4166150" y="3808036"/>
            <a:ext cx="1093760" cy="100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5517;p107">
            <a:extLst>
              <a:ext uri="{FF2B5EF4-FFF2-40B4-BE49-F238E27FC236}">
                <a16:creationId xmlns:a16="http://schemas.microsoft.com/office/drawing/2014/main" id="{896134B2-EBB5-5E97-4386-AB1A05DB46AF}"/>
              </a:ext>
            </a:extLst>
          </p:cNvPr>
          <p:cNvSpPr/>
          <p:nvPr/>
        </p:nvSpPr>
        <p:spPr>
          <a:xfrm rot="829885">
            <a:off x="3555774" y="3717635"/>
            <a:ext cx="634891" cy="266242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Little girl Free Stock Photos, Images, and Pictures of Little girl">
            <a:extLst>
              <a:ext uri="{FF2B5EF4-FFF2-40B4-BE49-F238E27FC236}">
                <a16:creationId xmlns:a16="http://schemas.microsoft.com/office/drawing/2014/main" id="{C1EB133C-983F-4CED-13D9-9ADA90B9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531" flipH="1">
            <a:off x="6115780" y="3603406"/>
            <a:ext cx="1177466" cy="11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5490;p107">
            <a:extLst>
              <a:ext uri="{FF2B5EF4-FFF2-40B4-BE49-F238E27FC236}">
                <a16:creationId xmlns:a16="http://schemas.microsoft.com/office/drawing/2014/main" id="{048C925C-2E5F-7DB8-02B4-4EA6A7F7B0DC}"/>
              </a:ext>
            </a:extLst>
          </p:cNvPr>
          <p:cNvSpPr/>
          <p:nvPr/>
        </p:nvSpPr>
        <p:spPr>
          <a:xfrm rot="21325544">
            <a:off x="5162893" y="3543167"/>
            <a:ext cx="1222227" cy="1244424"/>
          </a:xfrm>
          <a:custGeom>
            <a:avLst/>
            <a:gdLst/>
            <a:ahLst/>
            <a:cxnLst/>
            <a:rect l="l" t="t" r="r" b="b"/>
            <a:pathLst>
              <a:path w="36153" h="34763" extrusionOk="0">
                <a:moveTo>
                  <a:pt x="1471" y="1"/>
                </a:moveTo>
                <a:cubicBezTo>
                  <a:pt x="1495" y="82"/>
                  <a:pt x="1509" y="168"/>
                  <a:pt x="1509" y="257"/>
                </a:cubicBezTo>
                <a:cubicBezTo>
                  <a:pt x="1509" y="750"/>
                  <a:pt x="1108" y="1151"/>
                  <a:pt x="614" y="1151"/>
                </a:cubicBezTo>
                <a:cubicBezTo>
                  <a:pt x="377" y="1151"/>
                  <a:pt x="160" y="1057"/>
                  <a:pt x="0" y="906"/>
                </a:cubicBezTo>
                <a:lnTo>
                  <a:pt x="0" y="34762"/>
                </a:lnTo>
                <a:lnTo>
                  <a:pt x="36152" y="34762"/>
                </a:lnTo>
                <a:lnTo>
                  <a:pt x="36152" y="849"/>
                </a:lnTo>
                <a:cubicBezTo>
                  <a:pt x="35988" y="1033"/>
                  <a:pt x="35749" y="1151"/>
                  <a:pt x="35484" y="1151"/>
                </a:cubicBezTo>
                <a:cubicBezTo>
                  <a:pt x="34990" y="1151"/>
                  <a:pt x="34589" y="750"/>
                  <a:pt x="34589" y="257"/>
                </a:cubicBezTo>
                <a:cubicBezTo>
                  <a:pt x="34589" y="168"/>
                  <a:pt x="34603" y="82"/>
                  <a:pt x="34627" y="1"/>
                </a:cubicBezTo>
                <a:lnTo>
                  <a:pt x="33658" y="1"/>
                </a:lnTo>
                <a:cubicBezTo>
                  <a:pt x="33682" y="82"/>
                  <a:pt x="33696" y="168"/>
                  <a:pt x="33696" y="257"/>
                </a:cubicBezTo>
                <a:cubicBezTo>
                  <a:pt x="33696" y="750"/>
                  <a:pt x="33295" y="1151"/>
                  <a:pt x="32801" y="1151"/>
                </a:cubicBezTo>
                <a:cubicBezTo>
                  <a:pt x="32307" y="1151"/>
                  <a:pt x="31907" y="750"/>
                  <a:pt x="31907" y="257"/>
                </a:cubicBezTo>
                <a:cubicBezTo>
                  <a:pt x="31907" y="168"/>
                  <a:pt x="31920" y="82"/>
                  <a:pt x="31945" y="1"/>
                </a:cubicBezTo>
                <a:lnTo>
                  <a:pt x="30975" y="1"/>
                </a:lnTo>
                <a:cubicBezTo>
                  <a:pt x="30999" y="82"/>
                  <a:pt x="31013" y="168"/>
                  <a:pt x="31013" y="257"/>
                </a:cubicBezTo>
                <a:cubicBezTo>
                  <a:pt x="31013" y="750"/>
                  <a:pt x="30613" y="1151"/>
                  <a:pt x="30120" y="1151"/>
                </a:cubicBezTo>
                <a:cubicBezTo>
                  <a:pt x="29625" y="1151"/>
                  <a:pt x="29225" y="750"/>
                  <a:pt x="29225" y="257"/>
                </a:cubicBezTo>
                <a:cubicBezTo>
                  <a:pt x="29225" y="168"/>
                  <a:pt x="29238" y="82"/>
                  <a:pt x="29262" y="1"/>
                </a:cubicBezTo>
                <a:lnTo>
                  <a:pt x="28293" y="1"/>
                </a:lnTo>
                <a:cubicBezTo>
                  <a:pt x="28318" y="82"/>
                  <a:pt x="28331" y="168"/>
                  <a:pt x="28331" y="257"/>
                </a:cubicBezTo>
                <a:cubicBezTo>
                  <a:pt x="28331" y="750"/>
                  <a:pt x="27930" y="1151"/>
                  <a:pt x="27437" y="1151"/>
                </a:cubicBezTo>
                <a:cubicBezTo>
                  <a:pt x="26942" y="1151"/>
                  <a:pt x="26543" y="750"/>
                  <a:pt x="26543" y="257"/>
                </a:cubicBezTo>
                <a:cubicBezTo>
                  <a:pt x="26543" y="168"/>
                  <a:pt x="26555" y="82"/>
                  <a:pt x="26581" y="1"/>
                </a:cubicBezTo>
                <a:lnTo>
                  <a:pt x="25611" y="1"/>
                </a:lnTo>
                <a:cubicBezTo>
                  <a:pt x="25635" y="82"/>
                  <a:pt x="25648" y="168"/>
                  <a:pt x="25648" y="257"/>
                </a:cubicBezTo>
                <a:cubicBezTo>
                  <a:pt x="25648" y="750"/>
                  <a:pt x="25249" y="1151"/>
                  <a:pt x="24754" y="1151"/>
                </a:cubicBezTo>
                <a:cubicBezTo>
                  <a:pt x="24261" y="1151"/>
                  <a:pt x="23861" y="750"/>
                  <a:pt x="23861" y="257"/>
                </a:cubicBezTo>
                <a:cubicBezTo>
                  <a:pt x="23861" y="168"/>
                  <a:pt x="23874" y="82"/>
                  <a:pt x="23898" y="1"/>
                </a:cubicBezTo>
                <a:lnTo>
                  <a:pt x="22928" y="1"/>
                </a:lnTo>
                <a:cubicBezTo>
                  <a:pt x="22953" y="82"/>
                  <a:pt x="22967" y="168"/>
                  <a:pt x="22967" y="257"/>
                </a:cubicBezTo>
                <a:cubicBezTo>
                  <a:pt x="22967" y="750"/>
                  <a:pt x="22566" y="1151"/>
                  <a:pt x="22071" y="1151"/>
                </a:cubicBezTo>
                <a:cubicBezTo>
                  <a:pt x="21578" y="1151"/>
                  <a:pt x="21178" y="750"/>
                  <a:pt x="21178" y="257"/>
                </a:cubicBezTo>
                <a:cubicBezTo>
                  <a:pt x="21178" y="168"/>
                  <a:pt x="21191" y="82"/>
                  <a:pt x="21216" y="1"/>
                </a:cubicBezTo>
                <a:lnTo>
                  <a:pt x="20246" y="1"/>
                </a:lnTo>
                <a:cubicBezTo>
                  <a:pt x="20270" y="82"/>
                  <a:pt x="20284" y="168"/>
                  <a:pt x="20284" y="257"/>
                </a:cubicBezTo>
                <a:cubicBezTo>
                  <a:pt x="20284" y="750"/>
                  <a:pt x="19884" y="1151"/>
                  <a:pt x="19390" y="1151"/>
                </a:cubicBezTo>
                <a:cubicBezTo>
                  <a:pt x="18895" y="1151"/>
                  <a:pt x="18495" y="750"/>
                  <a:pt x="18495" y="257"/>
                </a:cubicBezTo>
                <a:cubicBezTo>
                  <a:pt x="18495" y="168"/>
                  <a:pt x="18509" y="82"/>
                  <a:pt x="18533" y="1"/>
                </a:cubicBezTo>
                <a:lnTo>
                  <a:pt x="17564" y="1"/>
                </a:lnTo>
                <a:cubicBezTo>
                  <a:pt x="17589" y="82"/>
                  <a:pt x="17602" y="168"/>
                  <a:pt x="17602" y="257"/>
                </a:cubicBezTo>
                <a:cubicBezTo>
                  <a:pt x="17602" y="750"/>
                  <a:pt x="17201" y="1151"/>
                  <a:pt x="16708" y="1151"/>
                </a:cubicBezTo>
                <a:cubicBezTo>
                  <a:pt x="16213" y="1151"/>
                  <a:pt x="15814" y="750"/>
                  <a:pt x="15814" y="257"/>
                </a:cubicBezTo>
                <a:cubicBezTo>
                  <a:pt x="15814" y="168"/>
                  <a:pt x="15827" y="82"/>
                  <a:pt x="15852" y="1"/>
                </a:cubicBezTo>
                <a:lnTo>
                  <a:pt x="14882" y="1"/>
                </a:lnTo>
                <a:cubicBezTo>
                  <a:pt x="14907" y="82"/>
                  <a:pt x="14919" y="168"/>
                  <a:pt x="14919" y="257"/>
                </a:cubicBezTo>
                <a:cubicBezTo>
                  <a:pt x="14919" y="750"/>
                  <a:pt x="14520" y="1151"/>
                  <a:pt x="14026" y="1151"/>
                </a:cubicBezTo>
                <a:cubicBezTo>
                  <a:pt x="13532" y="1151"/>
                  <a:pt x="13132" y="750"/>
                  <a:pt x="13132" y="257"/>
                </a:cubicBezTo>
                <a:cubicBezTo>
                  <a:pt x="13132" y="168"/>
                  <a:pt x="13146" y="82"/>
                  <a:pt x="13169" y="1"/>
                </a:cubicBezTo>
                <a:lnTo>
                  <a:pt x="12200" y="1"/>
                </a:lnTo>
                <a:cubicBezTo>
                  <a:pt x="12224" y="82"/>
                  <a:pt x="12238" y="168"/>
                  <a:pt x="12238" y="257"/>
                </a:cubicBezTo>
                <a:cubicBezTo>
                  <a:pt x="12238" y="750"/>
                  <a:pt x="11837" y="1151"/>
                  <a:pt x="11343" y="1151"/>
                </a:cubicBezTo>
                <a:cubicBezTo>
                  <a:pt x="10850" y="1151"/>
                  <a:pt x="10449" y="750"/>
                  <a:pt x="10449" y="257"/>
                </a:cubicBezTo>
                <a:cubicBezTo>
                  <a:pt x="10449" y="168"/>
                  <a:pt x="10463" y="82"/>
                  <a:pt x="10487" y="1"/>
                </a:cubicBezTo>
                <a:lnTo>
                  <a:pt x="9518" y="1"/>
                </a:lnTo>
                <a:cubicBezTo>
                  <a:pt x="9542" y="82"/>
                  <a:pt x="9555" y="168"/>
                  <a:pt x="9555" y="257"/>
                </a:cubicBezTo>
                <a:cubicBezTo>
                  <a:pt x="9555" y="750"/>
                  <a:pt x="9155" y="1151"/>
                  <a:pt x="8662" y="1151"/>
                </a:cubicBezTo>
                <a:cubicBezTo>
                  <a:pt x="8167" y="1151"/>
                  <a:pt x="7766" y="750"/>
                  <a:pt x="7766" y="257"/>
                </a:cubicBezTo>
                <a:cubicBezTo>
                  <a:pt x="7766" y="168"/>
                  <a:pt x="7780" y="82"/>
                  <a:pt x="7804" y="1"/>
                </a:cubicBezTo>
                <a:lnTo>
                  <a:pt x="6835" y="1"/>
                </a:lnTo>
                <a:cubicBezTo>
                  <a:pt x="6860" y="82"/>
                  <a:pt x="6873" y="168"/>
                  <a:pt x="6873" y="257"/>
                </a:cubicBezTo>
                <a:cubicBezTo>
                  <a:pt x="6873" y="750"/>
                  <a:pt x="6472" y="1151"/>
                  <a:pt x="5979" y="1151"/>
                </a:cubicBezTo>
                <a:cubicBezTo>
                  <a:pt x="5486" y="1151"/>
                  <a:pt x="5086" y="750"/>
                  <a:pt x="5086" y="257"/>
                </a:cubicBezTo>
                <a:cubicBezTo>
                  <a:pt x="5086" y="168"/>
                  <a:pt x="5098" y="82"/>
                  <a:pt x="5123" y="1"/>
                </a:cubicBezTo>
                <a:lnTo>
                  <a:pt x="4154" y="1"/>
                </a:lnTo>
                <a:cubicBezTo>
                  <a:pt x="4177" y="82"/>
                  <a:pt x="4190" y="168"/>
                  <a:pt x="4190" y="257"/>
                </a:cubicBezTo>
                <a:cubicBezTo>
                  <a:pt x="4190" y="750"/>
                  <a:pt x="3791" y="1151"/>
                  <a:pt x="3297" y="1151"/>
                </a:cubicBezTo>
                <a:cubicBezTo>
                  <a:pt x="2803" y="1151"/>
                  <a:pt x="2403" y="750"/>
                  <a:pt x="2403" y="257"/>
                </a:cubicBezTo>
                <a:cubicBezTo>
                  <a:pt x="2403" y="168"/>
                  <a:pt x="2416" y="82"/>
                  <a:pt x="2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5491;p107">
            <a:extLst>
              <a:ext uri="{FF2B5EF4-FFF2-40B4-BE49-F238E27FC236}">
                <a16:creationId xmlns:a16="http://schemas.microsoft.com/office/drawing/2014/main" id="{F170D3FB-2A0B-B3EC-8A6C-4CA03C877D1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1660" t="48" r="15153" b="39109"/>
          <a:stretch/>
        </p:blipFill>
        <p:spPr>
          <a:xfrm rot="21341363">
            <a:off x="5272837" y="3691866"/>
            <a:ext cx="1004152" cy="930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1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5" grpId="0" animBg="1"/>
      <p:bldP spid="36" grpId="0" animBg="1"/>
      <p:bldP spid="39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" name="Google Shape;1464;p65"/>
          <p:cNvGrpSpPr/>
          <p:nvPr/>
        </p:nvGrpSpPr>
        <p:grpSpPr>
          <a:xfrm>
            <a:off x="1182345" y="1627328"/>
            <a:ext cx="828502" cy="828502"/>
            <a:chOff x="6014572" y="710688"/>
            <a:chExt cx="739800" cy="739800"/>
          </a:xfrm>
        </p:grpSpPr>
        <p:sp>
          <p:nvSpPr>
            <p:cNvPr id="1465" name="Google Shape;1465;p65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5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67" name="Google Shape;1467;p65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68" name="Google Shape;1468;p65"/>
          <p:cNvGrpSpPr/>
          <p:nvPr/>
        </p:nvGrpSpPr>
        <p:grpSpPr>
          <a:xfrm>
            <a:off x="42544" y="2464924"/>
            <a:ext cx="4645456" cy="5688037"/>
            <a:chOff x="42544" y="2464924"/>
            <a:chExt cx="4645456" cy="5688037"/>
          </a:xfrm>
        </p:grpSpPr>
        <p:grpSp>
          <p:nvGrpSpPr>
            <p:cNvPr id="1469" name="Google Shape;1469;p65"/>
            <p:cNvGrpSpPr/>
            <p:nvPr/>
          </p:nvGrpSpPr>
          <p:grpSpPr>
            <a:xfrm rot="472037">
              <a:off x="379274" y="2712326"/>
              <a:ext cx="3971997" cy="5193234"/>
              <a:chOff x="3307975" y="369600"/>
              <a:chExt cx="1201775" cy="1571275"/>
            </a:xfrm>
          </p:grpSpPr>
          <p:sp>
            <p:nvSpPr>
              <p:cNvPr id="1470" name="Google Shape;1470;p65"/>
              <p:cNvSpPr/>
              <p:nvPr/>
            </p:nvSpPr>
            <p:spPr>
              <a:xfrm>
                <a:off x="3307975" y="371600"/>
                <a:ext cx="1201775" cy="1568325"/>
              </a:xfrm>
              <a:custGeom>
                <a:avLst/>
                <a:gdLst/>
                <a:ahLst/>
                <a:cxnLst/>
                <a:rect l="l" t="t" r="r" b="b"/>
                <a:pathLst>
                  <a:path w="48071" h="62733" extrusionOk="0">
                    <a:moveTo>
                      <a:pt x="2008" y="1401"/>
                    </a:moveTo>
                    <a:cubicBezTo>
                      <a:pt x="2498" y="1401"/>
                      <a:pt x="2895" y="1798"/>
                      <a:pt x="2895" y="2287"/>
                    </a:cubicBezTo>
                    <a:cubicBezTo>
                      <a:pt x="2896" y="2778"/>
                      <a:pt x="2498" y="3175"/>
                      <a:pt x="2008" y="3175"/>
                    </a:cubicBezTo>
                    <a:cubicBezTo>
                      <a:pt x="1518" y="3175"/>
                      <a:pt x="1121" y="2778"/>
                      <a:pt x="1121" y="2287"/>
                    </a:cubicBezTo>
                    <a:cubicBezTo>
                      <a:pt x="1121" y="1798"/>
                      <a:pt x="1518" y="1401"/>
                      <a:pt x="2008" y="1401"/>
                    </a:cubicBezTo>
                    <a:close/>
                    <a:moveTo>
                      <a:pt x="2008" y="4171"/>
                    </a:moveTo>
                    <a:cubicBezTo>
                      <a:pt x="2498" y="4171"/>
                      <a:pt x="2895" y="4567"/>
                      <a:pt x="2895" y="5058"/>
                    </a:cubicBezTo>
                    <a:cubicBezTo>
                      <a:pt x="2896" y="5548"/>
                      <a:pt x="2498" y="5944"/>
                      <a:pt x="2008" y="5944"/>
                    </a:cubicBezTo>
                    <a:cubicBezTo>
                      <a:pt x="1518" y="5944"/>
                      <a:pt x="1121" y="5548"/>
                      <a:pt x="1121" y="5058"/>
                    </a:cubicBezTo>
                    <a:cubicBezTo>
                      <a:pt x="1121" y="4567"/>
                      <a:pt x="1518" y="4171"/>
                      <a:pt x="2008" y="4171"/>
                    </a:cubicBezTo>
                    <a:close/>
                    <a:moveTo>
                      <a:pt x="2008" y="6940"/>
                    </a:moveTo>
                    <a:cubicBezTo>
                      <a:pt x="2498" y="6940"/>
                      <a:pt x="2895" y="7336"/>
                      <a:pt x="2895" y="7827"/>
                    </a:cubicBezTo>
                    <a:cubicBezTo>
                      <a:pt x="2895" y="8317"/>
                      <a:pt x="2498" y="8715"/>
                      <a:pt x="2008" y="8715"/>
                    </a:cubicBezTo>
                    <a:cubicBezTo>
                      <a:pt x="1518" y="8715"/>
                      <a:pt x="1121" y="8317"/>
                      <a:pt x="1121" y="7827"/>
                    </a:cubicBezTo>
                    <a:cubicBezTo>
                      <a:pt x="1121" y="7336"/>
                      <a:pt x="1518" y="6940"/>
                      <a:pt x="2008" y="6940"/>
                    </a:cubicBezTo>
                    <a:close/>
                    <a:moveTo>
                      <a:pt x="2008" y="9710"/>
                    </a:moveTo>
                    <a:cubicBezTo>
                      <a:pt x="2498" y="9710"/>
                      <a:pt x="2895" y="10106"/>
                      <a:pt x="2895" y="10596"/>
                    </a:cubicBezTo>
                    <a:cubicBezTo>
                      <a:pt x="2896" y="11086"/>
                      <a:pt x="2498" y="11484"/>
                      <a:pt x="2008" y="11484"/>
                    </a:cubicBezTo>
                    <a:cubicBezTo>
                      <a:pt x="1518" y="11484"/>
                      <a:pt x="1121" y="11086"/>
                      <a:pt x="1121" y="10596"/>
                    </a:cubicBezTo>
                    <a:cubicBezTo>
                      <a:pt x="1121" y="10106"/>
                      <a:pt x="1518" y="9710"/>
                      <a:pt x="2008" y="9710"/>
                    </a:cubicBezTo>
                    <a:close/>
                    <a:moveTo>
                      <a:pt x="2008" y="12479"/>
                    </a:moveTo>
                    <a:cubicBezTo>
                      <a:pt x="2498" y="12479"/>
                      <a:pt x="2895" y="12875"/>
                      <a:pt x="2895" y="13366"/>
                    </a:cubicBezTo>
                    <a:cubicBezTo>
                      <a:pt x="2896" y="13856"/>
                      <a:pt x="2498" y="14253"/>
                      <a:pt x="2008" y="14253"/>
                    </a:cubicBezTo>
                    <a:cubicBezTo>
                      <a:pt x="1518" y="14253"/>
                      <a:pt x="1121" y="13856"/>
                      <a:pt x="1121" y="13366"/>
                    </a:cubicBezTo>
                    <a:cubicBezTo>
                      <a:pt x="1121" y="12875"/>
                      <a:pt x="1518" y="12479"/>
                      <a:pt x="2008" y="12479"/>
                    </a:cubicBezTo>
                    <a:close/>
                    <a:moveTo>
                      <a:pt x="2008" y="15248"/>
                    </a:moveTo>
                    <a:cubicBezTo>
                      <a:pt x="2498" y="15248"/>
                      <a:pt x="2895" y="15645"/>
                      <a:pt x="2895" y="16135"/>
                    </a:cubicBezTo>
                    <a:cubicBezTo>
                      <a:pt x="2896" y="16625"/>
                      <a:pt x="2498" y="17022"/>
                      <a:pt x="2008" y="17022"/>
                    </a:cubicBezTo>
                    <a:cubicBezTo>
                      <a:pt x="1518" y="17022"/>
                      <a:pt x="1121" y="16625"/>
                      <a:pt x="1121" y="16135"/>
                    </a:cubicBezTo>
                    <a:cubicBezTo>
                      <a:pt x="1121" y="15645"/>
                      <a:pt x="1518" y="15248"/>
                      <a:pt x="2008" y="15248"/>
                    </a:cubicBezTo>
                    <a:close/>
                    <a:moveTo>
                      <a:pt x="2008" y="18017"/>
                    </a:moveTo>
                    <a:cubicBezTo>
                      <a:pt x="2498" y="18017"/>
                      <a:pt x="2895" y="18415"/>
                      <a:pt x="2895" y="18904"/>
                    </a:cubicBezTo>
                    <a:cubicBezTo>
                      <a:pt x="2896" y="19394"/>
                      <a:pt x="2498" y="19791"/>
                      <a:pt x="2008" y="19791"/>
                    </a:cubicBezTo>
                    <a:cubicBezTo>
                      <a:pt x="1518" y="19791"/>
                      <a:pt x="1121" y="19394"/>
                      <a:pt x="1121" y="18904"/>
                    </a:cubicBezTo>
                    <a:cubicBezTo>
                      <a:pt x="1121" y="18415"/>
                      <a:pt x="1518" y="18017"/>
                      <a:pt x="2008" y="18017"/>
                    </a:cubicBezTo>
                    <a:close/>
                    <a:moveTo>
                      <a:pt x="2008" y="20786"/>
                    </a:moveTo>
                    <a:cubicBezTo>
                      <a:pt x="2498" y="20786"/>
                      <a:pt x="2895" y="21184"/>
                      <a:pt x="2895" y="21673"/>
                    </a:cubicBezTo>
                    <a:cubicBezTo>
                      <a:pt x="2896" y="22163"/>
                      <a:pt x="2498" y="22561"/>
                      <a:pt x="2008" y="22561"/>
                    </a:cubicBezTo>
                    <a:cubicBezTo>
                      <a:pt x="1518" y="22561"/>
                      <a:pt x="1121" y="22163"/>
                      <a:pt x="1121" y="21673"/>
                    </a:cubicBezTo>
                    <a:cubicBezTo>
                      <a:pt x="1121" y="21184"/>
                      <a:pt x="1518" y="20786"/>
                      <a:pt x="2008" y="20786"/>
                    </a:cubicBezTo>
                    <a:close/>
                    <a:moveTo>
                      <a:pt x="2008" y="23555"/>
                    </a:moveTo>
                    <a:cubicBezTo>
                      <a:pt x="2498" y="23555"/>
                      <a:pt x="2895" y="23953"/>
                      <a:pt x="2895" y="24443"/>
                    </a:cubicBezTo>
                    <a:cubicBezTo>
                      <a:pt x="2896" y="24932"/>
                      <a:pt x="2498" y="25330"/>
                      <a:pt x="2008" y="25330"/>
                    </a:cubicBezTo>
                    <a:cubicBezTo>
                      <a:pt x="1518" y="25330"/>
                      <a:pt x="1121" y="24932"/>
                      <a:pt x="1121" y="24443"/>
                    </a:cubicBezTo>
                    <a:cubicBezTo>
                      <a:pt x="1121" y="23953"/>
                      <a:pt x="1518" y="23555"/>
                      <a:pt x="2008" y="23555"/>
                    </a:cubicBezTo>
                    <a:close/>
                    <a:moveTo>
                      <a:pt x="2008" y="26325"/>
                    </a:moveTo>
                    <a:cubicBezTo>
                      <a:pt x="2498" y="26325"/>
                      <a:pt x="2895" y="26723"/>
                      <a:pt x="2895" y="27212"/>
                    </a:cubicBezTo>
                    <a:cubicBezTo>
                      <a:pt x="2896" y="27702"/>
                      <a:pt x="2498" y="28100"/>
                      <a:pt x="2008" y="28100"/>
                    </a:cubicBezTo>
                    <a:cubicBezTo>
                      <a:pt x="1518" y="28100"/>
                      <a:pt x="1121" y="27702"/>
                      <a:pt x="1121" y="27212"/>
                    </a:cubicBezTo>
                    <a:cubicBezTo>
                      <a:pt x="1121" y="26723"/>
                      <a:pt x="1518" y="26325"/>
                      <a:pt x="2008" y="26325"/>
                    </a:cubicBezTo>
                    <a:close/>
                    <a:moveTo>
                      <a:pt x="2008" y="29094"/>
                    </a:moveTo>
                    <a:cubicBezTo>
                      <a:pt x="2498" y="29094"/>
                      <a:pt x="2895" y="29492"/>
                      <a:pt x="2895" y="29981"/>
                    </a:cubicBezTo>
                    <a:cubicBezTo>
                      <a:pt x="2896" y="30471"/>
                      <a:pt x="2498" y="30869"/>
                      <a:pt x="2008" y="30869"/>
                    </a:cubicBezTo>
                    <a:cubicBezTo>
                      <a:pt x="1518" y="30869"/>
                      <a:pt x="1121" y="30471"/>
                      <a:pt x="1121" y="29981"/>
                    </a:cubicBezTo>
                    <a:cubicBezTo>
                      <a:pt x="1121" y="29492"/>
                      <a:pt x="1518" y="29094"/>
                      <a:pt x="2008" y="29094"/>
                    </a:cubicBezTo>
                    <a:close/>
                    <a:moveTo>
                      <a:pt x="2008" y="31864"/>
                    </a:moveTo>
                    <a:cubicBezTo>
                      <a:pt x="2498" y="31864"/>
                      <a:pt x="2895" y="32261"/>
                      <a:pt x="2895" y="32751"/>
                    </a:cubicBezTo>
                    <a:cubicBezTo>
                      <a:pt x="2896" y="33241"/>
                      <a:pt x="2498" y="33638"/>
                      <a:pt x="2008" y="33638"/>
                    </a:cubicBezTo>
                    <a:cubicBezTo>
                      <a:pt x="1518" y="33638"/>
                      <a:pt x="1121" y="33241"/>
                      <a:pt x="1121" y="32751"/>
                    </a:cubicBezTo>
                    <a:cubicBezTo>
                      <a:pt x="1121" y="32261"/>
                      <a:pt x="1518" y="31864"/>
                      <a:pt x="2008" y="31864"/>
                    </a:cubicBezTo>
                    <a:close/>
                    <a:moveTo>
                      <a:pt x="2008" y="34633"/>
                    </a:moveTo>
                    <a:cubicBezTo>
                      <a:pt x="2498" y="34633"/>
                      <a:pt x="2895" y="35030"/>
                      <a:pt x="2895" y="35520"/>
                    </a:cubicBezTo>
                    <a:cubicBezTo>
                      <a:pt x="2896" y="36010"/>
                      <a:pt x="2498" y="36407"/>
                      <a:pt x="2008" y="36407"/>
                    </a:cubicBezTo>
                    <a:cubicBezTo>
                      <a:pt x="1518" y="36407"/>
                      <a:pt x="1121" y="36010"/>
                      <a:pt x="1121" y="35520"/>
                    </a:cubicBezTo>
                    <a:cubicBezTo>
                      <a:pt x="1121" y="35030"/>
                      <a:pt x="1518" y="34633"/>
                      <a:pt x="2008" y="34633"/>
                    </a:cubicBezTo>
                    <a:close/>
                    <a:moveTo>
                      <a:pt x="2008" y="37402"/>
                    </a:moveTo>
                    <a:cubicBezTo>
                      <a:pt x="2498" y="37402"/>
                      <a:pt x="2895" y="37799"/>
                      <a:pt x="2895" y="38289"/>
                    </a:cubicBezTo>
                    <a:cubicBezTo>
                      <a:pt x="2896" y="38780"/>
                      <a:pt x="2498" y="39177"/>
                      <a:pt x="2008" y="39177"/>
                    </a:cubicBezTo>
                    <a:cubicBezTo>
                      <a:pt x="1518" y="39177"/>
                      <a:pt x="1121" y="38780"/>
                      <a:pt x="1121" y="38289"/>
                    </a:cubicBezTo>
                    <a:cubicBezTo>
                      <a:pt x="1121" y="37799"/>
                      <a:pt x="1518" y="37402"/>
                      <a:pt x="2008" y="37402"/>
                    </a:cubicBezTo>
                    <a:close/>
                    <a:moveTo>
                      <a:pt x="2008" y="40171"/>
                    </a:moveTo>
                    <a:cubicBezTo>
                      <a:pt x="2498" y="40171"/>
                      <a:pt x="2895" y="40569"/>
                      <a:pt x="2895" y="41059"/>
                    </a:cubicBezTo>
                    <a:cubicBezTo>
                      <a:pt x="2896" y="41550"/>
                      <a:pt x="2498" y="41946"/>
                      <a:pt x="2008" y="41946"/>
                    </a:cubicBezTo>
                    <a:cubicBezTo>
                      <a:pt x="1518" y="41946"/>
                      <a:pt x="1121" y="41550"/>
                      <a:pt x="1121" y="41059"/>
                    </a:cubicBezTo>
                    <a:cubicBezTo>
                      <a:pt x="1121" y="40569"/>
                      <a:pt x="1518" y="40171"/>
                      <a:pt x="2008" y="40171"/>
                    </a:cubicBezTo>
                    <a:close/>
                    <a:moveTo>
                      <a:pt x="2008" y="42941"/>
                    </a:moveTo>
                    <a:cubicBezTo>
                      <a:pt x="2498" y="42941"/>
                      <a:pt x="2895" y="43338"/>
                      <a:pt x="2895" y="43828"/>
                    </a:cubicBezTo>
                    <a:cubicBezTo>
                      <a:pt x="2896" y="44319"/>
                      <a:pt x="2498" y="44715"/>
                      <a:pt x="2008" y="44715"/>
                    </a:cubicBezTo>
                    <a:cubicBezTo>
                      <a:pt x="1518" y="44715"/>
                      <a:pt x="1121" y="44319"/>
                      <a:pt x="1121" y="43828"/>
                    </a:cubicBezTo>
                    <a:cubicBezTo>
                      <a:pt x="1121" y="43338"/>
                      <a:pt x="1518" y="42941"/>
                      <a:pt x="2008" y="42941"/>
                    </a:cubicBezTo>
                    <a:close/>
                    <a:moveTo>
                      <a:pt x="2008" y="45711"/>
                    </a:moveTo>
                    <a:cubicBezTo>
                      <a:pt x="2498" y="45711"/>
                      <a:pt x="2895" y="46108"/>
                      <a:pt x="2895" y="46597"/>
                    </a:cubicBezTo>
                    <a:cubicBezTo>
                      <a:pt x="2896" y="47088"/>
                      <a:pt x="2498" y="47485"/>
                      <a:pt x="2008" y="47485"/>
                    </a:cubicBezTo>
                    <a:cubicBezTo>
                      <a:pt x="1518" y="47485"/>
                      <a:pt x="1121" y="47088"/>
                      <a:pt x="1121" y="46597"/>
                    </a:cubicBezTo>
                    <a:cubicBezTo>
                      <a:pt x="1121" y="46108"/>
                      <a:pt x="1518" y="45711"/>
                      <a:pt x="2008" y="45711"/>
                    </a:cubicBezTo>
                    <a:close/>
                    <a:moveTo>
                      <a:pt x="2008" y="48480"/>
                    </a:moveTo>
                    <a:cubicBezTo>
                      <a:pt x="2498" y="48480"/>
                      <a:pt x="2895" y="48877"/>
                      <a:pt x="2895" y="49368"/>
                    </a:cubicBezTo>
                    <a:cubicBezTo>
                      <a:pt x="2896" y="49857"/>
                      <a:pt x="2498" y="50254"/>
                      <a:pt x="2008" y="50254"/>
                    </a:cubicBezTo>
                    <a:cubicBezTo>
                      <a:pt x="1518" y="50254"/>
                      <a:pt x="1121" y="49857"/>
                      <a:pt x="1121" y="49368"/>
                    </a:cubicBezTo>
                    <a:cubicBezTo>
                      <a:pt x="1121" y="48877"/>
                      <a:pt x="1518" y="48480"/>
                      <a:pt x="2008" y="48480"/>
                    </a:cubicBezTo>
                    <a:close/>
                    <a:moveTo>
                      <a:pt x="2008" y="51250"/>
                    </a:moveTo>
                    <a:cubicBezTo>
                      <a:pt x="2498" y="51250"/>
                      <a:pt x="2895" y="51646"/>
                      <a:pt x="2895" y="52137"/>
                    </a:cubicBezTo>
                    <a:cubicBezTo>
                      <a:pt x="2896" y="52627"/>
                      <a:pt x="2498" y="53023"/>
                      <a:pt x="2008" y="53023"/>
                    </a:cubicBezTo>
                    <a:cubicBezTo>
                      <a:pt x="1518" y="53023"/>
                      <a:pt x="1121" y="52627"/>
                      <a:pt x="1121" y="52137"/>
                    </a:cubicBezTo>
                    <a:cubicBezTo>
                      <a:pt x="1121" y="51646"/>
                      <a:pt x="1518" y="51250"/>
                      <a:pt x="2008" y="51250"/>
                    </a:cubicBezTo>
                    <a:close/>
                    <a:moveTo>
                      <a:pt x="2008" y="54019"/>
                    </a:moveTo>
                    <a:cubicBezTo>
                      <a:pt x="2498" y="54019"/>
                      <a:pt x="2895" y="54415"/>
                      <a:pt x="2895" y="54906"/>
                    </a:cubicBezTo>
                    <a:cubicBezTo>
                      <a:pt x="2896" y="55396"/>
                      <a:pt x="2498" y="55794"/>
                      <a:pt x="2008" y="55794"/>
                    </a:cubicBezTo>
                    <a:cubicBezTo>
                      <a:pt x="1518" y="55794"/>
                      <a:pt x="1121" y="55396"/>
                      <a:pt x="1121" y="54906"/>
                    </a:cubicBezTo>
                    <a:cubicBezTo>
                      <a:pt x="1121" y="54415"/>
                      <a:pt x="1518" y="54019"/>
                      <a:pt x="2008" y="54019"/>
                    </a:cubicBezTo>
                    <a:close/>
                    <a:moveTo>
                      <a:pt x="2008" y="56788"/>
                    </a:moveTo>
                    <a:cubicBezTo>
                      <a:pt x="2498" y="56788"/>
                      <a:pt x="2895" y="57185"/>
                      <a:pt x="2895" y="57676"/>
                    </a:cubicBezTo>
                    <a:cubicBezTo>
                      <a:pt x="2896" y="58165"/>
                      <a:pt x="2498" y="58563"/>
                      <a:pt x="2008" y="58563"/>
                    </a:cubicBezTo>
                    <a:cubicBezTo>
                      <a:pt x="1518" y="58563"/>
                      <a:pt x="1121" y="58165"/>
                      <a:pt x="1121" y="57676"/>
                    </a:cubicBezTo>
                    <a:cubicBezTo>
                      <a:pt x="1121" y="57185"/>
                      <a:pt x="1518" y="56788"/>
                      <a:pt x="2008" y="56788"/>
                    </a:cubicBezTo>
                    <a:close/>
                    <a:moveTo>
                      <a:pt x="2008" y="59558"/>
                    </a:moveTo>
                    <a:cubicBezTo>
                      <a:pt x="2498" y="59558"/>
                      <a:pt x="2895" y="59954"/>
                      <a:pt x="2895" y="60445"/>
                    </a:cubicBezTo>
                    <a:cubicBezTo>
                      <a:pt x="2896" y="60935"/>
                      <a:pt x="2498" y="61332"/>
                      <a:pt x="2008" y="61332"/>
                    </a:cubicBezTo>
                    <a:cubicBezTo>
                      <a:pt x="1518" y="61332"/>
                      <a:pt x="1121" y="60935"/>
                      <a:pt x="1121" y="60445"/>
                    </a:cubicBezTo>
                    <a:cubicBezTo>
                      <a:pt x="1121" y="59954"/>
                      <a:pt x="1518" y="59558"/>
                      <a:pt x="2008" y="59558"/>
                    </a:cubicBezTo>
                    <a:close/>
                    <a:moveTo>
                      <a:pt x="1" y="0"/>
                    </a:moveTo>
                    <a:lnTo>
                      <a:pt x="1" y="62733"/>
                    </a:lnTo>
                    <a:lnTo>
                      <a:pt x="48071" y="62733"/>
                    </a:lnTo>
                    <a:lnTo>
                      <a:pt x="48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1392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65"/>
              <p:cNvSpPr/>
              <p:nvPr/>
            </p:nvSpPr>
            <p:spPr>
              <a:xfrm>
                <a:off x="3457350" y="5116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65"/>
              <p:cNvSpPr/>
              <p:nvPr/>
            </p:nvSpPr>
            <p:spPr>
              <a:xfrm>
                <a:off x="3457350" y="6203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65"/>
              <p:cNvSpPr/>
              <p:nvPr/>
            </p:nvSpPr>
            <p:spPr>
              <a:xfrm>
                <a:off x="3457350" y="7289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65"/>
              <p:cNvSpPr/>
              <p:nvPr/>
            </p:nvSpPr>
            <p:spPr>
              <a:xfrm>
                <a:off x="3457350" y="8375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65"/>
              <p:cNvSpPr/>
              <p:nvPr/>
            </p:nvSpPr>
            <p:spPr>
              <a:xfrm>
                <a:off x="3457350" y="9462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65"/>
              <p:cNvSpPr/>
              <p:nvPr/>
            </p:nvSpPr>
            <p:spPr>
              <a:xfrm>
                <a:off x="3457350" y="10548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65"/>
              <p:cNvSpPr/>
              <p:nvPr/>
            </p:nvSpPr>
            <p:spPr>
              <a:xfrm>
                <a:off x="3457350" y="11635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65"/>
              <p:cNvSpPr/>
              <p:nvPr/>
            </p:nvSpPr>
            <p:spPr>
              <a:xfrm>
                <a:off x="3457350" y="12721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65"/>
              <p:cNvSpPr/>
              <p:nvPr/>
            </p:nvSpPr>
            <p:spPr>
              <a:xfrm>
                <a:off x="3457350" y="1380800"/>
                <a:ext cx="9585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59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65"/>
              <p:cNvSpPr/>
              <p:nvPr/>
            </p:nvSpPr>
            <p:spPr>
              <a:xfrm>
                <a:off x="3457350" y="14894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65"/>
              <p:cNvSpPr/>
              <p:nvPr/>
            </p:nvSpPr>
            <p:spPr>
              <a:xfrm>
                <a:off x="3457350" y="15980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5"/>
              <p:cNvSpPr/>
              <p:nvPr/>
            </p:nvSpPr>
            <p:spPr>
              <a:xfrm>
                <a:off x="3457350" y="17067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65"/>
              <p:cNvSpPr/>
              <p:nvPr/>
            </p:nvSpPr>
            <p:spPr>
              <a:xfrm>
                <a:off x="3457350" y="18153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65"/>
              <p:cNvSpPr/>
              <p:nvPr/>
            </p:nvSpPr>
            <p:spPr>
              <a:xfrm>
                <a:off x="3527850" y="369600"/>
                <a:ext cx="5925" cy="157127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2851" extrusionOk="0">
                    <a:moveTo>
                      <a:pt x="1" y="0"/>
                    </a:moveTo>
                    <a:lnTo>
                      <a:pt x="1" y="62851"/>
                    </a:lnTo>
                    <a:lnTo>
                      <a:pt x="237" y="62851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5" name="Google Shape;1485;p65"/>
            <p:cNvGrpSpPr/>
            <p:nvPr/>
          </p:nvGrpSpPr>
          <p:grpSpPr>
            <a:xfrm rot="-1349360">
              <a:off x="1685609" y="3491579"/>
              <a:ext cx="976666" cy="828508"/>
              <a:chOff x="3762700" y="2051525"/>
              <a:chExt cx="410850" cy="348525"/>
            </a:xfrm>
          </p:grpSpPr>
          <p:sp>
            <p:nvSpPr>
              <p:cNvPr id="1486" name="Google Shape;1486;p65"/>
              <p:cNvSpPr/>
              <p:nvPr/>
            </p:nvSpPr>
            <p:spPr>
              <a:xfrm>
                <a:off x="3878600" y="2174275"/>
                <a:ext cx="75100" cy="101225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4049" extrusionOk="0">
                    <a:moveTo>
                      <a:pt x="2266" y="354"/>
                    </a:moveTo>
                    <a:cubicBezTo>
                      <a:pt x="2145" y="678"/>
                      <a:pt x="1997" y="988"/>
                      <a:pt x="1835" y="1370"/>
                    </a:cubicBezTo>
                    <a:cubicBezTo>
                      <a:pt x="1632" y="1849"/>
                      <a:pt x="1537" y="2180"/>
                      <a:pt x="1784" y="2767"/>
                    </a:cubicBezTo>
                    <a:cubicBezTo>
                      <a:pt x="2198" y="2877"/>
                      <a:pt x="2605" y="2996"/>
                      <a:pt x="3003" y="3122"/>
                    </a:cubicBezTo>
                    <a:cubicBezTo>
                      <a:pt x="2936" y="3359"/>
                      <a:pt x="2696" y="3425"/>
                      <a:pt x="2546" y="3580"/>
                    </a:cubicBezTo>
                    <a:cubicBezTo>
                      <a:pt x="1443" y="4048"/>
                      <a:pt x="274" y="3171"/>
                      <a:pt x="159" y="2260"/>
                    </a:cubicBezTo>
                    <a:cubicBezTo>
                      <a:pt x="0" y="1003"/>
                      <a:pt x="1002" y="1"/>
                      <a:pt x="2266" y="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65"/>
              <p:cNvSpPr/>
              <p:nvPr/>
            </p:nvSpPr>
            <p:spPr>
              <a:xfrm>
                <a:off x="3762700" y="2051525"/>
                <a:ext cx="410850" cy="348525"/>
              </a:xfrm>
              <a:custGeom>
                <a:avLst/>
                <a:gdLst/>
                <a:ahLst/>
                <a:cxnLst/>
                <a:rect l="l" t="t" r="r" b="b"/>
                <a:pathLst>
                  <a:path w="16434" h="13941" extrusionOk="0">
                    <a:moveTo>
                      <a:pt x="16374" y="4451"/>
                    </a:moveTo>
                    <a:cubicBezTo>
                      <a:pt x="15566" y="4767"/>
                      <a:pt x="14734" y="5063"/>
                      <a:pt x="13886" y="5341"/>
                    </a:cubicBezTo>
                    <a:cubicBezTo>
                      <a:pt x="14242" y="8151"/>
                      <a:pt x="13186" y="10767"/>
                      <a:pt x="11677" y="11994"/>
                    </a:cubicBezTo>
                    <a:cubicBezTo>
                      <a:pt x="11282" y="12315"/>
                      <a:pt x="10764" y="12679"/>
                      <a:pt x="10230" y="12933"/>
                    </a:cubicBezTo>
                    <a:cubicBezTo>
                      <a:pt x="8671" y="13675"/>
                      <a:pt x="6432" y="13940"/>
                      <a:pt x="4645" y="13315"/>
                    </a:cubicBezTo>
                    <a:cubicBezTo>
                      <a:pt x="3236" y="12823"/>
                      <a:pt x="2234" y="11975"/>
                      <a:pt x="1420" y="10725"/>
                    </a:cubicBezTo>
                    <a:cubicBezTo>
                      <a:pt x="609" y="9479"/>
                      <a:pt x="0" y="8042"/>
                      <a:pt x="99" y="6255"/>
                    </a:cubicBezTo>
                    <a:cubicBezTo>
                      <a:pt x="193" y="4554"/>
                      <a:pt x="991" y="3125"/>
                      <a:pt x="1952" y="2167"/>
                    </a:cubicBezTo>
                    <a:cubicBezTo>
                      <a:pt x="2434" y="1686"/>
                      <a:pt x="3062" y="1296"/>
                      <a:pt x="3754" y="973"/>
                    </a:cubicBezTo>
                    <a:cubicBezTo>
                      <a:pt x="4901" y="439"/>
                      <a:pt x="6490" y="100"/>
                      <a:pt x="8045" y="439"/>
                    </a:cubicBezTo>
                    <a:cubicBezTo>
                      <a:pt x="9395" y="734"/>
                      <a:pt x="10598" y="1366"/>
                      <a:pt x="11576" y="2039"/>
                    </a:cubicBezTo>
                    <a:cubicBezTo>
                      <a:pt x="12300" y="1357"/>
                      <a:pt x="13209" y="772"/>
                      <a:pt x="13886" y="83"/>
                    </a:cubicBezTo>
                    <a:cubicBezTo>
                      <a:pt x="13920" y="47"/>
                      <a:pt x="13916" y="0"/>
                      <a:pt x="13987" y="6"/>
                    </a:cubicBezTo>
                    <a:cubicBezTo>
                      <a:pt x="14185" y="24"/>
                      <a:pt x="14483" y="671"/>
                      <a:pt x="14622" y="896"/>
                    </a:cubicBezTo>
                    <a:cubicBezTo>
                      <a:pt x="15120" y="1699"/>
                      <a:pt x="15535" y="2431"/>
                      <a:pt x="16069" y="3256"/>
                    </a:cubicBezTo>
                    <a:cubicBezTo>
                      <a:pt x="16171" y="3413"/>
                      <a:pt x="16344" y="3585"/>
                      <a:pt x="16373" y="3713"/>
                    </a:cubicBezTo>
                    <a:cubicBezTo>
                      <a:pt x="16434" y="3983"/>
                      <a:pt x="16337" y="4298"/>
                      <a:pt x="16374" y="4451"/>
                    </a:cubicBezTo>
                    <a:close/>
                    <a:moveTo>
                      <a:pt x="13936" y="465"/>
                    </a:moveTo>
                    <a:cubicBezTo>
                      <a:pt x="12131" y="2061"/>
                      <a:pt x="10282" y="3615"/>
                      <a:pt x="8375" y="5111"/>
                    </a:cubicBezTo>
                    <a:cubicBezTo>
                      <a:pt x="8195" y="4902"/>
                      <a:pt x="8101" y="4608"/>
                      <a:pt x="7893" y="4425"/>
                    </a:cubicBezTo>
                    <a:cubicBezTo>
                      <a:pt x="7530" y="5154"/>
                      <a:pt x="7142" y="5858"/>
                      <a:pt x="6853" y="6660"/>
                    </a:cubicBezTo>
                    <a:cubicBezTo>
                      <a:pt x="7697" y="6756"/>
                      <a:pt x="8574" y="6953"/>
                      <a:pt x="9366" y="7015"/>
                    </a:cubicBezTo>
                    <a:cubicBezTo>
                      <a:pt x="9232" y="6761"/>
                      <a:pt x="9099" y="6505"/>
                      <a:pt x="9012" y="6203"/>
                    </a:cubicBezTo>
                    <a:cubicBezTo>
                      <a:pt x="11374" y="5384"/>
                      <a:pt x="13704" y="4530"/>
                      <a:pt x="15993" y="3638"/>
                    </a:cubicBezTo>
                    <a:cubicBezTo>
                      <a:pt x="15324" y="2563"/>
                      <a:pt x="14651" y="1492"/>
                      <a:pt x="13936" y="465"/>
                    </a:cubicBezTo>
                    <a:close/>
                    <a:moveTo>
                      <a:pt x="10178" y="1835"/>
                    </a:moveTo>
                    <a:cubicBezTo>
                      <a:pt x="9343" y="1230"/>
                      <a:pt x="7930" y="712"/>
                      <a:pt x="6700" y="769"/>
                    </a:cubicBezTo>
                    <a:cubicBezTo>
                      <a:pt x="5298" y="834"/>
                      <a:pt x="4136" y="1112"/>
                      <a:pt x="3145" y="1708"/>
                    </a:cubicBezTo>
                    <a:cubicBezTo>
                      <a:pt x="2621" y="2023"/>
                      <a:pt x="2073" y="2495"/>
                      <a:pt x="1698" y="3003"/>
                    </a:cubicBezTo>
                    <a:cubicBezTo>
                      <a:pt x="1041" y="3891"/>
                      <a:pt x="476" y="5183"/>
                      <a:pt x="530" y="6736"/>
                    </a:cubicBezTo>
                    <a:cubicBezTo>
                      <a:pt x="546" y="7198"/>
                      <a:pt x="556" y="7716"/>
                      <a:pt x="733" y="8183"/>
                    </a:cubicBezTo>
                    <a:cubicBezTo>
                      <a:pt x="665" y="7056"/>
                      <a:pt x="635" y="5993"/>
                      <a:pt x="885" y="5086"/>
                    </a:cubicBezTo>
                    <a:cubicBezTo>
                      <a:pt x="1176" y="4033"/>
                      <a:pt x="1772" y="2995"/>
                      <a:pt x="2511" y="2420"/>
                    </a:cubicBezTo>
                    <a:cubicBezTo>
                      <a:pt x="3890" y="1343"/>
                      <a:pt x="6157" y="580"/>
                      <a:pt x="8199" y="1149"/>
                    </a:cubicBezTo>
                    <a:cubicBezTo>
                      <a:pt x="9237" y="1441"/>
                      <a:pt x="9953" y="1808"/>
                      <a:pt x="10637" y="2369"/>
                    </a:cubicBezTo>
                    <a:cubicBezTo>
                      <a:pt x="10755" y="2465"/>
                      <a:pt x="10854" y="2664"/>
                      <a:pt x="11043" y="2648"/>
                    </a:cubicBezTo>
                    <a:cubicBezTo>
                      <a:pt x="10948" y="2306"/>
                      <a:pt x="10527" y="2088"/>
                      <a:pt x="10178" y="1835"/>
                    </a:cubicBezTo>
                    <a:close/>
                    <a:moveTo>
                      <a:pt x="11346" y="2292"/>
                    </a:moveTo>
                    <a:cubicBezTo>
                      <a:pt x="11366" y="2171"/>
                      <a:pt x="11173" y="2129"/>
                      <a:pt x="11091" y="2191"/>
                    </a:cubicBezTo>
                    <a:cubicBezTo>
                      <a:pt x="11169" y="2227"/>
                      <a:pt x="11227" y="2380"/>
                      <a:pt x="11346" y="2292"/>
                    </a:cubicBezTo>
                    <a:close/>
                    <a:moveTo>
                      <a:pt x="9138" y="4172"/>
                    </a:moveTo>
                    <a:cubicBezTo>
                      <a:pt x="9214" y="4106"/>
                      <a:pt x="9827" y="3629"/>
                      <a:pt x="9822" y="3538"/>
                    </a:cubicBezTo>
                    <a:cubicBezTo>
                      <a:pt x="9821" y="3500"/>
                      <a:pt x="9621" y="3371"/>
                      <a:pt x="9544" y="3309"/>
                    </a:cubicBezTo>
                    <a:cubicBezTo>
                      <a:pt x="8632" y="2584"/>
                      <a:pt x="7121" y="2193"/>
                      <a:pt x="5684" y="2548"/>
                    </a:cubicBezTo>
                    <a:cubicBezTo>
                      <a:pt x="3800" y="3013"/>
                      <a:pt x="2359" y="4524"/>
                      <a:pt x="2205" y="6662"/>
                    </a:cubicBezTo>
                    <a:cubicBezTo>
                      <a:pt x="2134" y="7649"/>
                      <a:pt x="2424" y="8535"/>
                      <a:pt x="2763" y="9227"/>
                    </a:cubicBezTo>
                    <a:cubicBezTo>
                      <a:pt x="3042" y="9795"/>
                      <a:pt x="3581" y="10202"/>
                      <a:pt x="4134" y="10547"/>
                    </a:cubicBezTo>
                    <a:cubicBezTo>
                      <a:pt x="4702" y="10900"/>
                      <a:pt x="5397" y="11236"/>
                      <a:pt x="6090" y="11283"/>
                    </a:cubicBezTo>
                    <a:cubicBezTo>
                      <a:pt x="7336" y="11367"/>
                      <a:pt x="8631" y="11090"/>
                      <a:pt x="9569" y="10343"/>
                    </a:cubicBezTo>
                    <a:cubicBezTo>
                      <a:pt x="10560" y="9553"/>
                      <a:pt x="11558" y="8095"/>
                      <a:pt x="11295" y="6179"/>
                    </a:cubicBezTo>
                    <a:cubicBezTo>
                      <a:pt x="10948" y="6281"/>
                      <a:pt x="10625" y="6406"/>
                      <a:pt x="10305" y="6534"/>
                    </a:cubicBezTo>
                    <a:cubicBezTo>
                      <a:pt x="10320" y="7959"/>
                      <a:pt x="9883" y="8998"/>
                      <a:pt x="9035" y="9658"/>
                    </a:cubicBezTo>
                    <a:cubicBezTo>
                      <a:pt x="8322" y="10212"/>
                      <a:pt x="7236" y="10550"/>
                      <a:pt x="6140" y="10470"/>
                    </a:cubicBezTo>
                    <a:cubicBezTo>
                      <a:pt x="5589" y="10432"/>
                      <a:pt x="5134" y="10178"/>
                      <a:pt x="4641" y="9912"/>
                    </a:cubicBezTo>
                    <a:cubicBezTo>
                      <a:pt x="3526" y="9310"/>
                      <a:pt x="2755" y="7920"/>
                      <a:pt x="2941" y="6179"/>
                    </a:cubicBezTo>
                    <a:cubicBezTo>
                      <a:pt x="2979" y="5810"/>
                      <a:pt x="3159" y="5394"/>
                      <a:pt x="3321" y="5037"/>
                    </a:cubicBezTo>
                    <a:cubicBezTo>
                      <a:pt x="3776" y="4032"/>
                      <a:pt x="4918" y="3318"/>
                      <a:pt x="6063" y="3131"/>
                    </a:cubicBezTo>
                    <a:cubicBezTo>
                      <a:pt x="7389" y="2916"/>
                      <a:pt x="8369" y="3251"/>
                      <a:pt x="8984" y="4046"/>
                    </a:cubicBezTo>
                    <a:cubicBezTo>
                      <a:pt x="8798" y="4138"/>
                      <a:pt x="8715" y="4334"/>
                      <a:pt x="8526" y="4426"/>
                    </a:cubicBezTo>
                    <a:cubicBezTo>
                      <a:pt x="8301" y="4246"/>
                      <a:pt x="8144" y="3863"/>
                      <a:pt x="7892" y="3792"/>
                    </a:cubicBezTo>
                    <a:cubicBezTo>
                      <a:pt x="7615" y="4083"/>
                      <a:pt x="7468" y="4503"/>
                      <a:pt x="7156" y="4757"/>
                    </a:cubicBezTo>
                    <a:cubicBezTo>
                      <a:pt x="6665" y="4445"/>
                      <a:pt x="5875" y="4744"/>
                      <a:pt x="5479" y="4985"/>
                    </a:cubicBezTo>
                    <a:cubicBezTo>
                      <a:pt x="4585" y="5530"/>
                      <a:pt x="4074" y="6672"/>
                      <a:pt x="4566" y="7854"/>
                    </a:cubicBezTo>
                    <a:cubicBezTo>
                      <a:pt x="4846" y="8529"/>
                      <a:pt x="5601" y="9220"/>
                      <a:pt x="6367" y="9250"/>
                    </a:cubicBezTo>
                    <a:cubicBezTo>
                      <a:pt x="7360" y="9290"/>
                      <a:pt x="7986" y="8830"/>
                      <a:pt x="8425" y="8210"/>
                    </a:cubicBezTo>
                    <a:cubicBezTo>
                      <a:pt x="8863" y="8227"/>
                      <a:pt x="9405" y="8387"/>
                      <a:pt x="9820" y="8261"/>
                    </a:cubicBezTo>
                    <a:cubicBezTo>
                      <a:pt x="9935" y="7708"/>
                      <a:pt x="9947" y="7207"/>
                      <a:pt x="10024" y="6636"/>
                    </a:cubicBezTo>
                    <a:cubicBezTo>
                      <a:pt x="9852" y="6658"/>
                      <a:pt x="9751" y="6752"/>
                      <a:pt x="9592" y="6788"/>
                    </a:cubicBezTo>
                    <a:cubicBezTo>
                      <a:pt x="9783" y="7093"/>
                      <a:pt x="9765" y="7645"/>
                      <a:pt x="9695" y="8083"/>
                    </a:cubicBezTo>
                    <a:cubicBezTo>
                      <a:pt x="8557" y="7991"/>
                      <a:pt x="7583" y="7739"/>
                      <a:pt x="6571" y="7524"/>
                    </a:cubicBezTo>
                    <a:cubicBezTo>
                      <a:pt x="6268" y="7026"/>
                      <a:pt x="6535" y="6586"/>
                      <a:pt x="6749" y="6128"/>
                    </a:cubicBezTo>
                    <a:cubicBezTo>
                      <a:pt x="7012" y="5563"/>
                      <a:pt x="7187" y="5237"/>
                      <a:pt x="7461" y="4706"/>
                    </a:cubicBezTo>
                    <a:cubicBezTo>
                      <a:pt x="7556" y="4521"/>
                      <a:pt x="7771" y="4078"/>
                      <a:pt x="7918" y="4072"/>
                    </a:cubicBezTo>
                    <a:cubicBezTo>
                      <a:pt x="8220" y="4057"/>
                      <a:pt x="8217" y="4652"/>
                      <a:pt x="8452" y="4732"/>
                    </a:cubicBezTo>
                    <a:cubicBezTo>
                      <a:pt x="8631" y="4576"/>
                      <a:pt x="8870" y="4398"/>
                      <a:pt x="9138" y="4172"/>
                    </a:cubicBezTo>
                    <a:close/>
                    <a:moveTo>
                      <a:pt x="15967" y="3994"/>
                    </a:moveTo>
                    <a:cubicBezTo>
                      <a:pt x="15978" y="4110"/>
                      <a:pt x="15941" y="4273"/>
                      <a:pt x="15992" y="4350"/>
                    </a:cubicBezTo>
                    <a:cubicBezTo>
                      <a:pt x="16065" y="4371"/>
                      <a:pt x="16058" y="4314"/>
                      <a:pt x="16119" y="4325"/>
                    </a:cubicBezTo>
                    <a:cubicBezTo>
                      <a:pt x="16175" y="4217"/>
                      <a:pt x="16122" y="4025"/>
                      <a:pt x="16095" y="3918"/>
                    </a:cubicBezTo>
                    <a:cubicBezTo>
                      <a:pt x="16064" y="3954"/>
                      <a:pt x="15998" y="3956"/>
                      <a:pt x="15967" y="3994"/>
                    </a:cubicBezTo>
                    <a:close/>
                    <a:moveTo>
                      <a:pt x="15713" y="4451"/>
                    </a:moveTo>
                    <a:cubicBezTo>
                      <a:pt x="15923" y="4483"/>
                      <a:pt x="15813" y="4196"/>
                      <a:pt x="15840" y="4046"/>
                    </a:cubicBezTo>
                    <a:lnTo>
                      <a:pt x="15765" y="4046"/>
                    </a:lnTo>
                    <a:cubicBezTo>
                      <a:pt x="15689" y="4122"/>
                      <a:pt x="15719" y="4304"/>
                      <a:pt x="15713" y="4451"/>
                    </a:cubicBezTo>
                    <a:close/>
                    <a:moveTo>
                      <a:pt x="15459" y="4552"/>
                    </a:moveTo>
                    <a:cubicBezTo>
                      <a:pt x="15657" y="4565"/>
                      <a:pt x="15567" y="4288"/>
                      <a:pt x="15587" y="4121"/>
                    </a:cubicBezTo>
                    <a:lnTo>
                      <a:pt x="15510" y="4121"/>
                    </a:lnTo>
                    <a:cubicBezTo>
                      <a:pt x="15443" y="4214"/>
                      <a:pt x="15461" y="4393"/>
                      <a:pt x="15459" y="4552"/>
                    </a:cubicBezTo>
                    <a:close/>
                    <a:moveTo>
                      <a:pt x="15282" y="4629"/>
                    </a:moveTo>
                    <a:cubicBezTo>
                      <a:pt x="15354" y="4584"/>
                      <a:pt x="15373" y="4237"/>
                      <a:pt x="15282" y="4198"/>
                    </a:cubicBezTo>
                    <a:cubicBezTo>
                      <a:pt x="15244" y="4288"/>
                      <a:pt x="15236" y="4539"/>
                      <a:pt x="15282" y="4629"/>
                    </a:cubicBezTo>
                    <a:close/>
                    <a:moveTo>
                      <a:pt x="15103" y="4680"/>
                    </a:moveTo>
                    <a:cubicBezTo>
                      <a:pt x="15087" y="4552"/>
                      <a:pt x="15137" y="4358"/>
                      <a:pt x="15079" y="4273"/>
                    </a:cubicBezTo>
                    <a:cubicBezTo>
                      <a:pt x="15049" y="4356"/>
                      <a:pt x="15013" y="4636"/>
                      <a:pt x="15103" y="4680"/>
                    </a:cubicBezTo>
                    <a:close/>
                    <a:moveTo>
                      <a:pt x="14775" y="4350"/>
                    </a:moveTo>
                    <a:cubicBezTo>
                      <a:pt x="14818" y="4450"/>
                      <a:pt x="14795" y="4617"/>
                      <a:pt x="14800" y="4755"/>
                    </a:cubicBezTo>
                    <a:cubicBezTo>
                      <a:pt x="15023" y="4793"/>
                      <a:pt x="14890" y="4473"/>
                      <a:pt x="14927" y="4325"/>
                    </a:cubicBezTo>
                    <a:cubicBezTo>
                      <a:pt x="14848" y="4306"/>
                      <a:pt x="14853" y="4368"/>
                      <a:pt x="14775" y="4350"/>
                    </a:cubicBezTo>
                    <a:close/>
                    <a:moveTo>
                      <a:pt x="14545" y="4425"/>
                    </a:moveTo>
                    <a:cubicBezTo>
                      <a:pt x="14525" y="4491"/>
                      <a:pt x="14559" y="4692"/>
                      <a:pt x="14545" y="4832"/>
                    </a:cubicBezTo>
                    <a:cubicBezTo>
                      <a:pt x="14748" y="4906"/>
                      <a:pt x="14735" y="4277"/>
                      <a:pt x="14545" y="4425"/>
                    </a:cubicBezTo>
                    <a:close/>
                    <a:moveTo>
                      <a:pt x="14266" y="4552"/>
                    </a:moveTo>
                    <a:cubicBezTo>
                      <a:pt x="14283" y="4680"/>
                      <a:pt x="14251" y="4855"/>
                      <a:pt x="14342" y="4908"/>
                    </a:cubicBezTo>
                    <a:cubicBezTo>
                      <a:pt x="14478" y="4900"/>
                      <a:pt x="14418" y="4562"/>
                      <a:pt x="14393" y="4477"/>
                    </a:cubicBezTo>
                    <a:cubicBezTo>
                      <a:pt x="14362" y="4513"/>
                      <a:pt x="14297" y="4514"/>
                      <a:pt x="14266" y="4552"/>
                    </a:cubicBezTo>
                    <a:close/>
                    <a:moveTo>
                      <a:pt x="14088" y="5010"/>
                    </a:moveTo>
                    <a:cubicBezTo>
                      <a:pt x="14242" y="4964"/>
                      <a:pt x="14095" y="4769"/>
                      <a:pt x="14138" y="4603"/>
                    </a:cubicBezTo>
                    <a:lnTo>
                      <a:pt x="14063" y="4603"/>
                    </a:lnTo>
                    <a:cubicBezTo>
                      <a:pt x="14009" y="4711"/>
                      <a:pt x="14040" y="4923"/>
                      <a:pt x="14088" y="5010"/>
                    </a:cubicBezTo>
                    <a:close/>
                    <a:moveTo>
                      <a:pt x="13809" y="5086"/>
                    </a:moveTo>
                    <a:cubicBezTo>
                      <a:pt x="13985" y="5124"/>
                      <a:pt x="13940" y="4749"/>
                      <a:pt x="13833" y="4704"/>
                    </a:cubicBezTo>
                    <a:cubicBezTo>
                      <a:pt x="13717" y="4767"/>
                      <a:pt x="13822" y="4966"/>
                      <a:pt x="13809" y="5086"/>
                    </a:cubicBezTo>
                    <a:close/>
                    <a:moveTo>
                      <a:pt x="13454" y="4858"/>
                    </a:moveTo>
                    <a:cubicBezTo>
                      <a:pt x="13455" y="4984"/>
                      <a:pt x="13528" y="5038"/>
                      <a:pt x="13529" y="5162"/>
                    </a:cubicBezTo>
                    <a:cubicBezTo>
                      <a:pt x="13607" y="5180"/>
                      <a:pt x="13623" y="5136"/>
                      <a:pt x="13681" y="5137"/>
                    </a:cubicBezTo>
                    <a:cubicBezTo>
                      <a:pt x="13658" y="4959"/>
                      <a:pt x="13671" y="4708"/>
                      <a:pt x="13454" y="4858"/>
                    </a:cubicBezTo>
                    <a:close/>
                    <a:moveTo>
                      <a:pt x="13073" y="5010"/>
                    </a:moveTo>
                    <a:cubicBezTo>
                      <a:pt x="13104" y="5107"/>
                      <a:pt x="13128" y="5211"/>
                      <a:pt x="13150" y="5314"/>
                    </a:cubicBezTo>
                    <a:cubicBezTo>
                      <a:pt x="13270" y="5325"/>
                      <a:pt x="13283" y="5227"/>
                      <a:pt x="13403" y="5238"/>
                    </a:cubicBezTo>
                    <a:cubicBezTo>
                      <a:pt x="13391" y="4981"/>
                      <a:pt x="13299" y="4882"/>
                      <a:pt x="13073" y="5010"/>
                    </a:cubicBezTo>
                    <a:close/>
                    <a:moveTo>
                      <a:pt x="12895" y="5416"/>
                    </a:moveTo>
                    <a:cubicBezTo>
                      <a:pt x="12944" y="5421"/>
                      <a:pt x="12951" y="5388"/>
                      <a:pt x="12997" y="5391"/>
                    </a:cubicBezTo>
                    <a:cubicBezTo>
                      <a:pt x="13028" y="5328"/>
                      <a:pt x="12973" y="5170"/>
                      <a:pt x="12945" y="5087"/>
                    </a:cubicBezTo>
                    <a:lnTo>
                      <a:pt x="12869" y="5087"/>
                    </a:lnTo>
                    <a:cubicBezTo>
                      <a:pt x="12806" y="5181"/>
                      <a:pt x="12898" y="5301"/>
                      <a:pt x="12895" y="5416"/>
                    </a:cubicBezTo>
                    <a:close/>
                    <a:moveTo>
                      <a:pt x="12691" y="5493"/>
                    </a:moveTo>
                    <a:cubicBezTo>
                      <a:pt x="12835" y="5482"/>
                      <a:pt x="12726" y="5207"/>
                      <a:pt x="12667" y="5162"/>
                    </a:cubicBezTo>
                    <a:cubicBezTo>
                      <a:pt x="12603" y="5258"/>
                      <a:pt x="12695" y="5377"/>
                      <a:pt x="12691" y="5493"/>
                    </a:cubicBezTo>
                    <a:close/>
                    <a:moveTo>
                      <a:pt x="12286" y="5314"/>
                    </a:moveTo>
                    <a:lnTo>
                      <a:pt x="12286" y="5593"/>
                    </a:lnTo>
                    <a:cubicBezTo>
                      <a:pt x="12403" y="5601"/>
                      <a:pt x="12454" y="5542"/>
                      <a:pt x="12565" y="5542"/>
                    </a:cubicBezTo>
                    <a:cubicBezTo>
                      <a:pt x="12551" y="5309"/>
                      <a:pt x="12502" y="5176"/>
                      <a:pt x="12286" y="5314"/>
                    </a:cubicBezTo>
                    <a:close/>
                    <a:moveTo>
                      <a:pt x="11955" y="5441"/>
                    </a:moveTo>
                    <a:lnTo>
                      <a:pt x="11955" y="5695"/>
                    </a:lnTo>
                    <a:cubicBezTo>
                      <a:pt x="12034" y="5698"/>
                      <a:pt x="12077" y="5664"/>
                      <a:pt x="12134" y="5645"/>
                    </a:cubicBezTo>
                    <a:cubicBezTo>
                      <a:pt x="12108" y="5567"/>
                      <a:pt x="12187" y="5388"/>
                      <a:pt x="12082" y="5390"/>
                    </a:cubicBezTo>
                    <a:cubicBezTo>
                      <a:pt x="12061" y="5428"/>
                      <a:pt x="12018" y="5445"/>
                      <a:pt x="11955" y="5441"/>
                    </a:cubicBezTo>
                    <a:close/>
                    <a:moveTo>
                      <a:pt x="13581" y="5568"/>
                    </a:moveTo>
                    <a:cubicBezTo>
                      <a:pt x="13586" y="5520"/>
                      <a:pt x="13552" y="5512"/>
                      <a:pt x="13555" y="5466"/>
                    </a:cubicBezTo>
                    <a:cubicBezTo>
                      <a:pt x="13518" y="5470"/>
                      <a:pt x="13463" y="5457"/>
                      <a:pt x="13454" y="5491"/>
                    </a:cubicBezTo>
                    <a:cubicBezTo>
                      <a:pt x="13498" y="5516"/>
                      <a:pt x="13528" y="5553"/>
                      <a:pt x="13581" y="5568"/>
                    </a:cubicBezTo>
                    <a:close/>
                    <a:moveTo>
                      <a:pt x="11676" y="5543"/>
                    </a:moveTo>
                    <a:cubicBezTo>
                      <a:pt x="11658" y="5655"/>
                      <a:pt x="11719" y="5686"/>
                      <a:pt x="11701" y="5798"/>
                    </a:cubicBezTo>
                    <a:cubicBezTo>
                      <a:pt x="11773" y="5819"/>
                      <a:pt x="11767" y="5762"/>
                      <a:pt x="11828" y="5773"/>
                    </a:cubicBezTo>
                    <a:cubicBezTo>
                      <a:pt x="11846" y="5661"/>
                      <a:pt x="11785" y="5630"/>
                      <a:pt x="11803" y="5519"/>
                    </a:cubicBezTo>
                    <a:cubicBezTo>
                      <a:pt x="11731" y="5496"/>
                      <a:pt x="11738" y="5553"/>
                      <a:pt x="11676" y="5543"/>
                    </a:cubicBezTo>
                    <a:close/>
                    <a:moveTo>
                      <a:pt x="13175" y="5568"/>
                    </a:moveTo>
                    <a:cubicBezTo>
                      <a:pt x="13212" y="5702"/>
                      <a:pt x="13496" y="5805"/>
                      <a:pt x="13632" y="5924"/>
                    </a:cubicBezTo>
                    <a:cubicBezTo>
                      <a:pt x="13606" y="5693"/>
                      <a:pt x="13381" y="5535"/>
                      <a:pt x="13175" y="5568"/>
                    </a:cubicBezTo>
                    <a:close/>
                    <a:moveTo>
                      <a:pt x="11422" y="5620"/>
                    </a:moveTo>
                    <a:cubicBezTo>
                      <a:pt x="11451" y="5718"/>
                      <a:pt x="11437" y="5858"/>
                      <a:pt x="11550" y="5873"/>
                    </a:cubicBezTo>
                    <a:cubicBezTo>
                      <a:pt x="11616" y="5795"/>
                      <a:pt x="11521" y="5712"/>
                      <a:pt x="11550" y="5594"/>
                    </a:cubicBezTo>
                    <a:cubicBezTo>
                      <a:pt x="11489" y="5583"/>
                      <a:pt x="11494" y="5640"/>
                      <a:pt x="11422" y="5620"/>
                    </a:cubicBezTo>
                    <a:close/>
                    <a:moveTo>
                      <a:pt x="13681" y="6127"/>
                    </a:moveTo>
                    <a:cubicBezTo>
                      <a:pt x="13430" y="5962"/>
                      <a:pt x="13185" y="5794"/>
                      <a:pt x="12945" y="5618"/>
                    </a:cubicBezTo>
                    <a:cubicBezTo>
                      <a:pt x="12900" y="5661"/>
                      <a:pt x="12967" y="5703"/>
                      <a:pt x="12945" y="5797"/>
                    </a:cubicBezTo>
                    <a:cubicBezTo>
                      <a:pt x="13238" y="5747"/>
                      <a:pt x="13452" y="6117"/>
                      <a:pt x="13681" y="6127"/>
                    </a:cubicBezTo>
                    <a:close/>
                    <a:moveTo>
                      <a:pt x="11194" y="5695"/>
                    </a:moveTo>
                    <a:cubicBezTo>
                      <a:pt x="11223" y="5793"/>
                      <a:pt x="11212" y="5931"/>
                      <a:pt x="11346" y="5924"/>
                    </a:cubicBezTo>
                    <a:cubicBezTo>
                      <a:pt x="11345" y="5815"/>
                      <a:pt x="11314" y="5736"/>
                      <a:pt x="11270" y="5669"/>
                    </a:cubicBezTo>
                    <a:cubicBezTo>
                      <a:pt x="11266" y="5699"/>
                      <a:pt x="11230" y="5698"/>
                      <a:pt x="11194" y="5695"/>
                    </a:cubicBezTo>
                    <a:close/>
                    <a:moveTo>
                      <a:pt x="11143" y="5999"/>
                    </a:moveTo>
                    <a:cubicBezTo>
                      <a:pt x="11114" y="5902"/>
                      <a:pt x="11094" y="5794"/>
                      <a:pt x="11016" y="5745"/>
                    </a:cubicBezTo>
                    <a:cubicBezTo>
                      <a:pt x="10983" y="5818"/>
                      <a:pt x="11022" y="6002"/>
                      <a:pt x="11143" y="5999"/>
                    </a:cubicBezTo>
                    <a:close/>
                    <a:moveTo>
                      <a:pt x="10609" y="11333"/>
                    </a:moveTo>
                    <a:cubicBezTo>
                      <a:pt x="11962" y="10152"/>
                      <a:pt x="13019" y="8431"/>
                      <a:pt x="12742" y="5798"/>
                    </a:cubicBezTo>
                    <a:cubicBezTo>
                      <a:pt x="12741" y="5782"/>
                      <a:pt x="12738" y="5767"/>
                      <a:pt x="12717" y="5773"/>
                    </a:cubicBezTo>
                    <a:cubicBezTo>
                      <a:pt x="12716" y="5757"/>
                      <a:pt x="12713" y="5742"/>
                      <a:pt x="12692" y="5747"/>
                    </a:cubicBezTo>
                    <a:cubicBezTo>
                      <a:pt x="12685" y="5783"/>
                      <a:pt x="12637" y="5777"/>
                      <a:pt x="12616" y="5799"/>
                    </a:cubicBezTo>
                    <a:cubicBezTo>
                      <a:pt x="12569" y="6532"/>
                      <a:pt x="12609" y="7465"/>
                      <a:pt x="12464" y="8084"/>
                    </a:cubicBezTo>
                    <a:cubicBezTo>
                      <a:pt x="12077" y="9742"/>
                      <a:pt x="11020" y="10914"/>
                      <a:pt x="9822" y="11714"/>
                    </a:cubicBezTo>
                    <a:cubicBezTo>
                      <a:pt x="9620" y="11850"/>
                      <a:pt x="9355" y="11976"/>
                      <a:pt x="9239" y="12221"/>
                    </a:cubicBezTo>
                    <a:cubicBezTo>
                      <a:pt x="9775" y="12070"/>
                      <a:pt x="10204" y="11686"/>
                      <a:pt x="10609" y="11333"/>
                    </a:cubicBezTo>
                    <a:close/>
                    <a:moveTo>
                      <a:pt x="10939" y="6050"/>
                    </a:moveTo>
                    <a:cubicBezTo>
                      <a:pt x="10927" y="5962"/>
                      <a:pt x="10871" y="5915"/>
                      <a:pt x="10864" y="5823"/>
                    </a:cubicBezTo>
                    <a:lnTo>
                      <a:pt x="10787" y="5823"/>
                    </a:lnTo>
                    <a:cubicBezTo>
                      <a:pt x="10812" y="5925"/>
                      <a:pt x="10803" y="6060"/>
                      <a:pt x="10939" y="6050"/>
                    </a:cubicBezTo>
                    <a:close/>
                    <a:moveTo>
                      <a:pt x="10585" y="6153"/>
                    </a:moveTo>
                    <a:cubicBezTo>
                      <a:pt x="10661" y="6171"/>
                      <a:pt x="10677" y="6127"/>
                      <a:pt x="10737" y="6128"/>
                    </a:cubicBezTo>
                    <a:cubicBezTo>
                      <a:pt x="10695" y="6052"/>
                      <a:pt x="10706" y="5920"/>
                      <a:pt x="10609" y="5900"/>
                    </a:cubicBezTo>
                    <a:cubicBezTo>
                      <a:pt x="10518" y="5936"/>
                      <a:pt x="10576" y="6069"/>
                      <a:pt x="10585" y="6153"/>
                    </a:cubicBezTo>
                    <a:close/>
                    <a:moveTo>
                      <a:pt x="13681" y="6381"/>
                    </a:moveTo>
                    <a:cubicBezTo>
                      <a:pt x="13508" y="6156"/>
                      <a:pt x="13219" y="6048"/>
                      <a:pt x="12971" y="5898"/>
                    </a:cubicBezTo>
                    <a:cubicBezTo>
                      <a:pt x="13141" y="6127"/>
                      <a:pt x="13451" y="6214"/>
                      <a:pt x="13681" y="6381"/>
                    </a:cubicBezTo>
                    <a:close/>
                    <a:moveTo>
                      <a:pt x="10356" y="6254"/>
                    </a:moveTo>
                    <a:lnTo>
                      <a:pt x="10459" y="6254"/>
                    </a:lnTo>
                    <a:cubicBezTo>
                      <a:pt x="10477" y="6204"/>
                      <a:pt x="10448" y="6022"/>
                      <a:pt x="10382" y="5975"/>
                    </a:cubicBezTo>
                    <a:cubicBezTo>
                      <a:pt x="10287" y="6014"/>
                      <a:pt x="10346" y="6169"/>
                      <a:pt x="10356" y="6254"/>
                    </a:cubicBezTo>
                    <a:close/>
                    <a:moveTo>
                      <a:pt x="10127" y="6356"/>
                    </a:moveTo>
                    <a:cubicBezTo>
                      <a:pt x="10176" y="6361"/>
                      <a:pt x="10183" y="6327"/>
                      <a:pt x="10228" y="6332"/>
                    </a:cubicBezTo>
                    <a:cubicBezTo>
                      <a:pt x="10223" y="6234"/>
                      <a:pt x="10205" y="6150"/>
                      <a:pt x="10177" y="6077"/>
                    </a:cubicBezTo>
                    <a:lnTo>
                      <a:pt x="10100" y="6077"/>
                    </a:lnTo>
                    <a:cubicBezTo>
                      <a:pt x="10084" y="6196"/>
                      <a:pt x="10131" y="6251"/>
                      <a:pt x="10127" y="6356"/>
                    </a:cubicBezTo>
                    <a:close/>
                    <a:moveTo>
                      <a:pt x="9924" y="6457"/>
                    </a:moveTo>
                    <a:cubicBezTo>
                      <a:pt x="10043" y="6422"/>
                      <a:pt x="9977" y="6253"/>
                      <a:pt x="9948" y="6153"/>
                    </a:cubicBezTo>
                    <a:lnTo>
                      <a:pt x="9873" y="6153"/>
                    </a:lnTo>
                    <a:cubicBezTo>
                      <a:pt x="9826" y="6232"/>
                      <a:pt x="9869" y="6401"/>
                      <a:pt x="9924" y="6457"/>
                    </a:cubicBezTo>
                    <a:close/>
                    <a:moveTo>
                      <a:pt x="12997" y="6254"/>
                    </a:moveTo>
                    <a:cubicBezTo>
                      <a:pt x="13256" y="6301"/>
                      <a:pt x="13501" y="6627"/>
                      <a:pt x="13681" y="6584"/>
                    </a:cubicBezTo>
                    <a:cubicBezTo>
                      <a:pt x="13497" y="6397"/>
                      <a:pt x="13240" y="6281"/>
                      <a:pt x="12997" y="6153"/>
                    </a:cubicBezTo>
                    <a:close/>
                    <a:moveTo>
                      <a:pt x="9670" y="6533"/>
                    </a:moveTo>
                    <a:cubicBezTo>
                      <a:pt x="9720" y="6538"/>
                      <a:pt x="9727" y="6505"/>
                      <a:pt x="9773" y="6507"/>
                    </a:cubicBezTo>
                    <a:cubicBezTo>
                      <a:pt x="9759" y="6411"/>
                      <a:pt x="9711" y="6348"/>
                      <a:pt x="9722" y="6228"/>
                    </a:cubicBezTo>
                    <a:lnTo>
                      <a:pt x="9646" y="6228"/>
                    </a:lnTo>
                    <a:cubicBezTo>
                      <a:pt x="9586" y="6313"/>
                      <a:pt x="9642" y="6457"/>
                      <a:pt x="9670" y="6533"/>
                    </a:cubicBezTo>
                    <a:close/>
                    <a:moveTo>
                      <a:pt x="9340" y="6381"/>
                    </a:moveTo>
                    <a:cubicBezTo>
                      <a:pt x="9417" y="6440"/>
                      <a:pt x="9416" y="6578"/>
                      <a:pt x="9518" y="6609"/>
                    </a:cubicBezTo>
                    <a:cubicBezTo>
                      <a:pt x="9554" y="6549"/>
                      <a:pt x="9491" y="6411"/>
                      <a:pt x="9468" y="6329"/>
                    </a:cubicBezTo>
                    <a:cubicBezTo>
                      <a:pt x="9403" y="6326"/>
                      <a:pt x="9361" y="6343"/>
                      <a:pt x="9340" y="6381"/>
                    </a:cubicBezTo>
                    <a:close/>
                    <a:moveTo>
                      <a:pt x="13047" y="6584"/>
                    </a:moveTo>
                    <a:cubicBezTo>
                      <a:pt x="13246" y="6548"/>
                      <a:pt x="13529" y="6910"/>
                      <a:pt x="13681" y="6838"/>
                    </a:cubicBezTo>
                    <a:cubicBezTo>
                      <a:pt x="13497" y="6651"/>
                      <a:pt x="13240" y="6536"/>
                      <a:pt x="12997" y="6407"/>
                    </a:cubicBezTo>
                    <a:cubicBezTo>
                      <a:pt x="13006" y="6473"/>
                      <a:pt x="13009" y="6546"/>
                      <a:pt x="13047" y="6584"/>
                    </a:cubicBezTo>
                    <a:close/>
                    <a:moveTo>
                      <a:pt x="13681" y="7142"/>
                    </a:moveTo>
                    <a:cubicBezTo>
                      <a:pt x="13574" y="6878"/>
                      <a:pt x="13230" y="6847"/>
                      <a:pt x="13021" y="6685"/>
                    </a:cubicBezTo>
                    <a:cubicBezTo>
                      <a:pt x="13140" y="6940"/>
                      <a:pt x="13429" y="7024"/>
                      <a:pt x="13681" y="7142"/>
                    </a:cubicBezTo>
                    <a:close/>
                    <a:moveTo>
                      <a:pt x="12997" y="7142"/>
                    </a:moveTo>
                    <a:cubicBezTo>
                      <a:pt x="13214" y="7289"/>
                      <a:pt x="13407" y="7460"/>
                      <a:pt x="13631" y="7599"/>
                    </a:cubicBezTo>
                    <a:cubicBezTo>
                      <a:pt x="13679" y="7538"/>
                      <a:pt x="13647" y="7395"/>
                      <a:pt x="13655" y="7296"/>
                    </a:cubicBezTo>
                    <a:cubicBezTo>
                      <a:pt x="13416" y="7205"/>
                      <a:pt x="13224" y="7068"/>
                      <a:pt x="13021" y="6941"/>
                    </a:cubicBezTo>
                    <a:cubicBezTo>
                      <a:pt x="12983" y="6976"/>
                      <a:pt x="13000" y="7069"/>
                      <a:pt x="12997" y="7142"/>
                    </a:cubicBezTo>
                    <a:close/>
                    <a:moveTo>
                      <a:pt x="6775" y="7294"/>
                    </a:moveTo>
                    <a:cubicBezTo>
                      <a:pt x="6784" y="7160"/>
                      <a:pt x="6731" y="7084"/>
                      <a:pt x="6724" y="6964"/>
                    </a:cubicBezTo>
                    <a:lnTo>
                      <a:pt x="6597" y="6964"/>
                    </a:lnTo>
                    <a:cubicBezTo>
                      <a:pt x="6664" y="7068"/>
                      <a:pt x="6606" y="7294"/>
                      <a:pt x="6775" y="7294"/>
                    </a:cubicBezTo>
                    <a:close/>
                    <a:moveTo>
                      <a:pt x="6927" y="7346"/>
                    </a:moveTo>
                    <a:cubicBezTo>
                      <a:pt x="7000" y="7325"/>
                      <a:pt x="6993" y="7382"/>
                      <a:pt x="7054" y="7372"/>
                    </a:cubicBezTo>
                    <a:cubicBezTo>
                      <a:pt x="7012" y="7236"/>
                      <a:pt x="7079" y="6992"/>
                      <a:pt x="6876" y="7016"/>
                    </a:cubicBezTo>
                    <a:cubicBezTo>
                      <a:pt x="6890" y="7131"/>
                      <a:pt x="6923" y="7224"/>
                      <a:pt x="6927" y="7346"/>
                    </a:cubicBezTo>
                    <a:close/>
                    <a:moveTo>
                      <a:pt x="7284" y="7422"/>
                    </a:moveTo>
                    <a:cubicBezTo>
                      <a:pt x="7243" y="7303"/>
                      <a:pt x="7278" y="7107"/>
                      <a:pt x="7157" y="7067"/>
                    </a:cubicBezTo>
                    <a:cubicBezTo>
                      <a:pt x="7188" y="7197"/>
                      <a:pt x="7134" y="7409"/>
                      <a:pt x="7284" y="7422"/>
                    </a:cubicBezTo>
                    <a:close/>
                    <a:moveTo>
                      <a:pt x="7614" y="7498"/>
                    </a:moveTo>
                    <a:cubicBezTo>
                      <a:pt x="7624" y="7354"/>
                      <a:pt x="7562" y="7280"/>
                      <a:pt x="7563" y="7142"/>
                    </a:cubicBezTo>
                    <a:cubicBezTo>
                      <a:pt x="7501" y="7120"/>
                      <a:pt x="7453" y="7083"/>
                      <a:pt x="7360" y="7092"/>
                    </a:cubicBezTo>
                    <a:cubicBezTo>
                      <a:pt x="7420" y="7251"/>
                      <a:pt x="7361" y="7530"/>
                      <a:pt x="7614" y="7498"/>
                    </a:cubicBezTo>
                    <a:close/>
                    <a:moveTo>
                      <a:pt x="7893" y="7549"/>
                    </a:moveTo>
                    <a:cubicBezTo>
                      <a:pt x="7869" y="7404"/>
                      <a:pt x="7834" y="7270"/>
                      <a:pt x="7791" y="7142"/>
                    </a:cubicBezTo>
                    <a:cubicBezTo>
                      <a:pt x="7754" y="7146"/>
                      <a:pt x="7697" y="7134"/>
                      <a:pt x="7689" y="7167"/>
                    </a:cubicBezTo>
                    <a:cubicBezTo>
                      <a:pt x="7777" y="7275"/>
                      <a:pt x="7676" y="7571"/>
                      <a:pt x="7893" y="7549"/>
                    </a:cubicBezTo>
                    <a:close/>
                    <a:moveTo>
                      <a:pt x="8070" y="7600"/>
                    </a:moveTo>
                    <a:cubicBezTo>
                      <a:pt x="8148" y="7581"/>
                      <a:pt x="8163" y="7627"/>
                      <a:pt x="8222" y="7624"/>
                    </a:cubicBezTo>
                    <a:cubicBezTo>
                      <a:pt x="8221" y="7448"/>
                      <a:pt x="8158" y="7334"/>
                      <a:pt x="8122" y="7193"/>
                    </a:cubicBezTo>
                    <a:lnTo>
                      <a:pt x="7970" y="7193"/>
                    </a:lnTo>
                    <a:cubicBezTo>
                      <a:pt x="7985" y="7346"/>
                      <a:pt x="8011" y="7491"/>
                      <a:pt x="8070" y="7600"/>
                    </a:cubicBezTo>
                    <a:close/>
                    <a:moveTo>
                      <a:pt x="8477" y="7676"/>
                    </a:moveTo>
                    <a:cubicBezTo>
                      <a:pt x="8469" y="7507"/>
                      <a:pt x="8409" y="7388"/>
                      <a:pt x="8401" y="7219"/>
                    </a:cubicBezTo>
                    <a:cubicBezTo>
                      <a:pt x="8364" y="7231"/>
                      <a:pt x="8270" y="7188"/>
                      <a:pt x="8274" y="7244"/>
                    </a:cubicBezTo>
                    <a:cubicBezTo>
                      <a:pt x="8365" y="7364"/>
                      <a:pt x="8301" y="7640"/>
                      <a:pt x="8477" y="7676"/>
                    </a:cubicBezTo>
                    <a:close/>
                    <a:moveTo>
                      <a:pt x="8654" y="7701"/>
                    </a:moveTo>
                    <a:cubicBezTo>
                      <a:pt x="8707" y="7710"/>
                      <a:pt x="8821" y="7786"/>
                      <a:pt x="8858" y="7726"/>
                    </a:cubicBezTo>
                    <a:cubicBezTo>
                      <a:pt x="8807" y="7598"/>
                      <a:pt x="8764" y="7464"/>
                      <a:pt x="8757" y="7294"/>
                    </a:cubicBezTo>
                    <a:cubicBezTo>
                      <a:pt x="8702" y="7266"/>
                      <a:pt x="8653" y="7229"/>
                      <a:pt x="8554" y="7244"/>
                    </a:cubicBezTo>
                    <a:cubicBezTo>
                      <a:pt x="8553" y="7430"/>
                      <a:pt x="8606" y="7564"/>
                      <a:pt x="8654" y="7701"/>
                    </a:cubicBezTo>
                    <a:close/>
                    <a:moveTo>
                      <a:pt x="9138" y="7803"/>
                    </a:moveTo>
                    <a:cubicBezTo>
                      <a:pt x="9102" y="7643"/>
                      <a:pt x="9050" y="7502"/>
                      <a:pt x="9035" y="7320"/>
                    </a:cubicBezTo>
                    <a:cubicBezTo>
                      <a:pt x="8975" y="7320"/>
                      <a:pt x="8961" y="7277"/>
                      <a:pt x="8883" y="7296"/>
                    </a:cubicBezTo>
                    <a:cubicBezTo>
                      <a:pt x="8952" y="7480"/>
                      <a:pt x="8902" y="7785"/>
                      <a:pt x="9138" y="7803"/>
                    </a:cubicBezTo>
                    <a:close/>
                    <a:moveTo>
                      <a:pt x="9392" y="7828"/>
                    </a:moveTo>
                    <a:cubicBezTo>
                      <a:pt x="9351" y="7700"/>
                      <a:pt x="9355" y="7527"/>
                      <a:pt x="9340" y="7371"/>
                    </a:cubicBezTo>
                    <a:cubicBezTo>
                      <a:pt x="9293" y="7350"/>
                      <a:pt x="9248" y="7329"/>
                      <a:pt x="9188" y="7319"/>
                    </a:cubicBezTo>
                    <a:cubicBezTo>
                      <a:pt x="9213" y="7514"/>
                      <a:pt x="9214" y="7869"/>
                      <a:pt x="9392" y="7828"/>
                    </a:cubicBezTo>
                    <a:close/>
                    <a:moveTo>
                      <a:pt x="13023" y="7346"/>
                    </a:moveTo>
                    <a:cubicBezTo>
                      <a:pt x="13018" y="7315"/>
                      <a:pt x="12993" y="7330"/>
                      <a:pt x="12971" y="7346"/>
                    </a:cubicBezTo>
                    <a:cubicBezTo>
                      <a:pt x="13063" y="7628"/>
                      <a:pt x="13417" y="7779"/>
                      <a:pt x="13606" y="7879"/>
                    </a:cubicBezTo>
                    <a:cubicBezTo>
                      <a:pt x="13528" y="7585"/>
                      <a:pt x="13223" y="7517"/>
                      <a:pt x="13023" y="7346"/>
                    </a:cubicBezTo>
                    <a:close/>
                    <a:moveTo>
                      <a:pt x="9492" y="7472"/>
                    </a:moveTo>
                    <a:cubicBezTo>
                      <a:pt x="9466" y="7807"/>
                      <a:pt x="9596" y="7397"/>
                      <a:pt x="9468" y="7372"/>
                    </a:cubicBezTo>
                    <a:cubicBezTo>
                      <a:pt x="9465" y="7415"/>
                      <a:pt x="9473" y="7450"/>
                      <a:pt x="9492" y="7472"/>
                    </a:cubicBezTo>
                    <a:close/>
                    <a:moveTo>
                      <a:pt x="13555" y="8107"/>
                    </a:moveTo>
                    <a:cubicBezTo>
                      <a:pt x="13400" y="7900"/>
                      <a:pt x="13164" y="7771"/>
                      <a:pt x="12946" y="7624"/>
                    </a:cubicBezTo>
                    <a:cubicBezTo>
                      <a:pt x="13005" y="7915"/>
                      <a:pt x="13373" y="8025"/>
                      <a:pt x="13555" y="8107"/>
                    </a:cubicBezTo>
                    <a:close/>
                    <a:moveTo>
                      <a:pt x="13504" y="8310"/>
                    </a:moveTo>
                    <a:cubicBezTo>
                      <a:pt x="13329" y="8148"/>
                      <a:pt x="13121" y="8016"/>
                      <a:pt x="12895" y="7904"/>
                    </a:cubicBezTo>
                    <a:cubicBezTo>
                      <a:pt x="13050" y="8089"/>
                      <a:pt x="13301" y="8177"/>
                      <a:pt x="13504" y="8310"/>
                    </a:cubicBezTo>
                    <a:close/>
                    <a:moveTo>
                      <a:pt x="13353" y="8387"/>
                    </a:moveTo>
                    <a:cubicBezTo>
                      <a:pt x="13182" y="8320"/>
                      <a:pt x="13019" y="8111"/>
                      <a:pt x="12846" y="8132"/>
                    </a:cubicBezTo>
                    <a:cubicBezTo>
                      <a:pt x="13002" y="8212"/>
                      <a:pt x="13209" y="8377"/>
                      <a:pt x="13353" y="8387"/>
                    </a:cubicBezTo>
                    <a:close/>
                    <a:moveTo>
                      <a:pt x="13327" y="8819"/>
                    </a:moveTo>
                    <a:cubicBezTo>
                      <a:pt x="13358" y="8750"/>
                      <a:pt x="13401" y="8691"/>
                      <a:pt x="13402" y="8591"/>
                    </a:cubicBezTo>
                    <a:cubicBezTo>
                      <a:pt x="13192" y="8505"/>
                      <a:pt x="13020" y="8382"/>
                      <a:pt x="12818" y="8287"/>
                    </a:cubicBezTo>
                    <a:cubicBezTo>
                      <a:pt x="12970" y="8481"/>
                      <a:pt x="13172" y="8626"/>
                      <a:pt x="13327" y="8819"/>
                    </a:cubicBezTo>
                    <a:close/>
                    <a:moveTo>
                      <a:pt x="13023" y="8717"/>
                    </a:moveTo>
                    <a:cubicBezTo>
                      <a:pt x="12939" y="8633"/>
                      <a:pt x="12839" y="8435"/>
                      <a:pt x="12743" y="8514"/>
                    </a:cubicBezTo>
                    <a:cubicBezTo>
                      <a:pt x="12916" y="8688"/>
                      <a:pt x="13062" y="8888"/>
                      <a:pt x="13277" y="9021"/>
                    </a:cubicBezTo>
                    <a:cubicBezTo>
                      <a:pt x="13264" y="8896"/>
                      <a:pt x="13118" y="8814"/>
                      <a:pt x="13023" y="8717"/>
                    </a:cubicBezTo>
                    <a:close/>
                    <a:moveTo>
                      <a:pt x="859" y="8589"/>
                    </a:moveTo>
                    <a:cubicBezTo>
                      <a:pt x="1253" y="10183"/>
                      <a:pt x="2113" y="11190"/>
                      <a:pt x="3321" y="11941"/>
                    </a:cubicBezTo>
                    <a:cubicBezTo>
                      <a:pt x="3476" y="12038"/>
                      <a:pt x="3628" y="12222"/>
                      <a:pt x="3829" y="12169"/>
                    </a:cubicBezTo>
                    <a:cubicBezTo>
                      <a:pt x="3264" y="11717"/>
                      <a:pt x="2589" y="11420"/>
                      <a:pt x="2128" y="10874"/>
                    </a:cubicBezTo>
                    <a:cubicBezTo>
                      <a:pt x="1586" y="10232"/>
                      <a:pt x="1206" y="9454"/>
                      <a:pt x="960" y="8513"/>
                    </a:cubicBezTo>
                    <a:lnTo>
                      <a:pt x="883" y="8513"/>
                    </a:lnTo>
                    <a:cubicBezTo>
                      <a:pt x="883" y="8546"/>
                      <a:pt x="852" y="8549"/>
                      <a:pt x="859" y="8589"/>
                    </a:cubicBezTo>
                    <a:close/>
                    <a:moveTo>
                      <a:pt x="12667" y="8717"/>
                    </a:moveTo>
                    <a:cubicBezTo>
                      <a:pt x="12775" y="8963"/>
                      <a:pt x="12997" y="9098"/>
                      <a:pt x="13201" y="9250"/>
                    </a:cubicBezTo>
                    <a:cubicBezTo>
                      <a:pt x="13083" y="9027"/>
                      <a:pt x="12847" y="8793"/>
                      <a:pt x="12667" y="8717"/>
                    </a:cubicBezTo>
                    <a:close/>
                    <a:moveTo>
                      <a:pt x="13123" y="9402"/>
                    </a:moveTo>
                    <a:cubicBezTo>
                      <a:pt x="12940" y="9255"/>
                      <a:pt x="12804" y="9061"/>
                      <a:pt x="12590" y="8945"/>
                    </a:cubicBezTo>
                    <a:cubicBezTo>
                      <a:pt x="12645" y="9112"/>
                      <a:pt x="13034" y="9458"/>
                      <a:pt x="13123" y="9402"/>
                    </a:cubicBezTo>
                    <a:close/>
                    <a:moveTo>
                      <a:pt x="13047" y="9631"/>
                    </a:moveTo>
                    <a:cubicBezTo>
                      <a:pt x="12894" y="9446"/>
                      <a:pt x="12706" y="9296"/>
                      <a:pt x="12513" y="9149"/>
                    </a:cubicBezTo>
                    <a:cubicBezTo>
                      <a:pt x="12652" y="9349"/>
                      <a:pt x="12808" y="9532"/>
                      <a:pt x="13047" y="9631"/>
                    </a:cubicBezTo>
                    <a:close/>
                    <a:moveTo>
                      <a:pt x="12895" y="9910"/>
                    </a:moveTo>
                    <a:cubicBezTo>
                      <a:pt x="12985" y="9658"/>
                      <a:pt x="12592" y="9499"/>
                      <a:pt x="12412" y="9353"/>
                    </a:cubicBezTo>
                    <a:cubicBezTo>
                      <a:pt x="12494" y="9617"/>
                      <a:pt x="12729" y="9730"/>
                      <a:pt x="12895" y="9910"/>
                    </a:cubicBezTo>
                    <a:close/>
                    <a:moveTo>
                      <a:pt x="12793" y="10038"/>
                    </a:moveTo>
                    <a:cubicBezTo>
                      <a:pt x="12646" y="9881"/>
                      <a:pt x="12502" y="9720"/>
                      <a:pt x="12336" y="9580"/>
                    </a:cubicBezTo>
                    <a:cubicBezTo>
                      <a:pt x="12448" y="9756"/>
                      <a:pt x="12661" y="9967"/>
                      <a:pt x="12793" y="10038"/>
                    </a:cubicBezTo>
                    <a:close/>
                    <a:moveTo>
                      <a:pt x="12210" y="9758"/>
                    </a:moveTo>
                    <a:lnTo>
                      <a:pt x="12210" y="9835"/>
                    </a:lnTo>
                    <a:cubicBezTo>
                      <a:pt x="12349" y="9961"/>
                      <a:pt x="12595" y="10243"/>
                      <a:pt x="12717" y="10217"/>
                    </a:cubicBezTo>
                    <a:cubicBezTo>
                      <a:pt x="12565" y="10061"/>
                      <a:pt x="12385" y="9804"/>
                      <a:pt x="12210" y="9758"/>
                    </a:cubicBezTo>
                    <a:close/>
                    <a:moveTo>
                      <a:pt x="12616" y="10443"/>
                    </a:moveTo>
                    <a:cubicBezTo>
                      <a:pt x="12512" y="10217"/>
                      <a:pt x="12284" y="10115"/>
                      <a:pt x="12108" y="9961"/>
                    </a:cubicBezTo>
                    <a:cubicBezTo>
                      <a:pt x="12203" y="10181"/>
                      <a:pt x="12454" y="10374"/>
                      <a:pt x="12616" y="10443"/>
                    </a:cubicBezTo>
                    <a:close/>
                    <a:moveTo>
                      <a:pt x="11930" y="10266"/>
                    </a:moveTo>
                    <a:cubicBezTo>
                      <a:pt x="12101" y="10426"/>
                      <a:pt x="12206" y="10652"/>
                      <a:pt x="12412" y="10773"/>
                    </a:cubicBezTo>
                    <a:cubicBezTo>
                      <a:pt x="12437" y="10704"/>
                      <a:pt x="12490" y="10665"/>
                      <a:pt x="12515" y="10595"/>
                    </a:cubicBezTo>
                    <a:cubicBezTo>
                      <a:pt x="12315" y="10465"/>
                      <a:pt x="12224" y="10225"/>
                      <a:pt x="11982" y="10138"/>
                    </a:cubicBezTo>
                    <a:cubicBezTo>
                      <a:pt x="12000" y="10218"/>
                      <a:pt x="11911" y="10187"/>
                      <a:pt x="11930" y="10266"/>
                    </a:cubicBezTo>
                    <a:close/>
                    <a:moveTo>
                      <a:pt x="12286" y="10952"/>
                    </a:moveTo>
                    <a:cubicBezTo>
                      <a:pt x="12184" y="10716"/>
                      <a:pt x="12004" y="10555"/>
                      <a:pt x="11828" y="10393"/>
                    </a:cubicBezTo>
                    <a:cubicBezTo>
                      <a:pt x="11946" y="10613"/>
                      <a:pt x="12124" y="10773"/>
                      <a:pt x="12286" y="10952"/>
                    </a:cubicBezTo>
                    <a:close/>
                    <a:moveTo>
                      <a:pt x="12159" y="11104"/>
                    </a:moveTo>
                    <a:cubicBezTo>
                      <a:pt x="12063" y="10861"/>
                      <a:pt x="11890" y="10695"/>
                      <a:pt x="11702" y="10545"/>
                    </a:cubicBezTo>
                    <a:cubicBezTo>
                      <a:pt x="11807" y="10779"/>
                      <a:pt x="12000" y="10924"/>
                      <a:pt x="12159" y="11104"/>
                    </a:cubicBezTo>
                    <a:close/>
                    <a:moveTo>
                      <a:pt x="12032" y="11231"/>
                    </a:moveTo>
                    <a:cubicBezTo>
                      <a:pt x="11974" y="11068"/>
                      <a:pt x="11738" y="10865"/>
                      <a:pt x="11600" y="10697"/>
                    </a:cubicBezTo>
                    <a:cubicBezTo>
                      <a:pt x="11709" y="10910"/>
                      <a:pt x="11855" y="11087"/>
                      <a:pt x="12032" y="11231"/>
                    </a:cubicBezTo>
                    <a:close/>
                    <a:moveTo>
                      <a:pt x="11904" y="11383"/>
                    </a:moveTo>
                    <a:cubicBezTo>
                      <a:pt x="11798" y="11158"/>
                      <a:pt x="11624" y="11004"/>
                      <a:pt x="11473" y="10824"/>
                    </a:cubicBezTo>
                    <a:cubicBezTo>
                      <a:pt x="11484" y="11029"/>
                      <a:pt x="11743" y="11329"/>
                      <a:pt x="11904" y="11383"/>
                    </a:cubicBezTo>
                    <a:close/>
                    <a:moveTo>
                      <a:pt x="11728" y="11561"/>
                    </a:moveTo>
                    <a:cubicBezTo>
                      <a:pt x="11699" y="11366"/>
                      <a:pt x="11473" y="11156"/>
                      <a:pt x="11321" y="11003"/>
                    </a:cubicBezTo>
                    <a:cubicBezTo>
                      <a:pt x="11358" y="11172"/>
                      <a:pt x="11572" y="11508"/>
                      <a:pt x="11728" y="11561"/>
                    </a:cubicBezTo>
                    <a:close/>
                    <a:moveTo>
                      <a:pt x="11550" y="11738"/>
                    </a:moveTo>
                    <a:cubicBezTo>
                      <a:pt x="11524" y="11540"/>
                      <a:pt x="11321" y="11308"/>
                      <a:pt x="11168" y="11153"/>
                    </a:cubicBezTo>
                    <a:cubicBezTo>
                      <a:pt x="11178" y="11367"/>
                      <a:pt x="11393" y="11588"/>
                      <a:pt x="11550" y="11738"/>
                    </a:cubicBezTo>
                    <a:close/>
                    <a:moveTo>
                      <a:pt x="10939" y="11383"/>
                    </a:moveTo>
                    <a:cubicBezTo>
                      <a:pt x="11047" y="11580"/>
                      <a:pt x="11174" y="11758"/>
                      <a:pt x="11346" y="11890"/>
                    </a:cubicBezTo>
                    <a:cubicBezTo>
                      <a:pt x="11418" y="11701"/>
                      <a:pt x="11125" y="11479"/>
                      <a:pt x="11016" y="11307"/>
                    </a:cubicBezTo>
                    <a:cubicBezTo>
                      <a:pt x="11002" y="11344"/>
                      <a:pt x="10976" y="11368"/>
                      <a:pt x="10939" y="11383"/>
                    </a:cubicBezTo>
                    <a:close/>
                    <a:moveTo>
                      <a:pt x="10685" y="11637"/>
                    </a:moveTo>
                    <a:cubicBezTo>
                      <a:pt x="10810" y="11784"/>
                      <a:pt x="10903" y="11960"/>
                      <a:pt x="11016" y="12120"/>
                    </a:cubicBezTo>
                    <a:cubicBezTo>
                      <a:pt x="11094" y="12088"/>
                      <a:pt x="11179" y="12063"/>
                      <a:pt x="11194" y="11968"/>
                    </a:cubicBezTo>
                    <a:cubicBezTo>
                      <a:pt x="11034" y="11854"/>
                      <a:pt x="10876" y="11329"/>
                      <a:pt x="10685" y="11637"/>
                    </a:cubicBezTo>
                    <a:close/>
                    <a:moveTo>
                      <a:pt x="10889" y="12247"/>
                    </a:moveTo>
                    <a:cubicBezTo>
                      <a:pt x="10854" y="12083"/>
                      <a:pt x="10700" y="11828"/>
                      <a:pt x="10533" y="11713"/>
                    </a:cubicBezTo>
                    <a:cubicBezTo>
                      <a:pt x="10481" y="11859"/>
                      <a:pt x="10765" y="12196"/>
                      <a:pt x="10889" y="12247"/>
                    </a:cubicBezTo>
                    <a:close/>
                    <a:moveTo>
                      <a:pt x="10712" y="12347"/>
                    </a:moveTo>
                    <a:cubicBezTo>
                      <a:pt x="10595" y="12175"/>
                      <a:pt x="10518" y="11966"/>
                      <a:pt x="10330" y="11865"/>
                    </a:cubicBezTo>
                    <a:cubicBezTo>
                      <a:pt x="10334" y="12036"/>
                      <a:pt x="10576" y="12308"/>
                      <a:pt x="10712" y="12347"/>
                    </a:cubicBezTo>
                    <a:close/>
                    <a:moveTo>
                      <a:pt x="10051" y="12068"/>
                    </a:moveTo>
                    <a:cubicBezTo>
                      <a:pt x="10132" y="12249"/>
                      <a:pt x="10237" y="12408"/>
                      <a:pt x="10381" y="12526"/>
                    </a:cubicBezTo>
                    <a:cubicBezTo>
                      <a:pt x="10451" y="12510"/>
                      <a:pt x="10501" y="12474"/>
                      <a:pt x="10533" y="12423"/>
                    </a:cubicBezTo>
                    <a:cubicBezTo>
                      <a:pt x="10401" y="12285"/>
                      <a:pt x="10304" y="12111"/>
                      <a:pt x="10152" y="11992"/>
                    </a:cubicBezTo>
                    <a:cubicBezTo>
                      <a:pt x="10129" y="12026"/>
                      <a:pt x="10085" y="12043"/>
                      <a:pt x="10051" y="12068"/>
                    </a:cubicBezTo>
                    <a:close/>
                    <a:moveTo>
                      <a:pt x="3017" y="12170"/>
                    </a:moveTo>
                    <a:cubicBezTo>
                      <a:pt x="3187" y="12383"/>
                      <a:pt x="3580" y="12589"/>
                      <a:pt x="3906" y="12729"/>
                    </a:cubicBezTo>
                    <a:cubicBezTo>
                      <a:pt x="3840" y="12437"/>
                      <a:pt x="3235" y="12214"/>
                      <a:pt x="3017" y="12170"/>
                    </a:cubicBezTo>
                    <a:close/>
                    <a:moveTo>
                      <a:pt x="10229" y="12628"/>
                    </a:moveTo>
                    <a:cubicBezTo>
                      <a:pt x="10127" y="12458"/>
                      <a:pt x="10043" y="12273"/>
                      <a:pt x="9874" y="12170"/>
                    </a:cubicBezTo>
                    <a:cubicBezTo>
                      <a:pt x="9964" y="12350"/>
                      <a:pt x="10040" y="12547"/>
                      <a:pt x="10229" y="12628"/>
                    </a:cubicBezTo>
                    <a:close/>
                    <a:moveTo>
                      <a:pt x="8883" y="12272"/>
                    </a:moveTo>
                    <a:cubicBezTo>
                      <a:pt x="8898" y="12333"/>
                      <a:pt x="8905" y="12403"/>
                      <a:pt x="8984" y="12399"/>
                    </a:cubicBezTo>
                    <a:cubicBezTo>
                      <a:pt x="9017" y="12397"/>
                      <a:pt x="9019" y="12366"/>
                      <a:pt x="9060" y="12373"/>
                    </a:cubicBezTo>
                    <a:lnTo>
                      <a:pt x="9060" y="12272"/>
                    </a:lnTo>
                    <a:cubicBezTo>
                      <a:pt x="9028" y="12236"/>
                      <a:pt x="8917" y="12236"/>
                      <a:pt x="8883" y="12272"/>
                    </a:cubicBezTo>
                    <a:close/>
                    <a:moveTo>
                      <a:pt x="10001" y="12729"/>
                    </a:moveTo>
                    <a:cubicBezTo>
                      <a:pt x="10004" y="12569"/>
                      <a:pt x="9836" y="12372"/>
                      <a:pt x="9697" y="12272"/>
                    </a:cubicBezTo>
                    <a:cubicBezTo>
                      <a:pt x="9681" y="12442"/>
                      <a:pt x="9904" y="12586"/>
                      <a:pt x="10001" y="12729"/>
                    </a:cubicBezTo>
                    <a:close/>
                    <a:moveTo>
                      <a:pt x="4337" y="12450"/>
                    </a:moveTo>
                    <a:cubicBezTo>
                      <a:pt x="5488" y="12912"/>
                      <a:pt x="7597" y="12890"/>
                      <a:pt x="8705" y="12399"/>
                    </a:cubicBezTo>
                    <a:cubicBezTo>
                      <a:pt x="8380" y="12343"/>
                      <a:pt x="8060" y="12490"/>
                      <a:pt x="7715" y="12526"/>
                    </a:cubicBezTo>
                    <a:cubicBezTo>
                      <a:pt x="6606" y="12640"/>
                      <a:pt x="5203" y="12607"/>
                      <a:pt x="4312" y="12347"/>
                    </a:cubicBezTo>
                    <a:cubicBezTo>
                      <a:pt x="4311" y="12392"/>
                      <a:pt x="4317" y="12427"/>
                      <a:pt x="4337" y="12450"/>
                    </a:cubicBezTo>
                    <a:close/>
                    <a:moveTo>
                      <a:pt x="9644" y="12831"/>
                    </a:moveTo>
                    <a:cubicBezTo>
                      <a:pt x="9734" y="12829"/>
                      <a:pt x="9818" y="12819"/>
                      <a:pt x="9848" y="12755"/>
                    </a:cubicBezTo>
                    <a:cubicBezTo>
                      <a:pt x="9702" y="12655"/>
                      <a:pt x="9663" y="12449"/>
                      <a:pt x="9492" y="12375"/>
                    </a:cubicBezTo>
                    <a:cubicBezTo>
                      <a:pt x="9452" y="12521"/>
                      <a:pt x="9624" y="12660"/>
                      <a:pt x="9644" y="12831"/>
                    </a:cubicBezTo>
                    <a:close/>
                    <a:moveTo>
                      <a:pt x="9517" y="12907"/>
                    </a:moveTo>
                    <a:cubicBezTo>
                      <a:pt x="9466" y="12738"/>
                      <a:pt x="9410" y="12574"/>
                      <a:pt x="9290" y="12476"/>
                    </a:cubicBezTo>
                    <a:cubicBezTo>
                      <a:pt x="9284" y="12604"/>
                      <a:pt x="9375" y="12843"/>
                      <a:pt x="9517" y="12907"/>
                    </a:cubicBezTo>
                    <a:close/>
                    <a:moveTo>
                      <a:pt x="8984" y="12602"/>
                    </a:moveTo>
                    <a:cubicBezTo>
                      <a:pt x="9026" y="12763"/>
                      <a:pt x="9125" y="12866"/>
                      <a:pt x="9187" y="13008"/>
                    </a:cubicBezTo>
                    <a:cubicBezTo>
                      <a:pt x="9260" y="13013"/>
                      <a:pt x="9315" y="13002"/>
                      <a:pt x="9339" y="12957"/>
                    </a:cubicBezTo>
                    <a:cubicBezTo>
                      <a:pt x="9203" y="12855"/>
                      <a:pt x="9227" y="12447"/>
                      <a:pt x="8984" y="12602"/>
                    </a:cubicBezTo>
                    <a:close/>
                    <a:moveTo>
                      <a:pt x="4415" y="12907"/>
                    </a:moveTo>
                    <a:cubicBezTo>
                      <a:pt x="4294" y="12833"/>
                      <a:pt x="4212" y="12586"/>
                      <a:pt x="4033" y="12652"/>
                    </a:cubicBezTo>
                    <a:cubicBezTo>
                      <a:pt x="4138" y="12744"/>
                      <a:pt x="4246" y="12965"/>
                      <a:pt x="4415" y="12907"/>
                    </a:cubicBezTo>
                    <a:close/>
                    <a:moveTo>
                      <a:pt x="8731" y="12754"/>
                    </a:moveTo>
                    <a:cubicBezTo>
                      <a:pt x="8847" y="12850"/>
                      <a:pt x="8828" y="13080"/>
                      <a:pt x="9036" y="13084"/>
                    </a:cubicBezTo>
                    <a:cubicBezTo>
                      <a:pt x="9036" y="12997"/>
                      <a:pt x="8872" y="12539"/>
                      <a:pt x="8731" y="12754"/>
                    </a:cubicBezTo>
                    <a:close/>
                    <a:moveTo>
                      <a:pt x="4846" y="13084"/>
                    </a:moveTo>
                    <a:cubicBezTo>
                      <a:pt x="4740" y="12995"/>
                      <a:pt x="4656" y="12750"/>
                      <a:pt x="4490" y="12804"/>
                    </a:cubicBezTo>
                    <a:cubicBezTo>
                      <a:pt x="4598" y="12891"/>
                      <a:pt x="4674" y="13145"/>
                      <a:pt x="4846" y="13084"/>
                    </a:cubicBezTo>
                    <a:close/>
                    <a:moveTo>
                      <a:pt x="8782" y="13135"/>
                    </a:moveTo>
                    <a:cubicBezTo>
                      <a:pt x="8774" y="13050"/>
                      <a:pt x="8661" y="12851"/>
                      <a:pt x="8554" y="12780"/>
                    </a:cubicBezTo>
                    <a:cubicBezTo>
                      <a:pt x="8605" y="12923"/>
                      <a:pt x="8671" y="13051"/>
                      <a:pt x="8782" y="13135"/>
                    </a:cubicBezTo>
                    <a:close/>
                    <a:moveTo>
                      <a:pt x="8122" y="12881"/>
                    </a:moveTo>
                    <a:cubicBezTo>
                      <a:pt x="8148" y="13024"/>
                      <a:pt x="8265" y="13075"/>
                      <a:pt x="8300" y="13211"/>
                    </a:cubicBezTo>
                    <a:cubicBezTo>
                      <a:pt x="8427" y="13228"/>
                      <a:pt x="8496" y="13187"/>
                      <a:pt x="8604" y="13186"/>
                    </a:cubicBezTo>
                    <a:cubicBezTo>
                      <a:pt x="8514" y="12987"/>
                      <a:pt x="8418" y="12733"/>
                      <a:pt x="8122" y="12881"/>
                    </a:cubicBezTo>
                    <a:close/>
                    <a:moveTo>
                      <a:pt x="5328" y="13186"/>
                    </a:moveTo>
                    <a:cubicBezTo>
                      <a:pt x="5200" y="13079"/>
                      <a:pt x="5142" y="12898"/>
                      <a:pt x="4897" y="12907"/>
                    </a:cubicBezTo>
                    <a:cubicBezTo>
                      <a:pt x="4951" y="13072"/>
                      <a:pt x="5137" y="13242"/>
                      <a:pt x="5328" y="13186"/>
                    </a:cubicBezTo>
                    <a:close/>
                    <a:moveTo>
                      <a:pt x="8147" y="13263"/>
                    </a:moveTo>
                    <a:cubicBezTo>
                      <a:pt x="8130" y="13184"/>
                      <a:pt x="8042" y="12961"/>
                      <a:pt x="7892" y="12932"/>
                    </a:cubicBezTo>
                    <a:cubicBezTo>
                      <a:pt x="7891" y="13033"/>
                      <a:pt x="8013" y="13213"/>
                      <a:pt x="8147" y="13263"/>
                    </a:cubicBezTo>
                    <a:close/>
                    <a:moveTo>
                      <a:pt x="5811" y="13287"/>
                    </a:moveTo>
                    <a:cubicBezTo>
                      <a:pt x="5690" y="13154"/>
                      <a:pt x="5611" y="12980"/>
                      <a:pt x="5353" y="12983"/>
                    </a:cubicBezTo>
                    <a:cubicBezTo>
                      <a:pt x="5430" y="13143"/>
                      <a:pt x="5594" y="13353"/>
                      <a:pt x="5811" y="13287"/>
                    </a:cubicBezTo>
                    <a:close/>
                    <a:moveTo>
                      <a:pt x="7537" y="13008"/>
                    </a:moveTo>
                    <a:cubicBezTo>
                      <a:pt x="7586" y="13128"/>
                      <a:pt x="7673" y="13209"/>
                      <a:pt x="7740" y="13312"/>
                    </a:cubicBezTo>
                    <a:cubicBezTo>
                      <a:pt x="7799" y="13304"/>
                      <a:pt x="7835" y="13271"/>
                      <a:pt x="7918" y="13287"/>
                    </a:cubicBezTo>
                    <a:cubicBezTo>
                      <a:pt x="7882" y="13164"/>
                      <a:pt x="7771" y="13113"/>
                      <a:pt x="7740" y="12983"/>
                    </a:cubicBezTo>
                    <a:cubicBezTo>
                      <a:pt x="7654" y="12971"/>
                      <a:pt x="7598" y="12992"/>
                      <a:pt x="7537" y="13008"/>
                    </a:cubicBezTo>
                    <a:close/>
                    <a:moveTo>
                      <a:pt x="7537" y="13338"/>
                    </a:moveTo>
                    <a:cubicBezTo>
                      <a:pt x="7553" y="13245"/>
                      <a:pt x="7431" y="13096"/>
                      <a:pt x="7334" y="13034"/>
                    </a:cubicBezTo>
                    <a:lnTo>
                      <a:pt x="7258" y="13034"/>
                    </a:lnTo>
                    <a:cubicBezTo>
                      <a:pt x="7259" y="13133"/>
                      <a:pt x="7331" y="13362"/>
                      <a:pt x="7537" y="13338"/>
                    </a:cubicBezTo>
                    <a:close/>
                    <a:moveTo>
                      <a:pt x="5989" y="13338"/>
                    </a:moveTo>
                    <a:cubicBezTo>
                      <a:pt x="6102" y="13318"/>
                      <a:pt x="6141" y="13373"/>
                      <a:pt x="6243" y="13363"/>
                    </a:cubicBezTo>
                    <a:cubicBezTo>
                      <a:pt x="6168" y="13218"/>
                      <a:pt x="6058" y="12972"/>
                      <a:pt x="5812" y="13084"/>
                    </a:cubicBezTo>
                    <a:cubicBezTo>
                      <a:pt x="5883" y="13156"/>
                      <a:pt x="5952" y="13229"/>
                      <a:pt x="5989" y="13338"/>
                    </a:cubicBezTo>
                    <a:close/>
                    <a:moveTo>
                      <a:pt x="7232" y="13313"/>
                    </a:moveTo>
                    <a:cubicBezTo>
                      <a:pt x="7132" y="13245"/>
                      <a:pt x="7143" y="13063"/>
                      <a:pt x="6979" y="13059"/>
                    </a:cubicBezTo>
                    <a:cubicBezTo>
                      <a:pt x="7029" y="13166"/>
                      <a:pt x="7119" y="13427"/>
                      <a:pt x="7232" y="13313"/>
                    </a:cubicBezTo>
                    <a:close/>
                    <a:moveTo>
                      <a:pt x="6420" y="13363"/>
                    </a:moveTo>
                    <a:lnTo>
                      <a:pt x="6623" y="13363"/>
                    </a:lnTo>
                    <a:cubicBezTo>
                      <a:pt x="6592" y="13243"/>
                      <a:pt x="6495" y="13186"/>
                      <a:pt x="6445" y="13084"/>
                    </a:cubicBezTo>
                    <a:cubicBezTo>
                      <a:pt x="6384" y="13100"/>
                      <a:pt x="6261" y="13053"/>
                      <a:pt x="6242" y="13109"/>
                    </a:cubicBezTo>
                    <a:cubicBezTo>
                      <a:pt x="6312" y="13185"/>
                      <a:pt x="6360" y="13281"/>
                      <a:pt x="6420" y="13363"/>
                    </a:cubicBezTo>
                    <a:close/>
                    <a:moveTo>
                      <a:pt x="6979" y="13338"/>
                    </a:moveTo>
                    <a:cubicBezTo>
                      <a:pt x="6885" y="13253"/>
                      <a:pt x="6833" y="12993"/>
                      <a:pt x="6623" y="13111"/>
                    </a:cubicBezTo>
                    <a:cubicBezTo>
                      <a:pt x="6717" y="13195"/>
                      <a:pt x="6769" y="13455"/>
                      <a:pt x="6979" y="133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8" name="Google Shape;1488;p65"/>
            <p:cNvGrpSpPr/>
            <p:nvPr/>
          </p:nvGrpSpPr>
          <p:grpSpPr>
            <a:xfrm rot="-2501019">
              <a:off x="2667056" y="4036649"/>
              <a:ext cx="737080" cy="895278"/>
              <a:chOff x="1876625" y="1455550"/>
              <a:chExt cx="180975" cy="219825"/>
            </a:xfrm>
          </p:grpSpPr>
          <p:sp>
            <p:nvSpPr>
              <p:cNvPr id="1489" name="Google Shape;1489;p65"/>
              <p:cNvSpPr/>
              <p:nvPr/>
            </p:nvSpPr>
            <p:spPr>
              <a:xfrm>
                <a:off x="1907825" y="1492100"/>
                <a:ext cx="131875" cy="15992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6397" extrusionOk="0">
                    <a:moveTo>
                      <a:pt x="33" y="0"/>
                    </a:moveTo>
                    <a:cubicBezTo>
                      <a:pt x="16" y="0"/>
                      <a:pt x="1" y="12"/>
                      <a:pt x="7" y="33"/>
                    </a:cubicBezTo>
                    <a:cubicBezTo>
                      <a:pt x="477" y="1526"/>
                      <a:pt x="804" y="3016"/>
                      <a:pt x="1871" y="4221"/>
                    </a:cubicBezTo>
                    <a:cubicBezTo>
                      <a:pt x="2342" y="4751"/>
                      <a:pt x="2897" y="5206"/>
                      <a:pt x="3497" y="5583"/>
                    </a:cubicBezTo>
                    <a:cubicBezTo>
                      <a:pt x="3811" y="5781"/>
                      <a:pt x="4139" y="5956"/>
                      <a:pt x="4477" y="6112"/>
                    </a:cubicBezTo>
                    <a:cubicBezTo>
                      <a:pt x="4628" y="6182"/>
                      <a:pt x="4779" y="6246"/>
                      <a:pt x="4936" y="6301"/>
                    </a:cubicBezTo>
                    <a:cubicBezTo>
                      <a:pt x="5030" y="6334"/>
                      <a:pt x="5122" y="6362"/>
                      <a:pt x="5215" y="6393"/>
                    </a:cubicBezTo>
                    <a:cubicBezTo>
                      <a:pt x="5220" y="6395"/>
                      <a:pt x="5225" y="6396"/>
                      <a:pt x="5229" y="6396"/>
                    </a:cubicBezTo>
                    <a:cubicBezTo>
                      <a:pt x="5269" y="6396"/>
                      <a:pt x="5275" y="6329"/>
                      <a:pt x="5235" y="6315"/>
                    </a:cubicBezTo>
                    <a:cubicBezTo>
                      <a:pt x="3876" y="5862"/>
                      <a:pt x="2620" y="5043"/>
                      <a:pt x="1718" y="3921"/>
                    </a:cubicBezTo>
                    <a:cubicBezTo>
                      <a:pt x="1252" y="3340"/>
                      <a:pt x="910" y="2678"/>
                      <a:pt x="669" y="1976"/>
                    </a:cubicBezTo>
                    <a:cubicBezTo>
                      <a:pt x="539" y="1599"/>
                      <a:pt x="433" y="1216"/>
                      <a:pt x="321" y="834"/>
                    </a:cubicBezTo>
                    <a:cubicBezTo>
                      <a:pt x="271" y="662"/>
                      <a:pt x="220" y="489"/>
                      <a:pt x="164" y="319"/>
                    </a:cubicBezTo>
                    <a:cubicBezTo>
                      <a:pt x="131" y="217"/>
                      <a:pt x="96" y="117"/>
                      <a:pt x="59" y="17"/>
                    </a:cubicBezTo>
                    <a:cubicBezTo>
                      <a:pt x="54" y="5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65"/>
              <p:cNvSpPr/>
              <p:nvPr/>
            </p:nvSpPr>
            <p:spPr>
              <a:xfrm>
                <a:off x="1887400" y="1491350"/>
                <a:ext cx="14142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7352" extrusionOk="0">
                    <a:moveTo>
                      <a:pt x="116" y="1"/>
                    </a:moveTo>
                    <a:cubicBezTo>
                      <a:pt x="100" y="1"/>
                      <a:pt x="84" y="11"/>
                      <a:pt x="83" y="30"/>
                    </a:cubicBezTo>
                    <a:cubicBezTo>
                      <a:pt x="1" y="1685"/>
                      <a:pt x="804" y="3349"/>
                      <a:pt x="1820" y="4610"/>
                    </a:cubicBezTo>
                    <a:cubicBezTo>
                      <a:pt x="2332" y="5246"/>
                      <a:pt x="2932" y="5816"/>
                      <a:pt x="3593" y="6296"/>
                    </a:cubicBezTo>
                    <a:cubicBezTo>
                      <a:pt x="3944" y="6550"/>
                      <a:pt x="4316" y="6779"/>
                      <a:pt x="4704" y="6973"/>
                    </a:cubicBezTo>
                    <a:cubicBezTo>
                      <a:pt x="4898" y="7070"/>
                      <a:pt x="5095" y="7160"/>
                      <a:pt x="5297" y="7238"/>
                    </a:cubicBezTo>
                    <a:cubicBezTo>
                      <a:pt x="5398" y="7277"/>
                      <a:pt x="5501" y="7314"/>
                      <a:pt x="5602" y="7349"/>
                    </a:cubicBezTo>
                    <a:cubicBezTo>
                      <a:pt x="5607" y="7351"/>
                      <a:pt x="5611" y="7352"/>
                      <a:pt x="5615" y="7352"/>
                    </a:cubicBezTo>
                    <a:cubicBezTo>
                      <a:pt x="5651" y="7352"/>
                      <a:pt x="5657" y="7290"/>
                      <a:pt x="5619" y="7277"/>
                    </a:cubicBezTo>
                    <a:cubicBezTo>
                      <a:pt x="4092" y="6753"/>
                      <a:pt x="2755" y="5707"/>
                      <a:pt x="1773" y="4439"/>
                    </a:cubicBezTo>
                    <a:cubicBezTo>
                      <a:pt x="1272" y="3792"/>
                      <a:pt x="855" y="3073"/>
                      <a:pt x="568" y="2307"/>
                    </a:cubicBezTo>
                    <a:cubicBezTo>
                      <a:pt x="412" y="1891"/>
                      <a:pt x="291" y="1461"/>
                      <a:pt x="224" y="1022"/>
                    </a:cubicBezTo>
                    <a:cubicBezTo>
                      <a:pt x="191" y="804"/>
                      <a:pt x="170" y="583"/>
                      <a:pt x="158" y="362"/>
                    </a:cubicBezTo>
                    <a:cubicBezTo>
                      <a:pt x="151" y="250"/>
                      <a:pt x="149" y="140"/>
                      <a:pt x="145" y="29"/>
                    </a:cubicBezTo>
                    <a:cubicBezTo>
                      <a:pt x="145" y="10"/>
                      <a:pt x="131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5"/>
              <p:cNvSpPr/>
              <p:nvPr/>
            </p:nvSpPr>
            <p:spPr>
              <a:xfrm>
                <a:off x="2028175" y="1650675"/>
                <a:ext cx="1102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59" extrusionOk="0">
                    <a:moveTo>
                      <a:pt x="73" y="801"/>
                    </a:moveTo>
                    <a:cubicBezTo>
                      <a:pt x="72" y="803"/>
                      <a:pt x="69" y="808"/>
                      <a:pt x="66" y="815"/>
                    </a:cubicBezTo>
                    <a:cubicBezTo>
                      <a:pt x="68" y="810"/>
                      <a:pt x="71" y="806"/>
                      <a:pt x="73" y="801"/>
                    </a:cubicBezTo>
                    <a:close/>
                    <a:moveTo>
                      <a:pt x="351" y="0"/>
                    </a:moveTo>
                    <a:cubicBezTo>
                      <a:pt x="349" y="0"/>
                      <a:pt x="346" y="1"/>
                      <a:pt x="344" y="1"/>
                    </a:cubicBezTo>
                    <a:cubicBezTo>
                      <a:pt x="269" y="18"/>
                      <a:pt x="206" y="453"/>
                      <a:pt x="182" y="530"/>
                    </a:cubicBezTo>
                    <a:cubicBezTo>
                      <a:pt x="152" y="623"/>
                      <a:pt x="118" y="715"/>
                      <a:pt x="73" y="801"/>
                    </a:cubicBezTo>
                    <a:lnTo>
                      <a:pt x="73" y="801"/>
                    </a:lnTo>
                    <a:cubicBezTo>
                      <a:pt x="74" y="799"/>
                      <a:pt x="74" y="798"/>
                      <a:pt x="75" y="798"/>
                    </a:cubicBezTo>
                    <a:lnTo>
                      <a:pt x="75" y="798"/>
                    </a:lnTo>
                    <a:cubicBezTo>
                      <a:pt x="76" y="798"/>
                      <a:pt x="1" y="958"/>
                      <a:pt x="28" y="958"/>
                    </a:cubicBezTo>
                    <a:cubicBezTo>
                      <a:pt x="34" y="958"/>
                      <a:pt x="44" y="952"/>
                      <a:pt x="59" y="936"/>
                    </a:cubicBezTo>
                    <a:cubicBezTo>
                      <a:pt x="181" y="810"/>
                      <a:pt x="231" y="624"/>
                      <a:pt x="281" y="462"/>
                    </a:cubicBezTo>
                    <a:cubicBezTo>
                      <a:pt x="296" y="410"/>
                      <a:pt x="441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65"/>
              <p:cNvSpPr/>
              <p:nvPr/>
            </p:nvSpPr>
            <p:spPr>
              <a:xfrm>
                <a:off x="1876625" y="1463550"/>
                <a:ext cx="503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1299" extrusionOk="0">
                    <a:moveTo>
                      <a:pt x="880" y="0"/>
                    </a:moveTo>
                    <a:cubicBezTo>
                      <a:pt x="848" y="0"/>
                      <a:pt x="818" y="27"/>
                      <a:pt x="792" y="95"/>
                    </a:cubicBezTo>
                    <a:cubicBezTo>
                      <a:pt x="639" y="503"/>
                      <a:pt x="329" y="818"/>
                      <a:pt x="76" y="1163"/>
                    </a:cubicBezTo>
                    <a:cubicBezTo>
                      <a:pt x="0" y="1266"/>
                      <a:pt x="26" y="1299"/>
                      <a:pt x="87" y="1299"/>
                    </a:cubicBezTo>
                    <a:cubicBezTo>
                      <a:pt x="138" y="1299"/>
                      <a:pt x="213" y="1275"/>
                      <a:pt x="270" y="1251"/>
                    </a:cubicBezTo>
                    <a:cubicBezTo>
                      <a:pt x="306" y="1235"/>
                      <a:pt x="632" y="1138"/>
                      <a:pt x="563" y="1111"/>
                    </a:cubicBezTo>
                    <a:cubicBezTo>
                      <a:pt x="542" y="1102"/>
                      <a:pt x="521" y="1099"/>
                      <a:pt x="499" y="1099"/>
                    </a:cubicBezTo>
                    <a:cubicBezTo>
                      <a:pt x="415" y="1099"/>
                      <a:pt x="326" y="1151"/>
                      <a:pt x="256" y="1180"/>
                    </a:cubicBezTo>
                    <a:cubicBezTo>
                      <a:pt x="216" y="1197"/>
                      <a:pt x="161" y="1203"/>
                      <a:pt x="122" y="1216"/>
                    </a:cubicBezTo>
                    <a:lnTo>
                      <a:pt x="122" y="1216"/>
                    </a:lnTo>
                    <a:cubicBezTo>
                      <a:pt x="386" y="856"/>
                      <a:pt x="712" y="527"/>
                      <a:pt x="868" y="103"/>
                    </a:cubicBezTo>
                    <a:lnTo>
                      <a:pt x="868" y="103"/>
                    </a:lnTo>
                    <a:cubicBezTo>
                      <a:pt x="907" y="168"/>
                      <a:pt x="1002" y="251"/>
                      <a:pt x="1038" y="297"/>
                    </a:cubicBezTo>
                    <a:cubicBezTo>
                      <a:pt x="1133" y="415"/>
                      <a:pt x="1231" y="532"/>
                      <a:pt x="1327" y="648"/>
                    </a:cubicBezTo>
                    <a:cubicBezTo>
                      <a:pt x="1425" y="765"/>
                      <a:pt x="1521" y="881"/>
                      <a:pt x="1618" y="999"/>
                    </a:cubicBezTo>
                    <a:cubicBezTo>
                      <a:pt x="1651" y="1040"/>
                      <a:pt x="1696" y="1124"/>
                      <a:pt x="1743" y="1180"/>
                    </a:cubicBezTo>
                    <a:lnTo>
                      <a:pt x="1743" y="1180"/>
                    </a:lnTo>
                    <a:cubicBezTo>
                      <a:pt x="1631" y="1160"/>
                      <a:pt x="1474" y="1138"/>
                      <a:pt x="1366" y="1138"/>
                    </a:cubicBezTo>
                    <a:cubicBezTo>
                      <a:pt x="1290" y="1138"/>
                      <a:pt x="1239" y="1149"/>
                      <a:pt x="1246" y="1180"/>
                    </a:cubicBezTo>
                    <a:cubicBezTo>
                      <a:pt x="1261" y="1242"/>
                      <a:pt x="1692" y="1243"/>
                      <a:pt x="1757" y="1258"/>
                    </a:cubicBezTo>
                    <a:cubicBezTo>
                      <a:pt x="1784" y="1263"/>
                      <a:pt x="1806" y="1266"/>
                      <a:pt x="1824" y="1266"/>
                    </a:cubicBezTo>
                    <a:cubicBezTo>
                      <a:pt x="2013" y="1266"/>
                      <a:pt x="1686" y="960"/>
                      <a:pt x="1612" y="869"/>
                    </a:cubicBezTo>
                    <a:cubicBezTo>
                      <a:pt x="1468" y="692"/>
                      <a:pt x="1321" y="519"/>
                      <a:pt x="1177" y="344"/>
                    </a:cubicBezTo>
                    <a:cubicBezTo>
                      <a:pt x="1098" y="247"/>
                      <a:pt x="978" y="0"/>
                      <a:pt x="8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65"/>
              <p:cNvSpPr/>
              <p:nvPr/>
            </p:nvSpPr>
            <p:spPr>
              <a:xfrm>
                <a:off x="1908325" y="1553450"/>
                <a:ext cx="219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406" extrusionOk="0">
                    <a:moveTo>
                      <a:pt x="821" y="0"/>
                    </a:moveTo>
                    <a:cubicBezTo>
                      <a:pt x="721" y="0"/>
                      <a:pt x="391" y="178"/>
                      <a:pt x="344" y="199"/>
                    </a:cubicBezTo>
                    <a:cubicBezTo>
                      <a:pt x="241" y="246"/>
                      <a:pt x="137" y="294"/>
                      <a:pt x="32" y="339"/>
                    </a:cubicBezTo>
                    <a:cubicBezTo>
                      <a:pt x="0" y="353"/>
                      <a:pt x="6" y="406"/>
                      <a:pt x="37" y="406"/>
                    </a:cubicBezTo>
                    <a:cubicBezTo>
                      <a:pt x="41" y="406"/>
                      <a:pt x="46" y="405"/>
                      <a:pt x="51" y="403"/>
                    </a:cubicBezTo>
                    <a:cubicBezTo>
                      <a:pt x="129" y="370"/>
                      <a:pt x="876" y="72"/>
                      <a:pt x="849" y="11"/>
                    </a:cubicBezTo>
                    <a:cubicBezTo>
                      <a:pt x="845" y="4"/>
                      <a:pt x="836" y="0"/>
                      <a:pt x="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65"/>
              <p:cNvSpPr/>
              <p:nvPr/>
            </p:nvSpPr>
            <p:spPr>
              <a:xfrm>
                <a:off x="1904650" y="1546150"/>
                <a:ext cx="225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99" extrusionOk="0">
                    <a:moveTo>
                      <a:pt x="838" y="1"/>
                    </a:moveTo>
                    <a:cubicBezTo>
                      <a:pt x="757" y="1"/>
                      <a:pt x="383" y="121"/>
                      <a:pt x="330" y="136"/>
                    </a:cubicBezTo>
                    <a:cubicBezTo>
                      <a:pt x="248" y="157"/>
                      <a:pt x="166" y="178"/>
                      <a:pt x="88" y="209"/>
                    </a:cubicBezTo>
                    <a:cubicBezTo>
                      <a:pt x="0" y="244"/>
                      <a:pt x="5" y="298"/>
                      <a:pt x="27" y="298"/>
                    </a:cubicBezTo>
                    <a:cubicBezTo>
                      <a:pt x="30" y="298"/>
                      <a:pt x="34" y="297"/>
                      <a:pt x="37" y="295"/>
                    </a:cubicBezTo>
                    <a:cubicBezTo>
                      <a:pt x="109" y="246"/>
                      <a:pt x="901" y="92"/>
                      <a:pt x="853" y="5"/>
                    </a:cubicBezTo>
                    <a:cubicBezTo>
                      <a:pt x="852" y="2"/>
                      <a:pt x="846" y="1"/>
                      <a:pt x="8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5"/>
              <p:cNvSpPr/>
              <p:nvPr/>
            </p:nvSpPr>
            <p:spPr>
              <a:xfrm>
                <a:off x="1899100" y="1537800"/>
                <a:ext cx="255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94" extrusionOk="0">
                    <a:moveTo>
                      <a:pt x="919" y="1"/>
                    </a:moveTo>
                    <a:cubicBezTo>
                      <a:pt x="805" y="1"/>
                      <a:pt x="413" y="177"/>
                      <a:pt x="328" y="197"/>
                    </a:cubicBezTo>
                    <a:cubicBezTo>
                      <a:pt x="256" y="215"/>
                      <a:pt x="18" y="291"/>
                      <a:pt x="0" y="294"/>
                    </a:cubicBezTo>
                    <a:cubicBezTo>
                      <a:pt x="169" y="285"/>
                      <a:pt x="321" y="275"/>
                      <a:pt x="489" y="227"/>
                    </a:cubicBezTo>
                    <a:cubicBezTo>
                      <a:pt x="543" y="213"/>
                      <a:pt x="1022" y="76"/>
                      <a:pt x="945" y="7"/>
                    </a:cubicBezTo>
                    <a:cubicBezTo>
                      <a:pt x="940" y="3"/>
                      <a:pt x="931" y="1"/>
                      <a:pt x="9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65"/>
              <p:cNvSpPr/>
              <p:nvPr/>
            </p:nvSpPr>
            <p:spPr>
              <a:xfrm>
                <a:off x="1885475" y="1484325"/>
                <a:ext cx="300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9" extrusionOk="0">
                    <a:moveTo>
                      <a:pt x="369" y="6"/>
                    </a:moveTo>
                    <a:cubicBezTo>
                      <a:pt x="336" y="6"/>
                      <a:pt x="303" y="6"/>
                      <a:pt x="270" y="6"/>
                    </a:cubicBezTo>
                    <a:cubicBezTo>
                      <a:pt x="238" y="6"/>
                      <a:pt x="0" y="54"/>
                      <a:pt x="43" y="54"/>
                    </a:cubicBezTo>
                    <a:cubicBezTo>
                      <a:pt x="44" y="54"/>
                      <a:pt x="45" y="54"/>
                      <a:pt x="47" y="54"/>
                    </a:cubicBezTo>
                    <a:cubicBezTo>
                      <a:pt x="54" y="54"/>
                      <a:pt x="63" y="54"/>
                      <a:pt x="75" y="54"/>
                    </a:cubicBezTo>
                    <a:cubicBezTo>
                      <a:pt x="219" y="54"/>
                      <a:pt x="748" y="79"/>
                      <a:pt x="1025" y="79"/>
                    </a:cubicBezTo>
                    <a:cubicBezTo>
                      <a:pt x="1127" y="79"/>
                      <a:pt x="1195" y="75"/>
                      <a:pt x="1197" y="66"/>
                    </a:cubicBezTo>
                    <a:cubicBezTo>
                      <a:pt x="1202" y="1"/>
                      <a:pt x="654" y="8"/>
                      <a:pt x="607" y="7"/>
                    </a:cubicBezTo>
                    <a:cubicBezTo>
                      <a:pt x="527" y="6"/>
                      <a:pt x="448" y="6"/>
                      <a:pt x="369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65"/>
              <p:cNvSpPr/>
              <p:nvPr/>
            </p:nvSpPr>
            <p:spPr>
              <a:xfrm>
                <a:off x="1887525" y="1476900"/>
                <a:ext cx="221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75" extrusionOk="0">
                    <a:moveTo>
                      <a:pt x="672" y="1"/>
                    </a:moveTo>
                    <a:cubicBezTo>
                      <a:pt x="597" y="1"/>
                      <a:pt x="527" y="5"/>
                      <a:pt x="513" y="5"/>
                    </a:cubicBezTo>
                    <a:cubicBezTo>
                      <a:pt x="442" y="5"/>
                      <a:pt x="370" y="8"/>
                      <a:pt x="299" y="8"/>
                    </a:cubicBezTo>
                    <a:cubicBezTo>
                      <a:pt x="272" y="8"/>
                      <a:pt x="246" y="7"/>
                      <a:pt x="219" y="6"/>
                    </a:cubicBezTo>
                    <a:lnTo>
                      <a:pt x="219" y="6"/>
                    </a:lnTo>
                    <a:cubicBezTo>
                      <a:pt x="343" y="11"/>
                      <a:pt x="1" y="22"/>
                      <a:pt x="117" y="41"/>
                    </a:cubicBezTo>
                    <a:cubicBezTo>
                      <a:pt x="170" y="49"/>
                      <a:pt x="483" y="74"/>
                      <a:pt x="691" y="74"/>
                    </a:cubicBezTo>
                    <a:cubicBezTo>
                      <a:pt x="800" y="74"/>
                      <a:pt x="880" y="68"/>
                      <a:pt x="882" y="48"/>
                    </a:cubicBezTo>
                    <a:cubicBezTo>
                      <a:pt x="885" y="9"/>
                      <a:pt x="774" y="1"/>
                      <a:pt x="6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65"/>
              <p:cNvSpPr/>
              <p:nvPr/>
            </p:nvSpPr>
            <p:spPr>
              <a:xfrm>
                <a:off x="1968650" y="1623700"/>
                <a:ext cx="1710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684" h="751" extrusionOk="0">
                    <a:moveTo>
                      <a:pt x="87" y="645"/>
                    </a:moveTo>
                    <a:cubicBezTo>
                      <a:pt x="86" y="645"/>
                      <a:pt x="86" y="646"/>
                      <a:pt x="85" y="646"/>
                    </a:cubicBezTo>
                    <a:cubicBezTo>
                      <a:pt x="86" y="646"/>
                      <a:pt x="86" y="645"/>
                      <a:pt x="87" y="645"/>
                    </a:cubicBezTo>
                    <a:close/>
                    <a:moveTo>
                      <a:pt x="605" y="0"/>
                    </a:moveTo>
                    <a:cubicBezTo>
                      <a:pt x="524" y="0"/>
                      <a:pt x="301" y="375"/>
                      <a:pt x="258" y="435"/>
                    </a:cubicBezTo>
                    <a:cubicBezTo>
                      <a:pt x="204" y="508"/>
                      <a:pt x="149" y="580"/>
                      <a:pt x="87" y="645"/>
                    </a:cubicBezTo>
                    <a:lnTo>
                      <a:pt x="87" y="645"/>
                    </a:lnTo>
                    <a:cubicBezTo>
                      <a:pt x="99" y="632"/>
                      <a:pt x="105" y="626"/>
                      <a:pt x="105" y="626"/>
                    </a:cubicBezTo>
                    <a:lnTo>
                      <a:pt x="105" y="626"/>
                    </a:lnTo>
                    <a:cubicBezTo>
                      <a:pt x="109" y="626"/>
                      <a:pt x="1" y="751"/>
                      <a:pt x="21" y="751"/>
                    </a:cubicBezTo>
                    <a:cubicBezTo>
                      <a:pt x="25" y="751"/>
                      <a:pt x="32" y="747"/>
                      <a:pt x="44" y="738"/>
                    </a:cubicBezTo>
                    <a:cubicBezTo>
                      <a:pt x="136" y="675"/>
                      <a:pt x="684" y="22"/>
                      <a:pt x="612" y="1"/>
                    </a:cubicBezTo>
                    <a:cubicBezTo>
                      <a:pt x="610" y="1"/>
                      <a:pt x="607" y="0"/>
                      <a:pt x="6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65"/>
              <p:cNvSpPr/>
              <p:nvPr/>
            </p:nvSpPr>
            <p:spPr>
              <a:xfrm>
                <a:off x="1932025" y="1590650"/>
                <a:ext cx="1860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526" extrusionOk="0">
                    <a:moveTo>
                      <a:pt x="688" y="1"/>
                    </a:moveTo>
                    <a:cubicBezTo>
                      <a:pt x="670" y="1"/>
                      <a:pt x="41" y="512"/>
                      <a:pt x="1" y="525"/>
                    </a:cubicBezTo>
                    <a:lnTo>
                      <a:pt x="1" y="525"/>
                    </a:lnTo>
                    <a:cubicBezTo>
                      <a:pt x="114" y="488"/>
                      <a:pt x="744" y="138"/>
                      <a:pt x="688" y="1"/>
                    </a:cubicBezTo>
                    <a:cubicBezTo>
                      <a:pt x="688" y="1"/>
                      <a:pt x="688" y="1"/>
                      <a:pt x="688" y="1"/>
                    </a:cubicBezTo>
                    <a:close/>
                    <a:moveTo>
                      <a:pt x="1" y="525"/>
                    </a:moveTo>
                    <a:cubicBezTo>
                      <a:pt x="1" y="525"/>
                      <a:pt x="0" y="525"/>
                      <a:pt x="0" y="525"/>
                    </a:cubicBezTo>
                    <a:cubicBezTo>
                      <a:pt x="0" y="525"/>
                      <a:pt x="1" y="525"/>
                      <a:pt x="1" y="5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65"/>
              <p:cNvSpPr/>
              <p:nvPr/>
            </p:nvSpPr>
            <p:spPr>
              <a:xfrm>
                <a:off x="1941525" y="1599325"/>
                <a:ext cx="145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66" extrusionOk="0">
                    <a:moveTo>
                      <a:pt x="102" y="349"/>
                    </a:moveTo>
                    <a:lnTo>
                      <a:pt x="102" y="349"/>
                    </a:lnTo>
                    <a:cubicBezTo>
                      <a:pt x="101" y="350"/>
                      <a:pt x="100" y="351"/>
                      <a:pt x="99" y="352"/>
                    </a:cubicBezTo>
                    <a:cubicBezTo>
                      <a:pt x="100" y="351"/>
                      <a:pt x="101" y="350"/>
                      <a:pt x="102" y="349"/>
                    </a:cubicBezTo>
                    <a:close/>
                    <a:moveTo>
                      <a:pt x="493" y="1"/>
                    </a:moveTo>
                    <a:cubicBezTo>
                      <a:pt x="442" y="1"/>
                      <a:pt x="295" y="182"/>
                      <a:pt x="271" y="204"/>
                    </a:cubicBezTo>
                    <a:cubicBezTo>
                      <a:pt x="216" y="255"/>
                      <a:pt x="160" y="303"/>
                      <a:pt x="102" y="349"/>
                    </a:cubicBezTo>
                    <a:lnTo>
                      <a:pt x="102" y="349"/>
                    </a:lnTo>
                    <a:cubicBezTo>
                      <a:pt x="112" y="342"/>
                      <a:pt x="117" y="338"/>
                      <a:pt x="118" y="338"/>
                    </a:cubicBezTo>
                    <a:lnTo>
                      <a:pt x="118" y="338"/>
                    </a:lnTo>
                    <a:cubicBezTo>
                      <a:pt x="127" y="338"/>
                      <a:pt x="0" y="465"/>
                      <a:pt x="13" y="465"/>
                    </a:cubicBezTo>
                    <a:cubicBezTo>
                      <a:pt x="14" y="465"/>
                      <a:pt x="20" y="462"/>
                      <a:pt x="29" y="455"/>
                    </a:cubicBezTo>
                    <a:cubicBezTo>
                      <a:pt x="74" y="423"/>
                      <a:pt x="580" y="82"/>
                      <a:pt x="503" y="5"/>
                    </a:cubicBezTo>
                    <a:cubicBezTo>
                      <a:pt x="501" y="2"/>
                      <a:pt x="497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65"/>
              <p:cNvSpPr/>
              <p:nvPr/>
            </p:nvSpPr>
            <p:spPr>
              <a:xfrm>
                <a:off x="1946125" y="1605050"/>
                <a:ext cx="182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70" extrusionOk="0">
                    <a:moveTo>
                      <a:pt x="609" y="0"/>
                    </a:moveTo>
                    <a:cubicBezTo>
                      <a:pt x="572" y="0"/>
                      <a:pt x="351" y="301"/>
                      <a:pt x="322" y="333"/>
                    </a:cubicBezTo>
                    <a:cubicBezTo>
                      <a:pt x="249" y="411"/>
                      <a:pt x="175" y="486"/>
                      <a:pt x="96" y="558"/>
                    </a:cubicBezTo>
                    <a:cubicBezTo>
                      <a:pt x="115" y="541"/>
                      <a:pt x="124" y="534"/>
                      <a:pt x="125" y="534"/>
                    </a:cubicBezTo>
                    <a:lnTo>
                      <a:pt x="125" y="534"/>
                    </a:lnTo>
                    <a:cubicBezTo>
                      <a:pt x="131" y="534"/>
                      <a:pt x="0" y="670"/>
                      <a:pt x="18" y="670"/>
                    </a:cubicBezTo>
                    <a:cubicBezTo>
                      <a:pt x="21" y="670"/>
                      <a:pt x="28" y="666"/>
                      <a:pt x="40" y="657"/>
                    </a:cubicBezTo>
                    <a:cubicBezTo>
                      <a:pt x="92" y="621"/>
                      <a:pt x="727" y="62"/>
                      <a:pt x="612" y="1"/>
                    </a:cubicBezTo>
                    <a:cubicBezTo>
                      <a:pt x="611" y="0"/>
                      <a:pt x="610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65"/>
              <p:cNvSpPr/>
              <p:nvPr/>
            </p:nvSpPr>
            <p:spPr>
              <a:xfrm>
                <a:off x="1977350" y="1626575"/>
                <a:ext cx="13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38" extrusionOk="0">
                    <a:moveTo>
                      <a:pt x="471" y="0"/>
                    </a:moveTo>
                    <a:cubicBezTo>
                      <a:pt x="432" y="0"/>
                      <a:pt x="247" y="352"/>
                      <a:pt x="212" y="403"/>
                    </a:cubicBezTo>
                    <a:cubicBezTo>
                      <a:pt x="160" y="482"/>
                      <a:pt x="107" y="562"/>
                      <a:pt x="61" y="645"/>
                    </a:cubicBezTo>
                    <a:cubicBezTo>
                      <a:pt x="46" y="674"/>
                      <a:pt x="1" y="838"/>
                      <a:pt x="5" y="838"/>
                    </a:cubicBezTo>
                    <a:cubicBezTo>
                      <a:pt x="5" y="838"/>
                      <a:pt x="6" y="836"/>
                      <a:pt x="8" y="832"/>
                    </a:cubicBezTo>
                    <a:cubicBezTo>
                      <a:pt x="43" y="750"/>
                      <a:pt x="530" y="21"/>
                      <a:pt x="472" y="1"/>
                    </a:cubicBezTo>
                    <a:cubicBezTo>
                      <a:pt x="472" y="0"/>
                      <a:pt x="471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65"/>
              <p:cNvSpPr/>
              <p:nvPr/>
            </p:nvSpPr>
            <p:spPr>
              <a:xfrm>
                <a:off x="1984675" y="1630100"/>
                <a:ext cx="115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0" extrusionOk="0">
                    <a:moveTo>
                      <a:pt x="349" y="0"/>
                    </a:moveTo>
                    <a:cubicBezTo>
                      <a:pt x="311" y="0"/>
                      <a:pt x="181" y="363"/>
                      <a:pt x="153" y="414"/>
                    </a:cubicBezTo>
                    <a:cubicBezTo>
                      <a:pt x="103" y="500"/>
                      <a:pt x="50" y="587"/>
                      <a:pt x="13" y="681"/>
                    </a:cubicBezTo>
                    <a:cubicBezTo>
                      <a:pt x="9" y="691"/>
                      <a:pt x="1" y="799"/>
                      <a:pt x="10" y="799"/>
                    </a:cubicBezTo>
                    <a:cubicBezTo>
                      <a:pt x="12" y="799"/>
                      <a:pt x="15" y="795"/>
                      <a:pt x="19" y="783"/>
                    </a:cubicBezTo>
                    <a:cubicBezTo>
                      <a:pt x="43" y="716"/>
                      <a:pt x="461" y="8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65"/>
              <p:cNvSpPr/>
              <p:nvPr/>
            </p:nvSpPr>
            <p:spPr>
              <a:xfrm>
                <a:off x="2013700" y="1646375"/>
                <a:ext cx="72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923" extrusionOk="0">
                    <a:moveTo>
                      <a:pt x="267" y="160"/>
                    </a:moveTo>
                    <a:lnTo>
                      <a:pt x="267" y="160"/>
                    </a:lnTo>
                    <a:cubicBezTo>
                      <a:pt x="266" y="161"/>
                      <a:pt x="266" y="163"/>
                      <a:pt x="265" y="165"/>
                    </a:cubicBezTo>
                    <a:lnTo>
                      <a:pt x="265" y="165"/>
                    </a:lnTo>
                    <a:cubicBezTo>
                      <a:pt x="266" y="164"/>
                      <a:pt x="266" y="162"/>
                      <a:pt x="267" y="160"/>
                    </a:cubicBezTo>
                    <a:close/>
                    <a:moveTo>
                      <a:pt x="9" y="775"/>
                    </a:moveTo>
                    <a:cubicBezTo>
                      <a:pt x="8" y="775"/>
                      <a:pt x="8" y="776"/>
                      <a:pt x="8" y="776"/>
                    </a:cubicBezTo>
                    <a:cubicBezTo>
                      <a:pt x="8" y="776"/>
                      <a:pt x="8" y="775"/>
                      <a:pt x="9" y="775"/>
                    </a:cubicBezTo>
                    <a:close/>
                    <a:moveTo>
                      <a:pt x="271" y="1"/>
                    </a:moveTo>
                    <a:cubicBezTo>
                      <a:pt x="267" y="1"/>
                      <a:pt x="260" y="9"/>
                      <a:pt x="249" y="31"/>
                    </a:cubicBezTo>
                    <a:cubicBezTo>
                      <a:pt x="166" y="196"/>
                      <a:pt x="118" y="382"/>
                      <a:pt x="67" y="559"/>
                    </a:cubicBezTo>
                    <a:cubicBezTo>
                      <a:pt x="46" y="630"/>
                      <a:pt x="26" y="702"/>
                      <a:pt x="9" y="775"/>
                    </a:cubicBezTo>
                    <a:lnTo>
                      <a:pt x="9" y="775"/>
                    </a:lnTo>
                    <a:cubicBezTo>
                      <a:pt x="9" y="771"/>
                      <a:pt x="10" y="769"/>
                      <a:pt x="11" y="769"/>
                    </a:cubicBezTo>
                    <a:lnTo>
                      <a:pt x="11" y="769"/>
                    </a:lnTo>
                    <a:cubicBezTo>
                      <a:pt x="15" y="769"/>
                      <a:pt x="1" y="923"/>
                      <a:pt x="13" y="923"/>
                    </a:cubicBezTo>
                    <a:cubicBezTo>
                      <a:pt x="16" y="923"/>
                      <a:pt x="20" y="915"/>
                      <a:pt x="26" y="896"/>
                    </a:cubicBezTo>
                    <a:cubicBezTo>
                      <a:pt x="82" y="723"/>
                      <a:pt x="131" y="548"/>
                      <a:pt x="190" y="377"/>
                    </a:cubicBezTo>
                    <a:cubicBezTo>
                      <a:pt x="214" y="306"/>
                      <a:pt x="240" y="236"/>
                      <a:pt x="265" y="165"/>
                    </a:cubicBezTo>
                    <a:lnTo>
                      <a:pt x="265" y="165"/>
                    </a:lnTo>
                    <a:cubicBezTo>
                      <a:pt x="263" y="170"/>
                      <a:pt x="262" y="172"/>
                      <a:pt x="261" y="172"/>
                    </a:cubicBezTo>
                    <a:cubicBezTo>
                      <a:pt x="255" y="172"/>
                      <a:pt x="289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65"/>
              <p:cNvSpPr/>
              <p:nvPr/>
            </p:nvSpPr>
            <p:spPr>
              <a:xfrm>
                <a:off x="2020525" y="1648625"/>
                <a:ext cx="8625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969" extrusionOk="0">
                    <a:moveTo>
                      <a:pt x="318" y="0"/>
                    </a:moveTo>
                    <a:cubicBezTo>
                      <a:pt x="313" y="0"/>
                      <a:pt x="307" y="6"/>
                      <a:pt x="297" y="20"/>
                    </a:cubicBezTo>
                    <a:cubicBezTo>
                      <a:pt x="199" y="167"/>
                      <a:pt x="171" y="417"/>
                      <a:pt x="142" y="587"/>
                    </a:cubicBezTo>
                    <a:cubicBezTo>
                      <a:pt x="126" y="671"/>
                      <a:pt x="0" y="964"/>
                      <a:pt x="77" y="968"/>
                    </a:cubicBezTo>
                    <a:cubicBezTo>
                      <a:pt x="179" y="820"/>
                      <a:pt x="198" y="627"/>
                      <a:pt x="238" y="457"/>
                    </a:cubicBezTo>
                    <a:cubicBezTo>
                      <a:pt x="257" y="373"/>
                      <a:pt x="276" y="288"/>
                      <a:pt x="302" y="205"/>
                    </a:cubicBezTo>
                    <a:cubicBezTo>
                      <a:pt x="304" y="198"/>
                      <a:pt x="34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65"/>
              <p:cNvSpPr/>
              <p:nvPr/>
            </p:nvSpPr>
            <p:spPr>
              <a:xfrm>
                <a:off x="1923200" y="1486250"/>
                <a:ext cx="143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374" extrusionOk="0">
                    <a:moveTo>
                      <a:pt x="505" y="0"/>
                    </a:moveTo>
                    <a:cubicBezTo>
                      <a:pt x="392" y="0"/>
                      <a:pt x="35" y="362"/>
                      <a:pt x="0" y="374"/>
                    </a:cubicBezTo>
                    <a:cubicBezTo>
                      <a:pt x="59" y="355"/>
                      <a:pt x="573" y="76"/>
                      <a:pt x="532" y="13"/>
                    </a:cubicBezTo>
                    <a:cubicBezTo>
                      <a:pt x="526" y="4"/>
                      <a:pt x="517" y="0"/>
                      <a:pt x="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65"/>
              <p:cNvSpPr/>
              <p:nvPr/>
            </p:nvSpPr>
            <p:spPr>
              <a:xfrm>
                <a:off x="1898175" y="1462850"/>
                <a:ext cx="3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9" extrusionOk="0">
                    <a:moveTo>
                      <a:pt x="1" y="1"/>
                    </a:moveTo>
                    <a:cubicBezTo>
                      <a:pt x="1" y="1"/>
                      <a:pt x="12" y="19"/>
                      <a:pt x="13" y="19"/>
                    </a:cubicBezTo>
                    <a:cubicBezTo>
                      <a:pt x="13" y="19"/>
                      <a:pt x="11" y="16"/>
                      <a:pt x="7" y="9"/>
                    </a:cubicBezTo>
                    <a:cubicBezTo>
                      <a:pt x="3" y="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65"/>
              <p:cNvSpPr/>
              <p:nvPr/>
            </p:nvSpPr>
            <p:spPr>
              <a:xfrm>
                <a:off x="1897500" y="1455550"/>
                <a:ext cx="139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346" extrusionOk="0">
                    <a:moveTo>
                      <a:pt x="472" y="0"/>
                    </a:moveTo>
                    <a:cubicBezTo>
                      <a:pt x="383" y="0"/>
                      <a:pt x="263" y="127"/>
                      <a:pt x="198" y="171"/>
                    </a:cubicBezTo>
                    <a:cubicBezTo>
                      <a:pt x="181" y="182"/>
                      <a:pt x="1" y="345"/>
                      <a:pt x="21" y="345"/>
                    </a:cubicBezTo>
                    <a:cubicBezTo>
                      <a:pt x="23" y="345"/>
                      <a:pt x="27" y="343"/>
                      <a:pt x="34" y="339"/>
                    </a:cubicBezTo>
                    <a:cubicBezTo>
                      <a:pt x="134" y="283"/>
                      <a:pt x="228" y="218"/>
                      <a:pt x="324" y="156"/>
                    </a:cubicBezTo>
                    <a:cubicBezTo>
                      <a:pt x="331" y="152"/>
                      <a:pt x="557" y="9"/>
                      <a:pt x="481" y="1"/>
                    </a:cubicBezTo>
                    <a:cubicBezTo>
                      <a:pt x="478" y="0"/>
                      <a:pt x="475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65"/>
              <p:cNvSpPr/>
              <p:nvPr/>
            </p:nvSpPr>
            <p:spPr>
              <a:xfrm>
                <a:off x="1907550" y="1456075"/>
                <a:ext cx="28650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230" extrusionOk="0">
                    <a:moveTo>
                      <a:pt x="6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99"/>
                      <a:pt x="461" y="524"/>
                      <a:pt x="529" y="598"/>
                    </a:cubicBezTo>
                    <a:cubicBezTo>
                      <a:pt x="642" y="724"/>
                      <a:pt x="759" y="845"/>
                      <a:pt x="870" y="971"/>
                    </a:cubicBezTo>
                    <a:cubicBezTo>
                      <a:pt x="927" y="1039"/>
                      <a:pt x="1121" y="1182"/>
                      <a:pt x="1145" y="1229"/>
                    </a:cubicBezTo>
                    <a:cubicBezTo>
                      <a:pt x="1021" y="984"/>
                      <a:pt x="759" y="770"/>
                      <a:pt x="576" y="569"/>
                    </a:cubicBezTo>
                    <a:cubicBezTo>
                      <a:pt x="514" y="500"/>
                      <a:pt x="84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65"/>
              <p:cNvSpPr/>
              <p:nvPr/>
            </p:nvSpPr>
            <p:spPr>
              <a:xfrm>
                <a:off x="1900600" y="1458750"/>
                <a:ext cx="1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34" extrusionOk="0">
                    <a:moveTo>
                      <a:pt x="446" y="0"/>
                    </a:moveTo>
                    <a:cubicBezTo>
                      <a:pt x="341" y="0"/>
                      <a:pt x="14" y="329"/>
                      <a:pt x="0" y="334"/>
                    </a:cubicBezTo>
                    <a:cubicBezTo>
                      <a:pt x="57" y="318"/>
                      <a:pt x="508" y="69"/>
                      <a:pt x="471" y="12"/>
                    </a:cubicBezTo>
                    <a:cubicBezTo>
                      <a:pt x="465" y="4"/>
                      <a:pt x="457" y="0"/>
                      <a:pt x="4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65"/>
              <p:cNvSpPr/>
              <p:nvPr/>
            </p:nvSpPr>
            <p:spPr>
              <a:xfrm>
                <a:off x="1904125" y="1462300"/>
                <a:ext cx="1255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32" extrusionOk="0">
                    <a:moveTo>
                      <a:pt x="443" y="1"/>
                    </a:moveTo>
                    <a:cubicBezTo>
                      <a:pt x="343" y="1"/>
                      <a:pt x="20" y="326"/>
                      <a:pt x="1" y="331"/>
                    </a:cubicBezTo>
                    <a:lnTo>
                      <a:pt x="1" y="331"/>
                    </a:lnTo>
                    <a:cubicBezTo>
                      <a:pt x="64" y="316"/>
                      <a:pt x="502" y="61"/>
                      <a:pt x="467" y="13"/>
                    </a:cubicBezTo>
                    <a:cubicBezTo>
                      <a:pt x="462" y="5"/>
                      <a:pt x="454" y="1"/>
                      <a:pt x="443" y="1"/>
                    </a:cubicBezTo>
                    <a:close/>
                    <a:moveTo>
                      <a:pt x="1" y="331"/>
                    </a:moveTo>
                    <a:cubicBezTo>
                      <a:pt x="1" y="331"/>
                      <a:pt x="1" y="331"/>
                      <a:pt x="1" y="331"/>
                    </a:cubicBezTo>
                    <a:cubicBezTo>
                      <a:pt x="1" y="331"/>
                      <a:pt x="1" y="331"/>
                      <a:pt x="1" y="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65"/>
              <p:cNvSpPr/>
              <p:nvPr/>
            </p:nvSpPr>
            <p:spPr>
              <a:xfrm>
                <a:off x="1907725" y="1467325"/>
                <a:ext cx="11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05" extrusionOk="0">
                    <a:moveTo>
                      <a:pt x="411" y="1"/>
                    </a:moveTo>
                    <a:cubicBezTo>
                      <a:pt x="320" y="1"/>
                      <a:pt x="27" y="288"/>
                      <a:pt x="1" y="304"/>
                    </a:cubicBezTo>
                    <a:lnTo>
                      <a:pt x="1" y="304"/>
                    </a:lnTo>
                    <a:cubicBezTo>
                      <a:pt x="47" y="276"/>
                      <a:pt x="473" y="73"/>
                      <a:pt x="432" y="11"/>
                    </a:cubicBezTo>
                    <a:cubicBezTo>
                      <a:pt x="428" y="4"/>
                      <a:pt x="421" y="1"/>
                      <a:pt x="411" y="1"/>
                    </a:cubicBezTo>
                    <a:close/>
                    <a:moveTo>
                      <a:pt x="1" y="304"/>
                    </a:moveTo>
                    <a:cubicBezTo>
                      <a:pt x="1" y="304"/>
                      <a:pt x="0" y="304"/>
                      <a:pt x="0" y="304"/>
                    </a:cubicBezTo>
                    <a:cubicBezTo>
                      <a:pt x="0" y="304"/>
                      <a:pt x="1" y="304"/>
                      <a:pt x="1" y="3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65"/>
              <p:cNvSpPr/>
              <p:nvPr/>
            </p:nvSpPr>
            <p:spPr>
              <a:xfrm>
                <a:off x="1909975" y="1470225"/>
                <a:ext cx="1250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30" extrusionOk="0">
                    <a:moveTo>
                      <a:pt x="447" y="0"/>
                    </a:moveTo>
                    <a:cubicBezTo>
                      <a:pt x="350" y="0"/>
                      <a:pt x="11" y="326"/>
                      <a:pt x="1" y="330"/>
                    </a:cubicBezTo>
                    <a:cubicBezTo>
                      <a:pt x="61" y="310"/>
                      <a:pt x="500" y="57"/>
                      <a:pt x="468" y="10"/>
                    </a:cubicBezTo>
                    <a:cubicBezTo>
                      <a:pt x="464" y="4"/>
                      <a:pt x="457" y="0"/>
                      <a:pt x="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65"/>
              <p:cNvSpPr/>
              <p:nvPr/>
            </p:nvSpPr>
            <p:spPr>
              <a:xfrm>
                <a:off x="1912975" y="1474275"/>
                <a:ext cx="11800" cy="77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309" extrusionOk="0">
                    <a:moveTo>
                      <a:pt x="422" y="1"/>
                    </a:moveTo>
                    <a:cubicBezTo>
                      <a:pt x="336" y="1"/>
                      <a:pt x="20" y="300"/>
                      <a:pt x="0" y="308"/>
                    </a:cubicBezTo>
                    <a:lnTo>
                      <a:pt x="0" y="308"/>
                    </a:lnTo>
                    <a:cubicBezTo>
                      <a:pt x="56" y="286"/>
                      <a:pt x="472" y="56"/>
                      <a:pt x="439" y="9"/>
                    </a:cubicBezTo>
                    <a:cubicBezTo>
                      <a:pt x="436" y="3"/>
                      <a:pt x="430" y="1"/>
                      <a:pt x="422" y="1"/>
                    </a:cubicBezTo>
                    <a:close/>
                    <a:moveTo>
                      <a:pt x="0" y="308"/>
                    </a:moveTo>
                    <a:cubicBezTo>
                      <a:pt x="0" y="308"/>
                      <a:pt x="0" y="308"/>
                      <a:pt x="0" y="308"/>
                    </a:cubicBezTo>
                    <a:cubicBezTo>
                      <a:pt x="0" y="308"/>
                      <a:pt x="0" y="308"/>
                      <a:pt x="0" y="3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5"/>
              <p:cNvSpPr/>
              <p:nvPr/>
            </p:nvSpPr>
            <p:spPr>
              <a:xfrm>
                <a:off x="1915775" y="1476950"/>
                <a:ext cx="127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33" extrusionOk="0">
                    <a:moveTo>
                      <a:pt x="466" y="0"/>
                    </a:moveTo>
                    <a:cubicBezTo>
                      <a:pt x="376" y="0"/>
                      <a:pt x="36" y="325"/>
                      <a:pt x="0" y="333"/>
                    </a:cubicBezTo>
                    <a:cubicBezTo>
                      <a:pt x="64" y="319"/>
                      <a:pt x="509" y="46"/>
                      <a:pt x="484" y="9"/>
                    </a:cubicBezTo>
                    <a:cubicBezTo>
                      <a:pt x="480" y="3"/>
                      <a:pt x="474" y="0"/>
                      <a:pt x="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65"/>
              <p:cNvSpPr/>
              <p:nvPr/>
            </p:nvSpPr>
            <p:spPr>
              <a:xfrm>
                <a:off x="1918075" y="1480375"/>
                <a:ext cx="124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323" extrusionOk="0">
                    <a:moveTo>
                      <a:pt x="429" y="0"/>
                    </a:moveTo>
                    <a:cubicBezTo>
                      <a:pt x="322" y="0"/>
                      <a:pt x="1" y="322"/>
                      <a:pt x="13" y="322"/>
                    </a:cubicBezTo>
                    <a:cubicBezTo>
                      <a:pt x="13" y="322"/>
                      <a:pt x="13" y="322"/>
                      <a:pt x="13" y="322"/>
                    </a:cubicBezTo>
                    <a:cubicBezTo>
                      <a:pt x="77" y="310"/>
                      <a:pt x="496" y="74"/>
                      <a:pt x="457" y="13"/>
                    </a:cubicBezTo>
                    <a:cubicBezTo>
                      <a:pt x="451" y="4"/>
                      <a:pt x="44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65"/>
              <p:cNvSpPr/>
              <p:nvPr/>
            </p:nvSpPr>
            <p:spPr>
              <a:xfrm>
                <a:off x="1921150" y="1483275"/>
                <a:ext cx="1275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6" extrusionOk="0">
                    <a:moveTo>
                      <a:pt x="442" y="1"/>
                    </a:moveTo>
                    <a:cubicBezTo>
                      <a:pt x="331" y="1"/>
                      <a:pt x="20" y="334"/>
                      <a:pt x="0" y="335"/>
                    </a:cubicBezTo>
                    <a:cubicBezTo>
                      <a:pt x="69" y="330"/>
                      <a:pt x="510" y="71"/>
                      <a:pt x="472" y="16"/>
                    </a:cubicBezTo>
                    <a:cubicBezTo>
                      <a:pt x="465" y="5"/>
                      <a:pt x="455" y="1"/>
                      <a:pt x="4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65"/>
              <p:cNvSpPr/>
              <p:nvPr/>
            </p:nvSpPr>
            <p:spPr>
              <a:xfrm>
                <a:off x="1926500" y="1491500"/>
                <a:ext cx="129275" cy="1521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6087" extrusionOk="0">
                    <a:moveTo>
                      <a:pt x="60" y="1"/>
                    </a:moveTo>
                    <a:cubicBezTo>
                      <a:pt x="32" y="1"/>
                      <a:pt x="0" y="27"/>
                      <a:pt x="10" y="61"/>
                    </a:cubicBezTo>
                    <a:cubicBezTo>
                      <a:pt x="179" y="758"/>
                      <a:pt x="275" y="1437"/>
                      <a:pt x="587" y="2091"/>
                    </a:cubicBezTo>
                    <a:cubicBezTo>
                      <a:pt x="896" y="2739"/>
                      <a:pt x="1247" y="3359"/>
                      <a:pt x="1738" y="3885"/>
                    </a:cubicBezTo>
                    <a:cubicBezTo>
                      <a:pt x="2207" y="4391"/>
                      <a:pt x="2762" y="4850"/>
                      <a:pt x="3345" y="5217"/>
                    </a:cubicBezTo>
                    <a:cubicBezTo>
                      <a:pt x="3653" y="5411"/>
                      <a:pt x="3979" y="5577"/>
                      <a:pt x="4307" y="5729"/>
                    </a:cubicBezTo>
                    <a:cubicBezTo>
                      <a:pt x="4472" y="5804"/>
                      <a:pt x="4640" y="5880"/>
                      <a:pt x="4807" y="5951"/>
                    </a:cubicBezTo>
                    <a:cubicBezTo>
                      <a:pt x="4908" y="5996"/>
                      <a:pt x="5008" y="6039"/>
                      <a:pt x="5109" y="6082"/>
                    </a:cubicBezTo>
                    <a:cubicBezTo>
                      <a:pt x="5114" y="6085"/>
                      <a:pt x="5120" y="6086"/>
                      <a:pt x="5125" y="6086"/>
                    </a:cubicBezTo>
                    <a:cubicBezTo>
                      <a:pt x="5153" y="6086"/>
                      <a:pt x="5170" y="6045"/>
                      <a:pt x="5138" y="6028"/>
                    </a:cubicBezTo>
                    <a:cubicBezTo>
                      <a:pt x="4477" y="5718"/>
                      <a:pt x="3802" y="5458"/>
                      <a:pt x="3198" y="5039"/>
                    </a:cubicBezTo>
                    <a:cubicBezTo>
                      <a:pt x="2628" y="4643"/>
                      <a:pt x="2084" y="4187"/>
                      <a:pt x="1633" y="3659"/>
                    </a:cubicBezTo>
                    <a:cubicBezTo>
                      <a:pt x="1165" y="3112"/>
                      <a:pt x="823" y="2472"/>
                      <a:pt x="542" y="1811"/>
                    </a:cubicBezTo>
                    <a:cubicBezTo>
                      <a:pt x="400" y="1473"/>
                      <a:pt x="312" y="1129"/>
                      <a:pt x="246" y="770"/>
                    </a:cubicBezTo>
                    <a:cubicBezTo>
                      <a:pt x="212" y="595"/>
                      <a:pt x="181" y="417"/>
                      <a:pt x="144" y="241"/>
                    </a:cubicBezTo>
                    <a:cubicBezTo>
                      <a:pt x="130" y="171"/>
                      <a:pt x="114" y="102"/>
                      <a:pt x="97" y="32"/>
                    </a:cubicBezTo>
                    <a:cubicBezTo>
                      <a:pt x="92" y="10"/>
                      <a:pt x="76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5"/>
              <p:cNvSpPr/>
              <p:nvPr/>
            </p:nvSpPr>
            <p:spPr>
              <a:xfrm>
                <a:off x="2037550" y="1641025"/>
                <a:ext cx="169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30" extrusionOk="0">
                    <a:moveTo>
                      <a:pt x="609" y="1"/>
                    </a:moveTo>
                    <a:cubicBezTo>
                      <a:pt x="529" y="1"/>
                      <a:pt x="305" y="177"/>
                      <a:pt x="268" y="202"/>
                    </a:cubicBezTo>
                    <a:cubicBezTo>
                      <a:pt x="236" y="222"/>
                      <a:pt x="0" y="429"/>
                      <a:pt x="19" y="429"/>
                    </a:cubicBezTo>
                    <a:cubicBezTo>
                      <a:pt x="19" y="429"/>
                      <a:pt x="20" y="429"/>
                      <a:pt x="20" y="429"/>
                    </a:cubicBezTo>
                    <a:cubicBezTo>
                      <a:pt x="106" y="418"/>
                      <a:pt x="677" y="80"/>
                      <a:pt x="632" y="11"/>
                    </a:cubicBezTo>
                    <a:cubicBezTo>
                      <a:pt x="628" y="4"/>
                      <a:pt x="620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65"/>
              <p:cNvSpPr/>
              <p:nvPr/>
            </p:nvSpPr>
            <p:spPr>
              <a:xfrm>
                <a:off x="2031575" y="1638575"/>
                <a:ext cx="17100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50" extrusionOk="0">
                    <a:moveTo>
                      <a:pt x="614" y="1"/>
                    </a:moveTo>
                    <a:cubicBezTo>
                      <a:pt x="485" y="1"/>
                      <a:pt x="26" y="443"/>
                      <a:pt x="1" y="450"/>
                    </a:cubicBezTo>
                    <a:lnTo>
                      <a:pt x="1" y="450"/>
                    </a:lnTo>
                    <a:cubicBezTo>
                      <a:pt x="77" y="430"/>
                      <a:pt x="684" y="75"/>
                      <a:pt x="642" y="13"/>
                    </a:cubicBezTo>
                    <a:cubicBezTo>
                      <a:pt x="636" y="5"/>
                      <a:pt x="627" y="1"/>
                      <a:pt x="614" y="1"/>
                    </a:cubicBezTo>
                    <a:close/>
                    <a:moveTo>
                      <a:pt x="1" y="450"/>
                    </a:moveTo>
                    <a:cubicBezTo>
                      <a:pt x="1" y="450"/>
                      <a:pt x="1" y="450"/>
                      <a:pt x="1" y="450"/>
                    </a:cubicBezTo>
                    <a:cubicBezTo>
                      <a:pt x="1" y="450"/>
                      <a:pt x="1" y="450"/>
                      <a:pt x="1" y="4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65"/>
              <p:cNvSpPr/>
              <p:nvPr/>
            </p:nvSpPr>
            <p:spPr>
              <a:xfrm>
                <a:off x="2025075" y="1636450"/>
                <a:ext cx="181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456" extrusionOk="0">
                    <a:moveTo>
                      <a:pt x="670" y="0"/>
                    </a:moveTo>
                    <a:cubicBezTo>
                      <a:pt x="602" y="0"/>
                      <a:pt x="379" y="168"/>
                      <a:pt x="347" y="189"/>
                    </a:cubicBezTo>
                    <a:cubicBezTo>
                      <a:pt x="267" y="241"/>
                      <a:pt x="184" y="289"/>
                      <a:pt x="109" y="348"/>
                    </a:cubicBezTo>
                    <a:cubicBezTo>
                      <a:pt x="120" y="339"/>
                      <a:pt x="125" y="336"/>
                      <a:pt x="127" y="336"/>
                    </a:cubicBezTo>
                    <a:lnTo>
                      <a:pt x="127" y="336"/>
                    </a:lnTo>
                    <a:cubicBezTo>
                      <a:pt x="133" y="336"/>
                      <a:pt x="1" y="456"/>
                      <a:pt x="38" y="456"/>
                    </a:cubicBezTo>
                    <a:cubicBezTo>
                      <a:pt x="43" y="456"/>
                      <a:pt x="51" y="454"/>
                      <a:pt x="63" y="449"/>
                    </a:cubicBezTo>
                    <a:cubicBezTo>
                      <a:pt x="130" y="419"/>
                      <a:pt x="724" y="63"/>
                      <a:pt x="687" y="7"/>
                    </a:cubicBezTo>
                    <a:cubicBezTo>
                      <a:pt x="683" y="2"/>
                      <a:pt x="678" y="0"/>
                      <a:pt x="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65"/>
              <p:cNvSpPr/>
              <p:nvPr/>
            </p:nvSpPr>
            <p:spPr>
              <a:xfrm>
                <a:off x="2019700" y="1643900"/>
                <a:ext cx="2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8" h="10" extrusionOk="0">
                    <a:moveTo>
                      <a:pt x="7" y="5"/>
                    </a:moveTo>
                    <a:cubicBezTo>
                      <a:pt x="1" y="9"/>
                      <a:pt x="1" y="9"/>
                      <a:pt x="7" y="5"/>
                    </a:cubicBezTo>
                    <a:cubicBezTo>
                      <a:pt x="6" y="1"/>
                      <a:pt x="7" y="5"/>
                      <a:pt x="7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65"/>
              <p:cNvSpPr/>
              <p:nvPr/>
            </p:nvSpPr>
            <p:spPr>
              <a:xfrm>
                <a:off x="2019850" y="1634200"/>
                <a:ext cx="15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06" extrusionOk="0">
                    <a:moveTo>
                      <a:pt x="544" y="1"/>
                    </a:moveTo>
                    <a:cubicBezTo>
                      <a:pt x="418" y="1"/>
                      <a:pt x="4" y="404"/>
                      <a:pt x="0" y="405"/>
                    </a:cubicBezTo>
                    <a:cubicBezTo>
                      <a:pt x="85" y="397"/>
                      <a:pt x="612" y="72"/>
                      <a:pt x="573" y="14"/>
                    </a:cubicBezTo>
                    <a:cubicBezTo>
                      <a:pt x="567" y="5"/>
                      <a:pt x="557" y="1"/>
                      <a:pt x="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5"/>
              <p:cNvSpPr/>
              <p:nvPr/>
            </p:nvSpPr>
            <p:spPr>
              <a:xfrm>
                <a:off x="2012100" y="1630400"/>
                <a:ext cx="174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35" extrusionOk="0">
                    <a:moveTo>
                      <a:pt x="631" y="1"/>
                    </a:moveTo>
                    <a:cubicBezTo>
                      <a:pt x="551" y="1"/>
                      <a:pt x="310" y="188"/>
                      <a:pt x="269" y="213"/>
                    </a:cubicBezTo>
                    <a:cubicBezTo>
                      <a:pt x="238" y="233"/>
                      <a:pt x="0" y="434"/>
                      <a:pt x="40" y="434"/>
                    </a:cubicBezTo>
                    <a:cubicBezTo>
                      <a:pt x="41" y="434"/>
                      <a:pt x="42" y="434"/>
                      <a:pt x="44" y="434"/>
                    </a:cubicBezTo>
                    <a:cubicBezTo>
                      <a:pt x="128" y="414"/>
                      <a:pt x="696" y="74"/>
                      <a:pt x="652" y="10"/>
                    </a:cubicBezTo>
                    <a:cubicBezTo>
                      <a:pt x="648" y="4"/>
                      <a:pt x="640" y="1"/>
                      <a:pt x="6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65"/>
              <p:cNvSpPr/>
              <p:nvPr/>
            </p:nvSpPr>
            <p:spPr>
              <a:xfrm>
                <a:off x="2006850" y="1636900"/>
                <a:ext cx="11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45" extrusionOk="0">
                    <a:moveTo>
                      <a:pt x="19" y="1"/>
                    </a:moveTo>
                    <a:cubicBezTo>
                      <a:pt x="6" y="1"/>
                      <a:pt x="0" y="13"/>
                      <a:pt x="2" y="35"/>
                    </a:cubicBezTo>
                    <a:cubicBezTo>
                      <a:pt x="13" y="41"/>
                      <a:pt x="21" y="44"/>
                      <a:pt x="28" y="44"/>
                    </a:cubicBezTo>
                    <a:cubicBezTo>
                      <a:pt x="41" y="44"/>
                      <a:pt x="46" y="32"/>
                      <a:pt x="43" y="9"/>
                    </a:cubicBezTo>
                    <a:cubicBezTo>
                      <a:pt x="33" y="4"/>
                      <a:pt x="25" y="1"/>
                      <a:pt x="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65"/>
              <p:cNvSpPr/>
              <p:nvPr/>
            </p:nvSpPr>
            <p:spPr>
              <a:xfrm>
                <a:off x="2007025" y="1628100"/>
                <a:ext cx="151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88" extrusionOk="0">
                    <a:moveTo>
                      <a:pt x="548" y="1"/>
                    </a:moveTo>
                    <a:cubicBezTo>
                      <a:pt x="480" y="1"/>
                      <a:pt x="274" y="157"/>
                      <a:pt x="243" y="178"/>
                    </a:cubicBezTo>
                    <a:cubicBezTo>
                      <a:pt x="168" y="227"/>
                      <a:pt x="94" y="275"/>
                      <a:pt x="26" y="332"/>
                    </a:cubicBezTo>
                    <a:cubicBezTo>
                      <a:pt x="0" y="353"/>
                      <a:pt x="17" y="387"/>
                      <a:pt x="43" y="387"/>
                    </a:cubicBezTo>
                    <a:cubicBezTo>
                      <a:pt x="48" y="387"/>
                      <a:pt x="54" y="386"/>
                      <a:pt x="59" y="383"/>
                    </a:cubicBezTo>
                    <a:cubicBezTo>
                      <a:pt x="116" y="354"/>
                      <a:pt x="605" y="66"/>
                      <a:pt x="567" y="9"/>
                    </a:cubicBezTo>
                    <a:cubicBezTo>
                      <a:pt x="563" y="3"/>
                      <a:pt x="557" y="1"/>
                      <a:pt x="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65"/>
              <p:cNvSpPr/>
              <p:nvPr/>
            </p:nvSpPr>
            <p:spPr>
              <a:xfrm>
                <a:off x="2000200" y="1624400"/>
                <a:ext cx="14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5" extrusionOk="0">
                    <a:moveTo>
                      <a:pt x="496" y="0"/>
                    </a:moveTo>
                    <a:cubicBezTo>
                      <a:pt x="371" y="0"/>
                      <a:pt x="23" y="371"/>
                      <a:pt x="1" y="375"/>
                    </a:cubicBezTo>
                    <a:cubicBezTo>
                      <a:pt x="68" y="365"/>
                      <a:pt x="581" y="92"/>
                      <a:pt x="530" y="17"/>
                    </a:cubicBezTo>
                    <a:cubicBezTo>
                      <a:pt x="523" y="5"/>
                      <a:pt x="511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5"/>
              <p:cNvSpPr/>
              <p:nvPr/>
            </p:nvSpPr>
            <p:spPr>
              <a:xfrm>
                <a:off x="1993100" y="1619550"/>
                <a:ext cx="159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15" extrusionOk="0">
                    <a:moveTo>
                      <a:pt x="556" y="0"/>
                    </a:moveTo>
                    <a:cubicBezTo>
                      <a:pt x="422" y="0"/>
                      <a:pt x="1" y="415"/>
                      <a:pt x="11" y="415"/>
                    </a:cubicBezTo>
                    <a:cubicBezTo>
                      <a:pt x="11" y="415"/>
                      <a:pt x="11" y="415"/>
                      <a:pt x="11" y="415"/>
                    </a:cubicBezTo>
                    <a:cubicBezTo>
                      <a:pt x="92" y="394"/>
                      <a:pt x="635" y="85"/>
                      <a:pt x="588" y="15"/>
                    </a:cubicBezTo>
                    <a:cubicBezTo>
                      <a:pt x="581" y="5"/>
                      <a:pt x="570" y="0"/>
                      <a:pt x="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65"/>
              <p:cNvSpPr/>
              <p:nvPr/>
            </p:nvSpPr>
            <p:spPr>
              <a:xfrm>
                <a:off x="1987350" y="1614950"/>
                <a:ext cx="160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10" extrusionOk="0">
                    <a:moveTo>
                      <a:pt x="572" y="1"/>
                    </a:moveTo>
                    <a:cubicBezTo>
                      <a:pt x="489" y="1"/>
                      <a:pt x="256" y="188"/>
                      <a:pt x="220" y="213"/>
                    </a:cubicBezTo>
                    <a:cubicBezTo>
                      <a:pt x="158" y="254"/>
                      <a:pt x="97" y="296"/>
                      <a:pt x="37" y="335"/>
                    </a:cubicBezTo>
                    <a:cubicBezTo>
                      <a:pt x="1" y="361"/>
                      <a:pt x="25" y="409"/>
                      <a:pt x="58" y="409"/>
                    </a:cubicBezTo>
                    <a:cubicBezTo>
                      <a:pt x="64" y="409"/>
                      <a:pt x="71" y="407"/>
                      <a:pt x="79" y="403"/>
                    </a:cubicBezTo>
                    <a:cubicBezTo>
                      <a:pt x="133" y="366"/>
                      <a:pt x="640" y="79"/>
                      <a:pt x="597" y="11"/>
                    </a:cubicBezTo>
                    <a:cubicBezTo>
                      <a:pt x="592" y="4"/>
                      <a:pt x="583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65"/>
              <p:cNvSpPr/>
              <p:nvPr/>
            </p:nvSpPr>
            <p:spPr>
              <a:xfrm>
                <a:off x="1979325" y="1619200"/>
                <a:ext cx="21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8" extrusionOk="0">
                    <a:moveTo>
                      <a:pt x="52" y="1"/>
                    </a:moveTo>
                    <a:cubicBezTo>
                      <a:pt x="46" y="1"/>
                      <a:pt x="39" y="3"/>
                      <a:pt x="32" y="8"/>
                    </a:cubicBezTo>
                    <a:cubicBezTo>
                      <a:pt x="0" y="28"/>
                      <a:pt x="7" y="77"/>
                      <a:pt x="36" y="77"/>
                    </a:cubicBezTo>
                    <a:cubicBezTo>
                      <a:pt x="42" y="77"/>
                      <a:pt x="49" y="75"/>
                      <a:pt x="57" y="70"/>
                    </a:cubicBezTo>
                    <a:cubicBezTo>
                      <a:pt x="87" y="49"/>
                      <a:pt x="80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65"/>
              <p:cNvSpPr/>
              <p:nvPr/>
            </p:nvSpPr>
            <p:spPr>
              <a:xfrm>
                <a:off x="1980000" y="1611175"/>
                <a:ext cx="167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423" extrusionOk="0">
                    <a:moveTo>
                      <a:pt x="588" y="1"/>
                    </a:moveTo>
                    <a:cubicBezTo>
                      <a:pt x="506" y="1"/>
                      <a:pt x="293" y="165"/>
                      <a:pt x="258" y="189"/>
                    </a:cubicBezTo>
                    <a:cubicBezTo>
                      <a:pt x="183" y="244"/>
                      <a:pt x="109" y="303"/>
                      <a:pt x="31" y="355"/>
                    </a:cubicBezTo>
                    <a:cubicBezTo>
                      <a:pt x="0" y="377"/>
                      <a:pt x="22" y="422"/>
                      <a:pt x="52" y="422"/>
                    </a:cubicBezTo>
                    <a:cubicBezTo>
                      <a:pt x="59" y="422"/>
                      <a:pt x="65" y="420"/>
                      <a:pt x="72" y="416"/>
                    </a:cubicBezTo>
                    <a:cubicBezTo>
                      <a:pt x="132" y="375"/>
                      <a:pt x="670" y="94"/>
                      <a:pt x="615" y="13"/>
                    </a:cubicBezTo>
                    <a:cubicBezTo>
                      <a:pt x="609" y="4"/>
                      <a:pt x="600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65"/>
              <p:cNvSpPr/>
              <p:nvPr/>
            </p:nvSpPr>
            <p:spPr>
              <a:xfrm>
                <a:off x="1973700" y="1604850"/>
                <a:ext cx="174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2" extrusionOk="0">
                    <a:moveTo>
                      <a:pt x="656" y="1"/>
                    </a:moveTo>
                    <a:cubicBezTo>
                      <a:pt x="651" y="1"/>
                      <a:pt x="642" y="4"/>
                      <a:pt x="629" y="11"/>
                    </a:cubicBezTo>
                    <a:cubicBezTo>
                      <a:pt x="476" y="89"/>
                      <a:pt x="335" y="190"/>
                      <a:pt x="195" y="291"/>
                    </a:cubicBezTo>
                    <a:cubicBezTo>
                      <a:pt x="140" y="331"/>
                      <a:pt x="84" y="370"/>
                      <a:pt x="28" y="409"/>
                    </a:cubicBezTo>
                    <a:cubicBezTo>
                      <a:pt x="0" y="431"/>
                      <a:pt x="19" y="472"/>
                      <a:pt x="46" y="472"/>
                    </a:cubicBezTo>
                    <a:cubicBezTo>
                      <a:pt x="52" y="472"/>
                      <a:pt x="58" y="470"/>
                      <a:pt x="65" y="466"/>
                    </a:cubicBezTo>
                    <a:cubicBezTo>
                      <a:pt x="210" y="374"/>
                      <a:pt x="360" y="289"/>
                      <a:pt x="503" y="190"/>
                    </a:cubicBezTo>
                    <a:cubicBezTo>
                      <a:pt x="522" y="177"/>
                      <a:pt x="697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65"/>
              <p:cNvSpPr/>
              <p:nvPr/>
            </p:nvSpPr>
            <p:spPr>
              <a:xfrm>
                <a:off x="1967250" y="1599250"/>
                <a:ext cx="166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47" extrusionOk="0">
                    <a:moveTo>
                      <a:pt x="608" y="1"/>
                    </a:moveTo>
                    <a:cubicBezTo>
                      <a:pt x="601" y="1"/>
                      <a:pt x="593" y="3"/>
                      <a:pt x="586" y="7"/>
                    </a:cubicBezTo>
                    <a:cubicBezTo>
                      <a:pt x="462" y="88"/>
                      <a:pt x="338" y="172"/>
                      <a:pt x="216" y="255"/>
                    </a:cubicBezTo>
                    <a:cubicBezTo>
                      <a:pt x="154" y="297"/>
                      <a:pt x="92" y="339"/>
                      <a:pt x="30" y="379"/>
                    </a:cubicBezTo>
                    <a:cubicBezTo>
                      <a:pt x="0" y="402"/>
                      <a:pt x="22" y="446"/>
                      <a:pt x="52" y="446"/>
                    </a:cubicBezTo>
                    <a:cubicBezTo>
                      <a:pt x="58" y="446"/>
                      <a:pt x="65" y="445"/>
                      <a:pt x="71" y="440"/>
                    </a:cubicBezTo>
                    <a:cubicBezTo>
                      <a:pt x="196" y="359"/>
                      <a:pt x="321" y="280"/>
                      <a:pt x="444" y="197"/>
                    </a:cubicBezTo>
                    <a:cubicBezTo>
                      <a:pt x="508" y="156"/>
                      <a:pt x="569" y="115"/>
                      <a:pt x="631" y="73"/>
                    </a:cubicBezTo>
                    <a:cubicBezTo>
                      <a:pt x="667" y="50"/>
                      <a:pt x="642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65"/>
              <p:cNvSpPr/>
              <p:nvPr/>
            </p:nvSpPr>
            <p:spPr>
              <a:xfrm>
                <a:off x="1960800" y="1594300"/>
                <a:ext cx="169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433" extrusionOk="0">
                    <a:moveTo>
                      <a:pt x="602" y="0"/>
                    </a:moveTo>
                    <a:cubicBezTo>
                      <a:pt x="528" y="0"/>
                      <a:pt x="360" y="142"/>
                      <a:pt x="328" y="163"/>
                    </a:cubicBezTo>
                    <a:cubicBezTo>
                      <a:pt x="229" y="230"/>
                      <a:pt x="132" y="295"/>
                      <a:pt x="34" y="362"/>
                    </a:cubicBezTo>
                    <a:cubicBezTo>
                      <a:pt x="0" y="385"/>
                      <a:pt x="24" y="433"/>
                      <a:pt x="57" y="433"/>
                    </a:cubicBezTo>
                    <a:cubicBezTo>
                      <a:pt x="63" y="433"/>
                      <a:pt x="70" y="431"/>
                      <a:pt x="77" y="426"/>
                    </a:cubicBezTo>
                    <a:cubicBezTo>
                      <a:pt x="123" y="396"/>
                      <a:pt x="676" y="85"/>
                      <a:pt x="630" y="13"/>
                    </a:cubicBezTo>
                    <a:cubicBezTo>
                      <a:pt x="624" y="4"/>
                      <a:pt x="614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65"/>
              <p:cNvSpPr/>
              <p:nvPr/>
            </p:nvSpPr>
            <p:spPr>
              <a:xfrm>
                <a:off x="1956400" y="1598225"/>
                <a:ext cx="15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6" h="8" extrusionOk="0">
                    <a:moveTo>
                      <a:pt x="6" y="3"/>
                    </a:moveTo>
                    <a:cubicBezTo>
                      <a:pt x="1" y="7"/>
                      <a:pt x="1" y="7"/>
                      <a:pt x="6" y="3"/>
                    </a:cubicBezTo>
                    <a:cubicBezTo>
                      <a:pt x="5" y="1"/>
                      <a:pt x="6" y="3"/>
                      <a:pt x="6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65"/>
              <p:cNvSpPr/>
              <p:nvPr/>
            </p:nvSpPr>
            <p:spPr>
              <a:xfrm>
                <a:off x="1955450" y="1597575"/>
                <a:ext cx="2100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62" extrusionOk="0">
                    <a:moveTo>
                      <a:pt x="45" y="0"/>
                    </a:moveTo>
                    <a:cubicBezTo>
                      <a:pt x="23" y="0"/>
                      <a:pt x="1" y="25"/>
                      <a:pt x="17" y="48"/>
                    </a:cubicBezTo>
                    <a:cubicBezTo>
                      <a:pt x="23" y="57"/>
                      <a:pt x="32" y="61"/>
                      <a:pt x="40" y="61"/>
                    </a:cubicBezTo>
                    <a:cubicBezTo>
                      <a:pt x="62" y="61"/>
                      <a:pt x="84" y="37"/>
                      <a:pt x="68" y="13"/>
                    </a:cubicBezTo>
                    <a:cubicBezTo>
                      <a:pt x="62" y="4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65"/>
              <p:cNvSpPr/>
              <p:nvPr/>
            </p:nvSpPr>
            <p:spPr>
              <a:xfrm>
                <a:off x="1955525" y="1589375"/>
                <a:ext cx="144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77" h="387" extrusionOk="0">
                    <a:moveTo>
                      <a:pt x="534" y="0"/>
                    </a:moveTo>
                    <a:cubicBezTo>
                      <a:pt x="528" y="0"/>
                      <a:pt x="520" y="3"/>
                      <a:pt x="509" y="8"/>
                    </a:cubicBezTo>
                    <a:cubicBezTo>
                      <a:pt x="395" y="60"/>
                      <a:pt x="291" y="135"/>
                      <a:pt x="189" y="208"/>
                    </a:cubicBezTo>
                    <a:cubicBezTo>
                      <a:pt x="138" y="245"/>
                      <a:pt x="87" y="282"/>
                      <a:pt x="36" y="317"/>
                    </a:cubicBezTo>
                    <a:cubicBezTo>
                      <a:pt x="1" y="339"/>
                      <a:pt x="25" y="387"/>
                      <a:pt x="57" y="387"/>
                    </a:cubicBezTo>
                    <a:cubicBezTo>
                      <a:pt x="64" y="387"/>
                      <a:pt x="71" y="385"/>
                      <a:pt x="78" y="380"/>
                    </a:cubicBezTo>
                    <a:cubicBezTo>
                      <a:pt x="183" y="310"/>
                      <a:pt x="294" y="250"/>
                      <a:pt x="398" y="178"/>
                    </a:cubicBezTo>
                    <a:cubicBezTo>
                      <a:pt x="414" y="167"/>
                      <a:pt x="576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65"/>
              <p:cNvSpPr/>
              <p:nvPr/>
            </p:nvSpPr>
            <p:spPr>
              <a:xfrm>
                <a:off x="1968500" y="1588475"/>
                <a:ext cx="27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9" extrusionOk="0">
                    <a:moveTo>
                      <a:pt x="52" y="0"/>
                    </a:moveTo>
                    <a:cubicBezTo>
                      <a:pt x="45" y="0"/>
                      <a:pt x="38" y="3"/>
                      <a:pt x="30" y="9"/>
                    </a:cubicBezTo>
                    <a:cubicBezTo>
                      <a:pt x="0" y="34"/>
                      <a:pt x="3" y="88"/>
                      <a:pt x="38" y="88"/>
                    </a:cubicBezTo>
                    <a:cubicBezTo>
                      <a:pt x="45" y="88"/>
                      <a:pt x="53" y="86"/>
                      <a:pt x="62" y="82"/>
                    </a:cubicBezTo>
                    <a:cubicBezTo>
                      <a:pt x="108" y="59"/>
                      <a:pt x="85" y="0"/>
                      <a:pt x="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65"/>
              <p:cNvSpPr/>
              <p:nvPr/>
            </p:nvSpPr>
            <p:spPr>
              <a:xfrm>
                <a:off x="1950275" y="1591050"/>
                <a:ext cx="77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3" y="0"/>
                    </a:moveTo>
                    <a:cubicBezTo>
                      <a:pt x="4" y="0"/>
                      <a:pt x="0" y="8"/>
                      <a:pt x="2" y="24"/>
                    </a:cubicBezTo>
                    <a:cubicBezTo>
                      <a:pt x="9" y="28"/>
                      <a:pt x="15" y="30"/>
                      <a:pt x="19" y="30"/>
                    </a:cubicBezTo>
                    <a:cubicBezTo>
                      <a:pt x="27" y="30"/>
                      <a:pt x="31" y="22"/>
                      <a:pt x="30" y="6"/>
                    </a:cubicBezTo>
                    <a:cubicBezTo>
                      <a:pt x="23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65"/>
              <p:cNvSpPr/>
              <p:nvPr/>
            </p:nvSpPr>
            <p:spPr>
              <a:xfrm>
                <a:off x="1950225" y="1591000"/>
                <a:ext cx="9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4" extrusionOk="0">
                    <a:moveTo>
                      <a:pt x="15" y="0"/>
                    </a:moveTo>
                    <a:cubicBezTo>
                      <a:pt x="5" y="0"/>
                      <a:pt x="1" y="10"/>
                      <a:pt x="2" y="28"/>
                    </a:cubicBezTo>
                    <a:cubicBezTo>
                      <a:pt x="10" y="32"/>
                      <a:pt x="16" y="34"/>
                      <a:pt x="21" y="34"/>
                    </a:cubicBezTo>
                    <a:cubicBezTo>
                      <a:pt x="32" y="34"/>
                      <a:pt x="36" y="25"/>
                      <a:pt x="34" y="7"/>
                    </a:cubicBezTo>
                    <a:cubicBezTo>
                      <a:pt x="26" y="2"/>
                      <a:pt x="20" y="0"/>
                      <a:pt x="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65"/>
              <p:cNvSpPr/>
              <p:nvPr/>
            </p:nvSpPr>
            <p:spPr>
              <a:xfrm>
                <a:off x="1949250" y="1581625"/>
                <a:ext cx="178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30" extrusionOk="0">
                    <a:moveTo>
                      <a:pt x="635" y="1"/>
                    </a:moveTo>
                    <a:cubicBezTo>
                      <a:pt x="628" y="1"/>
                      <a:pt x="622" y="2"/>
                      <a:pt x="616" y="5"/>
                    </a:cubicBezTo>
                    <a:cubicBezTo>
                      <a:pt x="470" y="78"/>
                      <a:pt x="339" y="173"/>
                      <a:pt x="203" y="261"/>
                    </a:cubicBezTo>
                    <a:cubicBezTo>
                      <a:pt x="149" y="297"/>
                      <a:pt x="93" y="329"/>
                      <a:pt x="36" y="361"/>
                    </a:cubicBezTo>
                    <a:cubicBezTo>
                      <a:pt x="1" y="380"/>
                      <a:pt x="25" y="430"/>
                      <a:pt x="59" y="430"/>
                    </a:cubicBezTo>
                    <a:cubicBezTo>
                      <a:pt x="62" y="430"/>
                      <a:pt x="66" y="429"/>
                      <a:pt x="70" y="428"/>
                    </a:cubicBezTo>
                    <a:cubicBezTo>
                      <a:pt x="225" y="372"/>
                      <a:pt x="359" y="271"/>
                      <a:pt x="495" y="179"/>
                    </a:cubicBezTo>
                    <a:cubicBezTo>
                      <a:pt x="550" y="143"/>
                      <a:pt x="606" y="109"/>
                      <a:pt x="664" y="79"/>
                    </a:cubicBezTo>
                    <a:cubicBezTo>
                      <a:pt x="711" y="55"/>
                      <a:pt x="674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65"/>
              <p:cNvSpPr/>
              <p:nvPr/>
            </p:nvSpPr>
            <p:spPr>
              <a:xfrm>
                <a:off x="1946425" y="1585250"/>
                <a:ext cx="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4" y="1"/>
                    </a:moveTo>
                    <a:cubicBezTo>
                      <a:pt x="4" y="1"/>
                      <a:pt x="0" y="8"/>
                      <a:pt x="1" y="24"/>
                    </a:cubicBezTo>
                    <a:cubicBezTo>
                      <a:pt x="8" y="28"/>
                      <a:pt x="14" y="30"/>
                      <a:pt x="19" y="30"/>
                    </a:cubicBezTo>
                    <a:cubicBezTo>
                      <a:pt x="28" y="30"/>
                      <a:pt x="32" y="22"/>
                      <a:pt x="31" y="6"/>
                    </a:cubicBezTo>
                    <a:cubicBezTo>
                      <a:pt x="24" y="2"/>
                      <a:pt x="18" y="1"/>
                      <a:pt x="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65"/>
              <p:cNvSpPr/>
              <p:nvPr/>
            </p:nvSpPr>
            <p:spPr>
              <a:xfrm>
                <a:off x="1946250" y="1585025"/>
                <a:ext cx="85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4" y="0"/>
                    </a:moveTo>
                    <a:cubicBezTo>
                      <a:pt x="4" y="0"/>
                      <a:pt x="1" y="8"/>
                      <a:pt x="3" y="25"/>
                    </a:cubicBezTo>
                    <a:cubicBezTo>
                      <a:pt x="10" y="29"/>
                      <a:pt x="16" y="31"/>
                      <a:pt x="21" y="31"/>
                    </a:cubicBezTo>
                    <a:cubicBezTo>
                      <a:pt x="30" y="31"/>
                      <a:pt x="34" y="23"/>
                      <a:pt x="32" y="6"/>
                    </a:cubicBezTo>
                    <a:cubicBezTo>
                      <a:pt x="25" y="2"/>
                      <a:pt x="19" y="0"/>
                      <a:pt x="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65"/>
              <p:cNvSpPr/>
              <p:nvPr/>
            </p:nvSpPr>
            <p:spPr>
              <a:xfrm>
                <a:off x="1945675" y="1584625"/>
                <a:ext cx="2050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62" extrusionOk="0">
                    <a:moveTo>
                      <a:pt x="43" y="1"/>
                    </a:moveTo>
                    <a:cubicBezTo>
                      <a:pt x="22" y="1"/>
                      <a:pt x="1" y="25"/>
                      <a:pt x="15" y="48"/>
                    </a:cubicBezTo>
                    <a:cubicBezTo>
                      <a:pt x="21" y="57"/>
                      <a:pt x="30" y="61"/>
                      <a:pt x="39" y="61"/>
                    </a:cubicBezTo>
                    <a:cubicBezTo>
                      <a:pt x="60" y="61"/>
                      <a:pt x="82" y="38"/>
                      <a:pt x="67" y="14"/>
                    </a:cubicBezTo>
                    <a:cubicBezTo>
                      <a:pt x="61" y="5"/>
                      <a:pt x="52" y="1"/>
                      <a:pt x="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65"/>
              <p:cNvSpPr/>
              <p:nvPr/>
            </p:nvSpPr>
            <p:spPr>
              <a:xfrm>
                <a:off x="1945525" y="1584400"/>
                <a:ext cx="282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7" extrusionOk="0">
                    <a:moveTo>
                      <a:pt x="41" y="0"/>
                    </a:moveTo>
                    <a:cubicBezTo>
                      <a:pt x="31" y="0"/>
                      <a:pt x="21" y="7"/>
                      <a:pt x="14" y="24"/>
                    </a:cubicBezTo>
                    <a:cubicBezTo>
                      <a:pt x="1" y="55"/>
                      <a:pt x="14" y="77"/>
                      <a:pt x="46" y="77"/>
                    </a:cubicBezTo>
                    <a:cubicBezTo>
                      <a:pt x="47" y="77"/>
                      <a:pt x="48" y="77"/>
                      <a:pt x="49" y="77"/>
                    </a:cubicBezTo>
                    <a:cubicBezTo>
                      <a:pt x="49" y="77"/>
                      <a:pt x="49" y="77"/>
                      <a:pt x="50" y="77"/>
                    </a:cubicBezTo>
                    <a:cubicBezTo>
                      <a:pt x="112" y="77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65"/>
              <p:cNvSpPr/>
              <p:nvPr/>
            </p:nvSpPr>
            <p:spPr>
              <a:xfrm>
                <a:off x="1945300" y="1575850"/>
                <a:ext cx="159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20" extrusionOk="0">
                    <a:moveTo>
                      <a:pt x="585" y="0"/>
                    </a:moveTo>
                    <a:cubicBezTo>
                      <a:pt x="578" y="0"/>
                      <a:pt x="569" y="3"/>
                      <a:pt x="561" y="10"/>
                    </a:cubicBezTo>
                    <a:cubicBezTo>
                      <a:pt x="452" y="98"/>
                      <a:pt x="332" y="169"/>
                      <a:pt x="213" y="241"/>
                    </a:cubicBezTo>
                    <a:cubicBezTo>
                      <a:pt x="152" y="276"/>
                      <a:pt x="93" y="313"/>
                      <a:pt x="35" y="351"/>
                    </a:cubicBezTo>
                    <a:cubicBezTo>
                      <a:pt x="1" y="373"/>
                      <a:pt x="24" y="420"/>
                      <a:pt x="56" y="420"/>
                    </a:cubicBezTo>
                    <a:cubicBezTo>
                      <a:pt x="63" y="420"/>
                      <a:pt x="70" y="418"/>
                      <a:pt x="77" y="414"/>
                    </a:cubicBezTo>
                    <a:cubicBezTo>
                      <a:pt x="193" y="337"/>
                      <a:pt x="318" y="272"/>
                      <a:pt x="435" y="199"/>
                    </a:cubicBezTo>
                    <a:cubicBezTo>
                      <a:pt x="495" y="162"/>
                      <a:pt x="553" y="121"/>
                      <a:pt x="607" y="78"/>
                    </a:cubicBezTo>
                    <a:cubicBezTo>
                      <a:pt x="638" y="53"/>
                      <a:pt x="618" y="0"/>
                      <a:pt x="5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65"/>
              <p:cNvSpPr/>
              <p:nvPr/>
            </p:nvSpPr>
            <p:spPr>
              <a:xfrm>
                <a:off x="1941400" y="1578925"/>
                <a:ext cx="9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3" extrusionOk="0">
                    <a:moveTo>
                      <a:pt x="27" y="1"/>
                    </a:moveTo>
                    <a:cubicBezTo>
                      <a:pt x="25" y="1"/>
                      <a:pt x="23" y="1"/>
                      <a:pt x="20" y="2"/>
                    </a:cubicBezTo>
                    <a:cubicBezTo>
                      <a:pt x="0" y="10"/>
                      <a:pt x="7" y="33"/>
                      <a:pt x="18" y="33"/>
                    </a:cubicBezTo>
                    <a:cubicBezTo>
                      <a:pt x="21" y="33"/>
                      <a:pt x="25" y="31"/>
                      <a:pt x="28" y="27"/>
                    </a:cubicBezTo>
                    <a:cubicBezTo>
                      <a:pt x="33" y="21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65"/>
              <p:cNvSpPr/>
              <p:nvPr/>
            </p:nvSpPr>
            <p:spPr>
              <a:xfrm>
                <a:off x="1940700" y="1578275"/>
                <a:ext cx="25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78" extrusionOk="0">
                    <a:moveTo>
                      <a:pt x="54" y="1"/>
                    </a:moveTo>
                    <a:cubicBezTo>
                      <a:pt x="27" y="1"/>
                      <a:pt x="0" y="31"/>
                      <a:pt x="19" y="61"/>
                    </a:cubicBezTo>
                    <a:cubicBezTo>
                      <a:pt x="27" y="73"/>
                      <a:pt x="38" y="78"/>
                      <a:pt x="49" y="78"/>
                    </a:cubicBezTo>
                    <a:cubicBezTo>
                      <a:pt x="76" y="78"/>
                      <a:pt x="103" y="48"/>
                      <a:pt x="83" y="18"/>
                    </a:cubicBezTo>
                    <a:cubicBezTo>
                      <a:pt x="75" y="6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65"/>
              <p:cNvSpPr/>
              <p:nvPr/>
            </p:nvSpPr>
            <p:spPr>
              <a:xfrm>
                <a:off x="1940350" y="1569350"/>
                <a:ext cx="1645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441" extrusionOk="0">
                    <a:moveTo>
                      <a:pt x="596" y="1"/>
                    </a:moveTo>
                    <a:cubicBezTo>
                      <a:pt x="589" y="1"/>
                      <a:pt x="581" y="3"/>
                      <a:pt x="573" y="8"/>
                    </a:cubicBezTo>
                    <a:cubicBezTo>
                      <a:pt x="451" y="84"/>
                      <a:pt x="330" y="165"/>
                      <a:pt x="213" y="246"/>
                    </a:cubicBezTo>
                    <a:cubicBezTo>
                      <a:pt x="154" y="287"/>
                      <a:pt x="93" y="328"/>
                      <a:pt x="34" y="370"/>
                    </a:cubicBezTo>
                    <a:cubicBezTo>
                      <a:pt x="0" y="393"/>
                      <a:pt x="24" y="441"/>
                      <a:pt x="57" y="441"/>
                    </a:cubicBezTo>
                    <a:cubicBezTo>
                      <a:pt x="64" y="441"/>
                      <a:pt x="71" y="439"/>
                      <a:pt x="78" y="435"/>
                    </a:cubicBezTo>
                    <a:cubicBezTo>
                      <a:pt x="201" y="358"/>
                      <a:pt x="323" y="280"/>
                      <a:pt x="442" y="201"/>
                    </a:cubicBezTo>
                    <a:cubicBezTo>
                      <a:pt x="502" y="161"/>
                      <a:pt x="561" y="120"/>
                      <a:pt x="621" y="78"/>
                    </a:cubicBezTo>
                    <a:cubicBezTo>
                      <a:pt x="657" y="53"/>
                      <a:pt x="631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65"/>
              <p:cNvSpPr/>
              <p:nvPr/>
            </p:nvSpPr>
            <p:spPr>
              <a:xfrm>
                <a:off x="1936750" y="1562125"/>
                <a:ext cx="157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14" extrusionOk="0">
                    <a:moveTo>
                      <a:pt x="554" y="1"/>
                    </a:moveTo>
                    <a:cubicBezTo>
                      <a:pt x="421" y="1"/>
                      <a:pt x="0" y="413"/>
                      <a:pt x="21" y="413"/>
                    </a:cubicBezTo>
                    <a:cubicBezTo>
                      <a:pt x="22" y="413"/>
                      <a:pt x="22" y="413"/>
                      <a:pt x="22" y="413"/>
                    </a:cubicBezTo>
                    <a:cubicBezTo>
                      <a:pt x="100" y="390"/>
                      <a:pt x="630" y="84"/>
                      <a:pt x="586" y="16"/>
                    </a:cubicBezTo>
                    <a:cubicBezTo>
                      <a:pt x="579" y="5"/>
                      <a:pt x="568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65"/>
              <p:cNvSpPr/>
              <p:nvPr/>
            </p:nvSpPr>
            <p:spPr>
              <a:xfrm>
                <a:off x="1933225" y="156430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4" y="6"/>
                    </a:moveTo>
                    <a:cubicBezTo>
                      <a:pt x="1" y="15"/>
                      <a:pt x="1" y="15"/>
                      <a:pt x="14" y="6"/>
                    </a:cubicBezTo>
                    <a:cubicBezTo>
                      <a:pt x="10" y="0"/>
                      <a:pt x="14" y="6"/>
                      <a:pt x="14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65"/>
              <p:cNvSpPr/>
              <p:nvPr/>
            </p:nvSpPr>
            <p:spPr>
              <a:xfrm>
                <a:off x="1932700" y="1554225"/>
                <a:ext cx="1522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22" extrusionOk="0">
                    <a:moveTo>
                      <a:pt x="550" y="0"/>
                    </a:moveTo>
                    <a:cubicBezTo>
                      <a:pt x="543" y="0"/>
                      <a:pt x="536" y="2"/>
                      <a:pt x="529" y="7"/>
                    </a:cubicBezTo>
                    <a:cubicBezTo>
                      <a:pt x="417" y="80"/>
                      <a:pt x="310" y="163"/>
                      <a:pt x="200" y="242"/>
                    </a:cubicBezTo>
                    <a:cubicBezTo>
                      <a:pt x="145" y="281"/>
                      <a:pt x="90" y="319"/>
                      <a:pt x="34" y="356"/>
                    </a:cubicBezTo>
                    <a:cubicBezTo>
                      <a:pt x="1" y="378"/>
                      <a:pt x="24" y="421"/>
                      <a:pt x="55" y="421"/>
                    </a:cubicBezTo>
                    <a:cubicBezTo>
                      <a:pt x="61" y="421"/>
                      <a:pt x="67" y="419"/>
                      <a:pt x="73" y="416"/>
                    </a:cubicBezTo>
                    <a:cubicBezTo>
                      <a:pt x="188" y="347"/>
                      <a:pt x="300" y="271"/>
                      <a:pt x="409" y="192"/>
                    </a:cubicBezTo>
                    <a:cubicBezTo>
                      <a:pt x="463" y="152"/>
                      <a:pt x="519" y="115"/>
                      <a:pt x="574" y="75"/>
                    </a:cubicBezTo>
                    <a:cubicBezTo>
                      <a:pt x="608" y="51"/>
                      <a:pt x="584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65"/>
              <p:cNvSpPr/>
              <p:nvPr/>
            </p:nvSpPr>
            <p:spPr>
              <a:xfrm>
                <a:off x="1929525" y="1557250"/>
                <a:ext cx="3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3" h="18" extrusionOk="0">
                    <a:moveTo>
                      <a:pt x="1" y="1"/>
                    </a:moveTo>
                    <a:cubicBezTo>
                      <a:pt x="1" y="1"/>
                      <a:pt x="2" y="3"/>
                      <a:pt x="6" y="9"/>
                    </a:cubicBezTo>
                    <a:cubicBezTo>
                      <a:pt x="10" y="15"/>
                      <a:pt x="12" y="17"/>
                      <a:pt x="12" y="17"/>
                    </a:cubicBezTo>
                    <a:cubicBezTo>
                      <a:pt x="12" y="1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65"/>
              <p:cNvSpPr/>
              <p:nvPr/>
            </p:nvSpPr>
            <p:spPr>
              <a:xfrm>
                <a:off x="1928875" y="1546400"/>
                <a:ext cx="166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462" extrusionOk="0">
                    <a:moveTo>
                      <a:pt x="101" y="349"/>
                    </a:moveTo>
                    <a:cubicBezTo>
                      <a:pt x="100" y="349"/>
                      <a:pt x="100" y="350"/>
                      <a:pt x="99" y="350"/>
                    </a:cubicBezTo>
                    <a:lnTo>
                      <a:pt x="101" y="349"/>
                    </a:lnTo>
                    <a:close/>
                    <a:moveTo>
                      <a:pt x="608" y="1"/>
                    </a:moveTo>
                    <a:cubicBezTo>
                      <a:pt x="540" y="1"/>
                      <a:pt x="360" y="159"/>
                      <a:pt x="331" y="181"/>
                    </a:cubicBezTo>
                    <a:lnTo>
                      <a:pt x="101" y="349"/>
                    </a:lnTo>
                    <a:lnTo>
                      <a:pt x="101" y="349"/>
                    </a:lnTo>
                    <a:cubicBezTo>
                      <a:pt x="103" y="348"/>
                      <a:pt x="104" y="347"/>
                      <a:pt x="105" y="347"/>
                    </a:cubicBezTo>
                    <a:lnTo>
                      <a:pt x="105" y="347"/>
                    </a:lnTo>
                    <a:cubicBezTo>
                      <a:pt x="112" y="347"/>
                      <a:pt x="0" y="462"/>
                      <a:pt x="24" y="462"/>
                    </a:cubicBezTo>
                    <a:cubicBezTo>
                      <a:pt x="28" y="462"/>
                      <a:pt x="37" y="458"/>
                      <a:pt x="51" y="450"/>
                    </a:cubicBezTo>
                    <a:cubicBezTo>
                      <a:pt x="109" y="414"/>
                      <a:pt x="665" y="66"/>
                      <a:pt x="629" y="10"/>
                    </a:cubicBezTo>
                    <a:cubicBezTo>
                      <a:pt x="624" y="4"/>
                      <a:pt x="617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65"/>
              <p:cNvSpPr/>
              <p:nvPr/>
            </p:nvSpPr>
            <p:spPr>
              <a:xfrm>
                <a:off x="1926600" y="1541425"/>
                <a:ext cx="1507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10" extrusionOk="0">
                    <a:moveTo>
                      <a:pt x="550" y="1"/>
                    </a:moveTo>
                    <a:cubicBezTo>
                      <a:pt x="544" y="1"/>
                      <a:pt x="537" y="3"/>
                      <a:pt x="531" y="7"/>
                    </a:cubicBezTo>
                    <a:cubicBezTo>
                      <a:pt x="417" y="82"/>
                      <a:pt x="300" y="156"/>
                      <a:pt x="186" y="233"/>
                    </a:cubicBezTo>
                    <a:cubicBezTo>
                      <a:pt x="168" y="247"/>
                      <a:pt x="1" y="410"/>
                      <a:pt x="30" y="410"/>
                    </a:cubicBezTo>
                    <a:cubicBezTo>
                      <a:pt x="33" y="410"/>
                      <a:pt x="40" y="407"/>
                      <a:pt x="51" y="401"/>
                    </a:cubicBezTo>
                    <a:cubicBezTo>
                      <a:pt x="171" y="335"/>
                      <a:pt x="286" y="259"/>
                      <a:pt x="400" y="182"/>
                    </a:cubicBezTo>
                    <a:cubicBezTo>
                      <a:pt x="456" y="144"/>
                      <a:pt x="513" y="105"/>
                      <a:pt x="570" y="67"/>
                    </a:cubicBezTo>
                    <a:cubicBezTo>
                      <a:pt x="602" y="46"/>
                      <a:pt x="580" y="1"/>
                      <a:pt x="5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65"/>
              <p:cNvSpPr/>
              <p:nvPr/>
            </p:nvSpPr>
            <p:spPr>
              <a:xfrm>
                <a:off x="1923050" y="1533800"/>
                <a:ext cx="161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24" extrusionOk="0">
                    <a:moveTo>
                      <a:pt x="582" y="1"/>
                    </a:moveTo>
                    <a:cubicBezTo>
                      <a:pt x="505" y="1"/>
                      <a:pt x="322" y="180"/>
                      <a:pt x="274" y="216"/>
                    </a:cubicBezTo>
                    <a:cubicBezTo>
                      <a:pt x="265" y="224"/>
                      <a:pt x="1" y="424"/>
                      <a:pt x="68" y="424"/>
                    </a:cubicBezTo>
                    <a:cubicBezTo>
                      <a:pt x="72" y="424"/>
                      <a:pt x="76" y="423"/>
                      <a:pt x="82" y="422"/>
                    </a:cubicBezTo>
                    <a:cubicBezTo>
                      <a:pt x="182" y="399"/>
                      <a:pt x="647" y="26"/>
                      <a:pt x="596" y="4"/>
                    </a:cubicBezTo>
                    <a:cubicBezTo>
                      <a:pt x="592" y="2"/>
                      <a:pt x="587" y="1"/>
                      <a:pt x="5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65"/>
              <p:cNvSpPr/>
              <p:nvPr/>
            </p:nvSpPr>
            <p:spPr>
              <a:xfrm>
                <a:off x="1921175" y="1527000"/>
                <a:ext cx="150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3" extrusionOk="0">
                    <a:moveTo>
                      <a:pt x="74" y="374"/>
                    </a:moveTo>
                    <a:lnTo>
                      <a:pt x="74" y="374"/>
                    </a:lnTo>
                    <a:cubicBezTo>
                      <a:pt x="74" y="374"/>
                      <a:pt x="74" y="374"/>
                      <a:pt x="74" y="374"/>
                    </a:cubicBezTo>
                    <a:cubicBezTo>
                      <a:pt x="74" y="374"/>
                      <a:pt x="74" y="374"/>
                      <a:pt x="74" y="374"/>
                    </a:cubicBezTo>
                    <a:close/>
                    <a:moveTo>
                      <a:pt x="551" y="0"/>
                    </a:moveTo>
                    <a:cubicBezTo>
                      <a:pt x="544" y="0"/>
                      <a:pt x="537" y="3"/>
                      <a:pt x="529" y="9"/>
                    </a:cubicBezTo>
                    <a:cubicBezTo>
                      <a:pt x="398" y="115"/>
                      <a:pt x="252" y="202"/>
                      <a:pt x="114" y="298"/>
                    </a:cubicBezTo>
                    <a:cubicBezTo>
                      <a:pt x="7" y="370"/>
                      <a:pt x="0" y="386"/>
                      <a:pt x="19" y="386"/>
                    </a:cubicBezTo>
                    <a:cubicBezTo>
                      <a:pt x="24" y="386"/>
                      <a:pt x="31" y="385"/>
                      <a:pt x="39" y="383"/>
                    </a:cubicBezTo>
                    <a:lnTo>
                      <a:pt x="39" y="383"/>
                    </a:lnTo>
                    <a:cubicBezTo>
                      <a:pt x="44" y="398"/>
                      <a:pt x="65" y="422"/>
                      <a:pt x="42" y="423"/>
                    </a:cubicBezTo>
                    <a:lnTo>
                      <a:pt x="42" y="423"/>
                    </a:lnTo>
                    <a:cubicBezTo>
                      <a:pt x="121" y="422"/>
                      <a:pt x="266" y="293"/>
                      <a:pt x="327" y="254"/>
                    </a:cubicBezTo>
                    <a:cubicBezTo>
                      <a:pt x="412" y="198"/>
                      <a:pt x="495" y="140"/>
                      <a:pt x="572" y="75"/>
                    </a:cubicBezTo>
                    <a:cubicBezTo>
                      <a:pt x="601" y="52"/>
                      <a:pt x="582" y="0"/>
                      <a:pt x="551" y="0"/>
                    </a:cubicBezTo>
                    <a:close/>
                    <a:moveTo>
                      <a:pt x="37" y="423"/>
                    </a:moveTo>
                    <a:lnTo>
                      <a:pt x="37" y="423"/>
                    </a:lnTo>
                    <a:cubicBezTo>
                      <a:pt x="38" y="423"/>
                      <a:pt x="40" y="423"/>
                      <a:pt x="41" y="423"/>
                    </a:cubicBezTo>
                    <a:cubicBezTo>
                      <a:pt x="41" y="423"/>
                      <a:pt x="42" y="423"/>
                      <a:pt x="42" y="423"/>
                    </a:cubicBezTo>
                    <a:lnTo>
                      <a:pt x="42" y="423"/>
                    </a:lnTo>
                    <a:cubicBezTo>
                      <a:pt x="42" y="423"/>
                      <a:pt x="42" y="423"/>
                      <a:pt x="42" y="423"/>
                    </a:cubicBezTo>
                    <a:cubicBezTo>
                      <a:pt x="40" y="423"/>
                      <a:pt x="38" y="423"/>
                      <a:pt x="37" y="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65"/>
              <p:cNvSpPr/>
              <p:nvPr/>
            </p:nvSpPr>
            <p:spPr>
              <a:xfrm>
                <a:off x="1919800" y="1519725"/>
                <a:ext cx="1562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625" h="415" extrusionOk="0">
                    <a:moveTo>
                      <a:pt x="566" y="1"/>
                    </a:moveTo>
                    <a:cubicBezTo>
                      <a:pt x="449" y="1"/>
                      <a:pt x="3" y="414"/>
                      <a:pt x="1" y="415"/>
                    </a:cubicBezTo>
                    <a:cubicBezTo>
                      <a:pt x="78" y="393"/>
                      <a:pt x="625" y="63"/>
                      <a:pt x="589" y="11"/>
                    </a:cubicBezTo>
                    <a:cubicBezTo>
                      <a:pt x="584" y="4"/>
                      <a:pt x="576" y="1"/>
                      <a:pt x="5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65"/>
              <p:cNvSpPr/>
              <p:nvPr/>
            </p:nvSpPr>
            <p:spPr>
              <a:xfrm>
                <a:off x="1917975" y="1513175"/>
                <a:ext cx="152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3" extrusionOk="0">
                    <a:moveTo>
                      <a:pt x="542" y="0"/>
                    </a:moveTo>
                    <a:cubicBezTo>
                      <a:pt x="419" y="0"/>
                      <a:pt x="1" y="403"/>
                      <a:pt x="2" y="403"/>
                    </a:cubicBezTo>
                    <a:cubicBezTo>
                      <a:pt x="2" y="403"/>
                      <a:pt x="2" y="403"/>
                      <a:pt x="2" y="403"/>
                    </a:cubicBezTo>
                    <a:cubicBezTo>
                      <a:pt x="81" y="384"/>
                      <a:pt x="609" y="75"/>
                      <a:pt x="569" y="13"/>
                    </a:cubicBezTo>
                    <a:cubicBezTo>
                      <a:pt x="563" y="4"/>
                      <a:pt x="554" y="0"/>
                      <a:pt x="5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65"/>
              <p:cNvSpPr/>
              <p:nvPr/>
            </p:nvSpPr>
            <p:spPr>
              <a:xfrm>
                <a:off x="1915275" y="1505300"/>
                <a:ext cx="1742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46" extrusionOk="0">
                    <a:moveTo>
                      <a:pt x="639" y="0"/>
                    </a:moveTo>
                    <a:cubicBezTo>
                      <a:pt x="564" y="0"/>
                      <a:pt x="316" y="188"/>
                      <a:pt x="281" y="212"/>
                    </a:cubicBezTo>
                    <a:cubicBezTo>
                      <a:pt x="246" y="236"/>
                      <a:pt x="1" y="445"/>
                      <a:pt x="14" y="445"/>
                    </a:cubicBezTo>
                    <a:cubicBezTo>
                      <a:pt x="14" y="445"/>
                      <a:pt x="14" y="445"/>
                      <a:pt x="14" y="445"/>
                    </a:cubicBezTo>
                    <a:cubicBezTo>
                      <a:pt x="103" y="435"/>
                      <a:pt x="697" y="68"/>
                      <a:pt x="657" y="8"/>
                    </a:cubicBezTo>
                    <a:cubicBezTo>
                      <a:pt x="653" y="3"/>
                      <a:pt x="647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65"/>
              <p:cNvSpPr/>
              <p:nvPr/>
            </p:nvSpPr>
            <p:spPr>
              <a:xfrm>
                <a:off x="1914825" y="1499500"/>
                <a:ext cx="152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02" extrusionOk="0">
                    <a:moveTo>
                      <a:pt x="538" y="0"/>
                    </a:moveTo>
                    <a:cubicBezTo>
                      <a:pt x="413" y="0"/>
                      <a:pt x="24" y="397"/>
                      <a:pt x="1" y="402"/>
                    </a:cubicBezTo>
                    <a:cubicBezTo>
                      <a:pt x="80" y="386"/>
                      <a:pt x="608" y="74"/>
                      <a:pt x="568" y="15"/>
                    </a:cubicBezTo>
                    <a:cubicBezTo>
                      <a:pt x="561" y="5"/>
                      <a:pt x="551" y="0"/>
                      <a:pt x="5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65"/>
              <p:cNvSpPr/>
              <p:nvPr/>
            </p:nvSpPr>
            <p:spPr>
              <a:xfrm>
                <a:off x="1911325" y="1493100"/>
                <a:ext cx="16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445" extrusionOk="0">
                    <a:moveTo>
                      <a:pt x="610" y="1"/>
                    </a:moveTo>
                    <a:cubicBezTo>
                      <a:pt x="604" y="1"/>
                      <a:pt x="597" y="3"/>
                      <a:pt x="590" y="7"/>
                    </a:cubicBezTo>
                    <a:cubicBezTo>
                      <a:pt x="465" y="91"/>
                      <a:pt x="337" y="173"/>
                      <a:pt x="211" y="257"/>
                    </a:cubicBezTo>
                    <a:cubicBezTo>
                      <a:pt x="148" y="299"/>
                      <a:pt x="88" y="343"/>
                      <a:pt x="27" y="389"/>
                    </a:cubicBezTo>
                    <a:cubicBezTo>
                      <a:pt x="1" y="409"/>
                      <a:pt x="19" y="445"/>
                      <a:pt x="45" y="445"/>
                    </a:cubicBezTo>
                    <a:cubicBezTo>
                      <a:pt x="50" y="445"/>
                      <a:pt x="55" y="443"/>
                      <a:pt x="60" y="441"/>
                    </a:cubicBezTo>
                    <a:cubicBezTo>
                      <a:pt x="191" y="365"/>
                      <a:pt x="317" y="281"/>
                      <a:pt x="443" y="196"/>
                    </a:cubicBezTo>
                    <a:cubicBezTo>
                      <a:pt x="505" y="154"/>
                      <a:pt x="567" y="112"/>
                      <a:pt x="631" y="70"/>
                    </a:cubicBezTo>
                    <a:cubicBezTo>
                      <a:pt x="665" y="49"/>
                      <a:pt x="642" y="1"/>
                      <a:pt x="6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65"/>
              <p:cNvSpPr/>
              <p:nvPr/>
            </p:nvSpPr>
            <p:spPr>
              <a:xfrm>
                <a:off x="1910100" y="1492625"/>
                <a:ext cx="103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63" extrusionOk="0">
                    <a:moveTo>
                      <a:pt x="335" y="0"/>
                    </a:moveTo>
                    <a:cubicBezTo>
                      <a:pt x="234" y="0"/>
                      <a:pt x="0" y="262"/>
                      <a:pt x="20" y="262"/>
                    </a:cubicBezTo>
                    <a:cubicBezTo>
                      <a:pt x="20" y="262"/>
                      <a:pt x="21" y="262"/>
                      <a:pt x="21" y="262"/>
                    </a:cubicBezTo>
                    <a:cubicBezTo>
                      <a:pt x="66" y="257"/>
                      <a:pt x="414" y="87"/>
                      <a:pt x="368" y="17"/>
                    </a:cubicBezTo>
                    <a:cubicBezTo>
                      <a:pt x="360" y="5"/>
                      <a:pt x="349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65"/>
              <p:cNvSpPr/>
              <p:nvPr/>
            </p:nvSpPr>
            <p:spPr>
              <a:xfrm>
                <a:off x="2027650" y="1659975"/>
                <a:ext cx="217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616" extrusionOk="0">
                    <a:moveTo>
                      <a:pt x="781" y="0"/>
                    </a:moveTo>
                    <a:cubicBezTo>
                      <a:pt x="705" y="0"/>
                      <a:pt x="383" y="303"/>
                      <a:pt x="329" y="345"/>
                    </a:cubicBezTo>
                    <a:cubicBezTo>
                      <a:pt x="300" y="368"/>
                      <a:pt x="1" y="604"/>
                      <a:pt x="35" y="613"/>
                    </a:cubicBezTo>
                    <a:cubicBezTo>
                      <a:pt x="43" y="614"/>
                      <a:pt x="50" y="615"/>
                      <a:pt x="58" y="615"/>
                    </a:cubicBezTo>
                    <a:cubicBezTo>
                      <a:pt x="175" y="615"/>
                      <a:pt x="331" y="433"/>
                      <a:pt x="410" y="373"/>
                    </a:cubicBezTo>
                    <a:cubicBezTo>
                      <a:pt x="457" y="337"/>
                      <a:pt x="868" y="49"/>
                      <a:pt x="790" y="3"/>
                    </a:cubicBezTo>
                    <a:cubicBezTo>
                      <a:pt x="788" y="1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65"/>
              <p:cNvSpPr/>
              <p:nvPr/>
            </p:nvSpPr>
            <p:spPr>
              <a:xfrm>
                <a:off x="2045925" y="1642375"/>
                <a:ext cx="116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778" extrusionOk="0">
                    <a:moveTo>
                      <a:pt x="368" y="0"/>
                    </a:moveTo>
                    <a:cubicBezTo>
                      <a:pt x="300" y="0"/>
                      <a:pt x="167" y="378"/>
                      <a:pt x="141" y="431"/>
                    </a:cubicBezTo>
                    <a:cubicBezTo>
                      <a:pt x="94" y="530"/>
                      <a:pt x="47" y="629"/>
                      <a:pt x="9" y="734"/>
                    </a:cubicBezTo>
                    <a:cubicBezTo>
                      <a:pt x="0" y="756"/>
                      <a:pt x="20" y="777"/>
                      <a:pt x="39" y="777"/>
                    </a:cubicBezTo>
                    <a:cubicBezTo>
                      <a:pt x="48" y="777"/>
                      <a:pt x="58" y="772"/>
                      <a:pt x="63" y="760"/>
                    </a:cubicBezTo>
                    <a:cubicBezTo>
                      <a:pt x="106" y="674"/>
                      <a:pt x="466" y="71"/>
                      <a:pt x="379" y="4"/>
                    </a:cubicBezTo>
                    <a:cubicBezTo>
                      <a:pt x="376" y="1"/>
                      <a:pt x="372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65"/>
              <p:cNvSpPr/>
              <p:nvPr/>
            </p:nvSpPr>
            <p:spPr>
              <a:xfrm>
                <a:off x="2033200" y="1646525"/>
                <a:ext cx="216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864" h="561" extrusionOk="0">
                    <a:moveTo>
                      <a:pt x="816" y="0"/>
                    </a:moveTo>
                    <a:cubicBezTo>
                      <a:pt x="810" y="0"/>
                      <a:pt x="802" y="2"/>
                      <a:pt x="791" y="6"/>
                    </a:cubicBezTo>
                    <a:cubicBezTo>
                      <a:pt x="677" y="41"/>
                      <a:pt x="1" y="529"/>
                      <a:pt x="102" y="559"/>
                    </a:cubicBezTo>
                    <a:cubicBezTo>
                      <a:pt x="104" y="560"/>
                      <a:pt x="106" y="560"/>
                      <a:pt x="108" y="560"/>
                    </a:cubicBezTo>
                    <a:cubicBezTo>
                      <a:pt x="184" y="560"/>
                      <a:pt x="442" y="302"/>
                      <a:pt x="504" y="259"/>
                    </a:cubicBezTo>
                    <a:cubicBezTo>
                      <a:pt x="582" y="205"/>
                      <a:pt x="667" y="161"/>
                      <a:pt x="744" y="107"/>
                    </a:cubicBezTo>
                    <a:lnTo>
                      <a:pt x="744" y="107"/>
                    </a:lnTo>
                    <a:cubicBezTo>
                      <a:pt x="736" y="113"/>
                      <a:pt x="732" y="115"/>
                      <a:pt x="731" y="115"/>
                    </a:cubicBezTo>
                    <a:cubicBezTo>
                      <a:pt x="723" y="115"/>
                      <a:pt x="864" y="0"/>
                      <a:pt x="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65"/>
              <p:cNvSpPr/>
              <p:nvPr/>
            </p:nvSpPr>
            <p:spPr>
              <a:xfrm>
                <a:off x="2030625" y="1654600"/>
                <a:ext cx="20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567" extrusionOk="0">
                    <a:moveTo>
                      <a:pt x="769" y="1"/>
                    </a:moveTo>
                    <a:cubicBezTo>
                      <a:pt x="764" y="1"/>
                      <a:pt x="757" y="2"/>
                      <a:pt x="748" y="6"/>
                    </a:cubicBezTo>
                    <a:cubicBezTo>
                      <a:pt x="597" y="60"/>
                      <a:pt x="479" y="190"/>
                      <a:pt x="357" y="291"/>
                    </a:cubicBezTo>
                    <a:cubicBezTo>
                      <a:pt x="317" y="326"/>
                      <a:pt x="0" y="520"/>
                      <a:pt x="71" y="561"/>
                    </a:cubicBezTo>
                    <a:cubicBezTo>
                      <a:pt x="77" y="565"/>
                      <a:pt x="84" y="566"/>
                      <a:pt x="91" y="566"/>
                    </a:cubicBezTo>
                    <a:cubicBezTo>
                      <a:pt x="184" y="566"/>
                      <a:pt x="419" y="342"/>
                      <a:pt x="470" y="299"/>
                    </a:cubicBezTo>
                    <a:cubicBezTo>
                      <a:pt x="540" y="242"/>
                      <a:pt x="614" y="189"/>
                      <a:pt x="683" y="129"/>
                    </a:cubicBezTo>
                    <a:lnTo>
                      <a:pt x="683" y="129"/>
                    </a:lnTo>
                    <a:cubicBezTo>
                      <a:pt x="683" y="129"/>
                      <a:pt x="682" y="130"/>
                      <a:pt x="683" y="130"/>
                    </a:cubicBezTo>
                    <a:cubicBezTo>
                      <a:pt x="683" y="130"/>
                      <a:pt x="689" y="124"/>
                      <a:pt x="703" y="112"/>
                    </a:cubicBezTo>
                    <a:lnTo>
                      <a:pt x="703" y="112"/>
                    </a:lnTo>
                    <a:cubicBezTo>
                      <a:pt x="696" y="117"/>
                      <a:pt x="690" y="123"/>
                      <a:pt x="683" y="129"/>
                    </a:cubicBezTo>
                    <a:lnTo>
                      <a:pt x="683" y="129"/>
                    </a:lnTo>
                    <a:cubicBezTo>
                      <a:pt x="694" y="117"/>
                      <a:pt x="810" y="1"/>
                      <a:pt x="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8" name="Google Shape;1568;p65"/>
            <p:cNvGrpSpPr/>
            <p:nvPr/>
          </p:nvGrpSpPr>
          <p:grpSpPr>
            <a:xfrm rot="4505253" flipH="1">
              <a:off x="2827650" y="3608354"/>
              <a:ext cx="415889" cy="763349"/>
              <a:chOff x="1484675" y="2552875"/>
              <a:chExt cx="111300" cy="204275"/>
            </a:xfrm>
          </p:grpSpPr>
          <p:sp>
            <p:nvSpPr>
              <p:cNvPr id="1569" name="Google Shape;1569;p65"/>
              <p:cNvSpPr/>
              <p:nvPr/>
            </p:nvSpPr>
            <p:spPr>
              <a:xfrm>
                <a:off x="1549500" y="2696950"/>
                <a:ext cx="341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408" extrusionOk="0">
                    <a:moveTo>
                      <a:pt x="1303" y="0"/>
                    </a:moveTo>
                    <a:cubicBezTo>
                      <a:pt x="1177" y="0"/>
                      <a:pt x="674" y="1089"/>
                      <a:pt x="600" y="1222"/>
                    </a:cubicBezTo>
                    <a:cubicBezTo>
                      <a:pt x="483" y="1432"/>
                      <a:pt x="374" y="1645"/>
                      <a:pt x="265" y="1856"/>
                    </a:cubicBezTo>
                    <a:cubicBezTo>
                      <a:pt x="216" y="1950"/>
                      <a:pt x="169" y="2044"/>
                      <a:pt x="121" y="2137"/>
                    </a:cubicBezTo>
                    <a:cubicBezTo>
                      <a:pt x="108" y="2163"/>
                      <a:pt x="1" y="2407"/>
                      <a:pt x="19" y="2407"/>
                    </a:cubicBezTo>
                    <a:cubicBezTo>
                      <a:pt x="19" y="2407"/>
                      <a:pt x="20" y="2407"/>
                      <a:pt x="21" y="2406"/>
                    </a:cubicBezTo>
                    <a:cubicBezTo>
                      <a:pt x="143" y="2325"/>
                      <a:pt x="201" y="2105"/>
                      <a:pt x="259" y="1991"/>
                    </a:cubicBezTo>
                    <a:cubicBezTo>
                      <a:pt x="388" y="1741"/>
                      <a:pt x="514" y="1493"/>
                      <a:pt x="652" y="1247"/>
                    </a:cubicBezTo>
                    <a:cubicBezTo>
                      <a:pt x="783" y="1014"/>
                      <a:pt x="915" y="781"/>
                      <a:pt x="1045" y="548"/>
                    </a:cubicBezTo>
                    <a:cubicBezTo>
                      <a:pt x="1077" y="488"/>
                      <a:pt x="1365" y="5"/>
                      <a:pt x="1304" y="0"/>
                    </a:cubicBezTo>
                    <a:cubicBezTo>
                      <a:pt x="1303" y="0"/>
                      <a:pt x="1303" y="0"/>
                      <a:pt x="1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65"/>
              <p:cNvSpPr/>
              <p:nvPr/>
            </p:nvSpPr>
            <p:spPr>
              <a:xfrm>
                <a:off x="1556025" y="2696450"/>
                <a:ext cx="2972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7" extrusionOk="0">
                    <a:moveTo>
                      <a:pt x="381" y="0"/>
                    </a:moveTo>
                    <a:cubicBezTo>
                      <a:pt x="337" y="0"/>
                      <a:pt x="293" y="1"/>
                      <a:pt x="248" y="3"/>
                    </a:cubicBezTo>
                    <a:cubicBezTo>
                      <a:pt x="233" y="3"/>
                      <a:pt x="1" y="76"/>
                      <a:pt x="106" y="76"/>
                    </a:cubicBezTo>
                    <a:cubicBezTo>
                      <a:pt x="108" y="76"/>
                      <a:pt x="112" y="76"/>
                      <a:pt x="115" y="76"/>
                    </a:cubicBezTo>
                    <a:cubicBezTo>
                      <a:pt x="197" y="74"/>
                      <a:pt x="280" y="73"/>
                      <a:pt x="362" y="73"/>
                    </a:cubicBezTo>
                    <a:cubicBezTo>
                      <a:pt x="457" y="73"/>
                      <a:pt x="552" y="74"/>
                      <a:pt x="646" y="75"/>
                    </a:cubicBezTo>
                    <a:cubicBezTo>
                      <a:pt x="670" y="75"/>
                      <a:pt x="693" y="75"/>
                      <a:pt x="717" y="75"/>
                    </a:cubicBezTo>
                    <a:cubicBezTo>
                      <a:pt x="781" y="75"/>
                      <a:pt x="846" y="74"/>
                      <a:pt x="911" y="73"/>
                    </a:cubicBezTo>
                    <a:lnTo>
                      <a:pt x="911" y="73"/>
                    </a:lnTo>
                    <a:cubicBezTo>
                      <a:pt x="905" y="73"/>
                      <a:pt x="901" y="73"/>
                      <a:pt x="897" y="73"/>
                    </a:cubicBezTo>
                    <a:cubicBezTo>
                      <a:pt x="801" y="73"/>
                      <a:pt x="1188" y="36"/>
                      <a:pt x="1045" y="28"/>
                    </a:cubicBezTo>
                    <a:cubicBezTo>
                      <a:pt x="868" y="17"/>
                      <a:pt x="691" y="7"/>
                      <a:pt x="513" y="3"/>
                    </a:cubicBezTo>
                    <a:cubicBezTo>
                      <a:pt x="469" y="1"/>
                      <a:pt x="425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65"/>
              <p:cNvSpPr/>
              <p:nvPr/>
            </p:nvSpPr>
            <p:spPr>
              <a:xfrm>
                <a:off x="1559025" y="2573225"/>
                <a:ext cx="35425" cy="1246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4987" extrusionOk="0">
                    <a:moveTo>
                      <a:pt x="1369" y="0"/>
                    </a:moveTo>
                    <a:cubicBezTo>
                      <a:pt x="1360" y="0"/>
                      <a:pt x="1352" y="7"/>
                      <a:pt x="1345" y="24"/>
                    </a:cubicBezTo>
                    <a:cubicBezTo>
                      <a:pt x="1250" y="280"/>
                      <a:pt x="1162" y="535"/>
                      <a:pt x="1080" y="794"/>
                    </a:cubicBezTo>
                    <a:cubicBezTo>
                      <a:pt x="928" y="1274"/>
                      <a:pt x="798" y="1760"/>
                      <a:pt x="673" y="2246"/>
                    </a:cubicBezTo>
                    <a:cubicBezTo>
                      <a:pt x="544" y="2740"/>
                      <a:pt x="414" y="3233"/>
                      <a:pt x="294" y="3727"/>
                    </a:cubicBezTo>
                    <a:cubicBezTo>
                      <a:pt x="234" y="3973"/>
                      <a:pt x="164" y="4219"/>
                      <a:pt x="97" y="4465"/>
                    </a:cubicBezTo>
                    <a:cubicBezTo>
                      <a:pt x="68" y="4566"/>
                      <a:pt x="37" y="4665"/>
                      <a:pt x="12" y="4768"/>
                    </a:cubicBezTo>
                    <a:cubicBezTo>
                      <a:pt x="8" y="4785"/>
                      <a:pt x="0" y="4987"/>
                      <a:pt x="12" y="4987"/>
                    </a:cubicBezTo>
                    <a:cubicBezTo>
                      <a:pt x="14" y="4987"/>
                      <a:pt x="16" y="4983"/>
                      <a:pt x="18" y="4976"/>
                    </a:cubicBezTo>
                    <a:cubicBezTo>
                      <a:pt x="247" y="4155"/>
                      <a:pt x="464" y="3329"/>
                      <a:pt x="681" y="2505"/>
                    </a:cubicBezTo>
                    <a:cubicBezTo>
                      <a:pt x="790" y="2094"/>
                      <a:pt x="889" y="1680"/>
                      <a:pt x="1007" y="1269"/>
                    </a:cubicBezTo>
                    <a:cubicBezTo>
                      <a:pt x="1073" y="1043"/>
                      <a:pt x="1142" y="818"/>
                      <a:pt x="1215" y="595"/>
                    </a:cubicBezTo>
                    <a:cubicBezTo>
                      <a:pt x="1252" y="482"/>
                      <a:pt x="1290" y="371"/>
                      <a:pt x="1330" y="260"/>
                    </a:cubicBezTo>
                    <a:cubicBezTo>
                      <a:pt x="1349" y="205"/>
                      <a:pt x="1416" y="120"/>
                      <a:pt x="1405" y="70"/>
                    </a:cubicBezTo>
                    <a:lnTo>
                      <a:pt x="1405" y="70"/>
                    </a:lnTo>
                    <a:cubicBezTo>
                      <a:pt x="1408" y="65"/>
                      <a:pt x="1410" y="58"/>
                      <a:pt x="1410" y="47"/>
                    </a:cubicBezTo>
                    <a:cubicBezTo>
                      <a:pt x="1410" y="31"/>
                      <a:pt x="1389" y="0"/>
                      <a:pt x="1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65"/>
              <p:cNvSpPr/>
              <p:nvPr/>
            </p:nvSpPr>
            <p:spPr>
              <a:xfrm>
                <a:off x="1517150" y="2696525"/>
                <a:ext cx="33025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422" extrusionOk="0">
                    <a:moveTo>
                      <a:pt x="63" y="1"/>
                    </a:moveTo>
                    <a:cubicBezTo>
                      <a:pt x="63" y="1"/>
                      <a:pt x="63" y="1"/>
                      <a:pt x="62" y="1"/>
                    </a:cubicBezTo>
                    <a:cubicBezTo>
                      <a:pt x="0" y="5"/>
                      <a:pt x="278" y="492"/>
                      <a:pt x="311" y="551"/>
                    </a:cubicBezTo>
                    <a:cubicBezTo>
                      <a:pt x="436" y="787"/>
                      <a:pt x="563" y="1022"/>
                      <a:pt x="689" y="1258"/>
                    </a:cubicBezTo>
                    <a:cubicBezTo>
                      <a:pt x="824" y="1506"/>
                      <a:pt x="945" y="1760"/>
                      <a:pt x="1069" y="2013"/>
                    </a:cubicBezTo>
                    <a:cubicBezTo>
                      <a:pt x="1111" y="2097"/>
                      <a:pt x="1151" y="2181"/>
                      <a:pt x="1195" y="2265"/>
                    </a:cubicBezTo>
                    <a:cubicBezTo>
                      <a:pt x="1201" y="2275"/>
                      <a:pt x="1299" y="2421"/>
                      <a:pt x="1318" y="2421"/>
                    </a:cubicBezTo>
                    <a:cubicBezTo>
                      <a:pt x="1320" y="2421"/>
                      <a:pt x="1321" y="2420"/>
                      <a:pt x="1321" y="2416"/>
                    </a:cubicBezTo>
                    <a:cubicBezTo>
                      <a:pt x="1316" y="2253"/>
                      <a:pt x="1139" y="2028"/>
                      <a:pt x="1066" y="1878"/>
                    </a:cubicBezTo>
                    <a:cubicBezTo>
                      <a:pt x="962" y="1666"/>
                      <a:pt x="860" y="1453"/>
                      <a:pt x="747" y="1244"/>
                    </a:cubicBezTo>
                    <a:cubicBezTo>
                      <a:pt x="674" y="1108"/>
                      <a:pt x="187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65"/>
              <p:cNvSpPr/>
              <p:nvPr/>
            </p:nvSpPr>
            <p:spPr>
              <a:xfrm>
                <a:off x="1514975" y="2695950"/>
                <a:ext cx="2815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77" extrusionOk="0">
                    <a:moveTo>
                      <a:pt x="873" y="1"/>
                    </a:moveTo>
                    <a:cubicBezTo>
                      <a:pt x="739" y="1"/>
                      <a:pt x="591" y="13"/>
                      <a:pt x="546" y="13"/>
                    </a:cubicBezTo>
                    <a:cubicBezTo>
                      <a:pt x="457" y="16"/>
                      <a:pt x="370" y="18"/>
                      <a:pt x="280" y="23"/>
                    </a:cubicBezTo>
                    <a:cubicBezTo>
                      <a:pt x="291" y="22"/>
                      <a:pt x="299" y="22"/>
                      <a:pt x="304" y="22"/>
                    </a:cubicBezTo>
                    <a:cubicBezTo>
                      <a:pt x="384" y="22"/>
                      <a:pt x="0" y="62"/>
                      <a:pt x="147" y="71"/>
                    </a:cubicBezTo>
                    <a:cubicBezTo>
                      <a:pt x="193" y="73"/>
                      <a:pt x="362" y="77"/>
                      <a:pt x="546" y="77"/>
                    </a:cubicBezTo>
                    <a:cubicBezTo>
                      <a:pt x="819" y="77"/>
                      <a:pt x="1126" y="70"/>
                      <a:pt x="1111" y="43"/>
                    </a:cubicBezTo>
                    <a:cubicBezTo>
                      <a:pt x="1093" y="10"/>
                      <a:pt x="988" y="1"/>
                      <a:pt x="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65"/>
              <p:cNvSpPr/>
              <p:nvPr/>
            </p:nvSpPr>
            <p:spPr>
              <a:xfrm>
                <a:off x="1508475" y="2572650"/>
                <a:ext cx="3402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014" extrusionOk="0">
                    <a:moveTo>
                      <a:pt x="1279" y="4860"/>
                    </a:moveTo>
                    <a:cubicBezTo>
                      <a:pt x="1280" y="4866"/>
                      <a:pt x="1282" y="4873"/>
                      <a:pt x="1284" y="4881"/>
                    </a:cubicBezTo>
                    <a:cubicBezTo>
                      <a:pt x="1282" y="4874"/>
                      <a:pt x="1280" y="4867"/>
                      <a:pt x="1279" y="4860"/>
                    </a:cubicBezTo>
                    <a:close/>
                    <a:moveTo>
                      <a:pt x="55" y="1"/>
                    </a:moveTo>
                    <a:cubicBezTo>
                      <a:pt x="54" y="1"/>
                      <a:pt x="54" y="1"/>
                      <a:pt x="53" y="1"/>
                    </a:cubicBezTo>
                    <a:cubicBezTo>
                      <a:pt x="1" y="7"/>
                      <a:pt x="23" y="53"/>
                      <a:pt x="50" y="67"/>
                    </a:cubicBezTo>
                    <a:lnTo>
                      <a:pt x="50" y="67"/>
                    </a:lnTo>
                    <a:cubicBezTo>
                      <a:pt x="29" y="162"/>
                      <a:pt x="146" y="398"/>
                      <a:pt x="170" y="477"/>
                    </a:cubicBezTo>
                    <a:cubicBezTo>
                      <a:pt x="239" y="698"/>
                      <a:pt x="306" y="922"/>
                      <a:pt x="367" y="1144"/>
                    </a:cubicBezTo>
                    <a:cubicBezTo>
                      <a:pt x="490" y="1594"/>
                      <a:pt x="596" y="2045"/>
                      <a:pt x="703" y="2497"/>
                    </a:cubicBezTo>
                    <a:cubicBezTo>
                      <a:pt x="811" y="2954"/>
                      <a:pt x="924" y="3410"/>
                      <a:pt x="1031" y="3868"/>
                    </a:cubicBezTo>
                    <a:cubicBezTo>
                      <a:pt x="1085" y="4094"/>
                      <a:pt x="1141" y="4318"/>
                      <a:pt x="1199" y="4545"/>
                    </a:cubicBezTo>
                    <a:cubicBezTo>
                      <a:pt x="1226" y="4650"/>
                      <a:pt x="1253" y="4754"/>
                      <a:pt x="1279" y="4860"/>
                    </a:cubicBezTo>
                    <a:lnTo>
                      <a:pt x="1279" y="4860"/>
                    </a:lnTo>
                    <a:cubicBezTo>
                      <a:pt x="1274" y="4839"/>
                      <a:pt x="1273" y="4830"/>
                      <a:pt x="1274" y="4830"/>
                    </a:cubicBezTo>
                    <a:lnTo>
                      <a:pt x="1274" y="4830"/>
                    </a:lnTo>
                    <a:cubicBezTo>
                      <a:pt x="1280" y="4830"/>
                      <a:pt x="1342" y="5013"/>
                      <a:pt x="1357" y="5013"/>
                    </a:cubicBezTo>
                    <a:cubicBezTo>
                      <a:pt x="1360" y="5013"/>
                      <a:pt x="1361" y="5006"/>
                      <a:pt x="1359" y="4988"/>
                    </a:cubicBezTo>
                    <a:cubicBezTo>
                      <a:pt x="1318" y="4587"/>
                      <a:pt x="1167" y="4186"/>
                      <a:pt x="1078" y="3791"/>
                    </a:cubicBezTo>
                    <a:cubicBezTo>
                      <a:pt x="983" y="3366"/>
                      <a:pt x="877" y="2943"/>
                      <a:pt x="773" y="2519"/>
                    </a:cubicBezTo>
                    <a:cubicBezTo>
                      <a:pt x="716" y="2283"/>
                      <a:pt x="238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65"/>
              <p:cNvSpPr/>
              <p:nvPr/>
            </p:nvSpPr>
            <p:spPr>
              <a:xfrm>
                <a:off x="1509075" y="2572175"/>
                <a:ext cx="86900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3476" h="104" extrusionOk="0">
                    <a:moveTo>
                      <a:pt x="1043" y="0"/>
                    </a:moveTo>
                    <a:cubicBezTo>
                      <a:pt x="461" y="0"/>
                      <a:pt x="0" y="16"/>
                      <a:pt x="1" y="63"/>
                    </a:cubicBezTo>
                    <a:cubicBezTo>
                      <a:pt x="1" y="93"/>
                      <a:pt x="183" y="102"/>
                      <a:pt x="428" y="102"/>
                    </a:cubicBezTo>
                    <a:cubicBezTo>
                      <a:pt x="896" y="102"/>
                      <a:pt x="1596" y="67"/>
                      <a:pt x="1693" y="65"/>
                    </a:cubicBezTo>
                    <a:cubicBezTo>
                      <a:pt x="1774" y="63"/>
                      <a:pt x="1855" y="62"/>
                      <a:pt x="1935" y="62"/>
                    </a:cubicBezTo>
                    <a:cubicBezTo>
                      <a:pt x="2162" y="62"/>
                      <a:pt x="2388" y="70"/>
                      <a:pt x="2615" y="82"/>
                    </a:cubicBezTo>
                    <a:cubicBezTo>
                      <a:pt x="2791" y="91"/>
                      <a:pt x="2968" y="100"/>
                      <a:pt x="3145" y="104"/>
                    </a:cubicBezTo>
                    <a:cubicBezTo>
                      <a:pt x="3167" y="104"/>
                      <a:pt x="3476" y="58"/>
                      <a:pt x="3376" y="52"/>
                    </a:cubicBezTo>
                    <a:cubicBezTo>
                      <a:pt x="3202" y="39"/>
                      <a:pt x="1969" y="0"/>
                      <a:pt x="10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65"/>
              <p:cNvSpPr/>
              <p:nvPr/>
            </p:nvSpPr>
            <p:spPr>
              <a:xfrm>
                <a:off x="1523325" y="2701925"/>
                <a:ext cx="5220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846" extrusionOk="0">
                    <a:moveTo>
                      <a:pt x="1283" y="1"/>
                    </a:moveTo>
                    <a:cubicBezTo>
                      <a:pt x="1079" y="1"/>
                      <a:pt x="872" y="2"/>
                      <a:pt x="667" y="5"/>
                    </a:cubicBezTo>
                    <a:cubicBezTo>
                      <a:pt x="541" y="6"/>
                      <a:pt x="415" y="12"/>
                      <a:pt x="292" y="35"/>
                    </a:cubicBezTo>
                    <a:cubicBezTo>
                      <a:pt x="295" y="35"/>
                      <a:pt x="297" y="35"/>
                      <a:pt x="298" y="35"/>
                    </a:cubicBezTo>
                    <a:cubicBezTo>
                      <a:pt x="318" y="35"/>
                      <a:pt x="0" y="132"/>
                      <a:pt x="180" y="136"/>
                    </a:cubicBezTo>
                    <a:cubicBezTo>
                      <a:pt x="670" y="145"/>
                      <a:pt x="1155" y="198"/>
                      <a:pt x="1645" y="215"/>
                    </a:cubicBezTo>
                    <a:cubicBezTo>
                      <a:pt x="1208" y="269"/>
                      <a:pt x="652" y="185"/>
                      <a:pt x="258" y="374"/>
                    </a:cubicBezTo>
                    <a:cubicBezTo>
                      <a:pt x="132" y="434"/>
                      <a:pt x="728" y="505"/>
                      <a:pt x="778" y="509"/>
                    </a:cubicBezTo>
                    <a:cubicBezTo>
                      <a:pt x="1072" y="534"/>
                      <a:pt x="1369" y="530"/>
                      <a:pt x="1663" y="560"/>
                    </a:cubicBezTo>
                    <a:cubicBezTo>
                      <a:pt x="1322" y="636"/>
                      <a:pt x="903" y="613"/>
                      <a:pt x="592" y="760"/>
                    </a:cubicBezTo>
                    <a:cubicBezTo>
                      <a:pt x="361" y="870"/>
                      <a:pt x="641" y="893"/>
                      <a:pt x="761" y="899"/>
                    </a:cubicBezTo>
                    <a:cubicBezTo>
                      <a:pt x="796" y="901"/>
                      <a:pt x="830" y="901"/>
                      <a:pt x="865" y="901"/>
                    </a:cubicBezTo>
                    <a:cubicBezTo>
                      <a:pt x="968" y="901"/>
                      <a:pt x="1072" y="896"/>
                      <a:pt x="1175" y="896"/>
                    </a:cubicBezTo>
                    <a:cubicBezTo>
                      <a:pt x="1276" y="896"/>
                      <a:pt x="1376" y="901"/>
                      <a:pt x="1475" y="920"/>
                    </a:cubicBezTo>
                    <a:cubicBezTo>
                      <a:pt x="1208" y="992"/>
                      <a:pt x="907" y="932"/>
                      <a:pt x="654" y="1051"/>
                    </a:cubicBezTo>
                    <a:cubicBezTo>
                      <a:pt x="546" y="1103"/>
                      <a:pt x="768" y="1114"/>
                      <a:pt x="813" y="1114"/>
                    </a:cubicBezTo>
                    <a:cubicBezTo>
                      <a:pt x="824" y="1114"/>
                      <a:pt x="824" y="1113"/>
                      <a:pt x="804" y="1112"/>
                    </a:cubicBezTo>
                    <a:lnTo>
                      <a:pt x="804" y="1112"/>
                    </a:lnTo>
                    <a:cubicBezTo>
                      <a:pt x="980" y="1120"/>
                      <a:pt x="1158" y="1130"/>
                      <a:pt x="1331" y="1159"/>
                    </a:cubicBezTo>
                    <a:cubicBezTo>
                      <a:pt x="1260" y="1193"/>
                      <a:pt x="770" y="1327"/>
                      <a:pt x="771" y="1379"/>
                    </a:cubicBezTo>
                    <a:cubicBezTo>
                      <a:pt x="771" y="1450"/>
                      <a:pt x="1160" y="1468"/>
                      <a:pt x="1220" y="1478"/>
                    </a:cubicBezTo>
                    <a:cubicBezTo>
                      <a:pt x="1180" y="1499"/>
                      <a:pt x="878" y="1600"/>
                      <a:pt x="886" y="1639"/>
                    </a:cubicBezTo>
                    <a:cubicBezTo>
                      <a:pt x="892" y="1672"/>
                      <a:pt x="1096" y="1701"/>
                      <a:pt x="1131" y="1722"/>
                    </a:cubicBezTo>
                    <a:cubicBezTo>
                      <a:pt x="1122" y="1732"/>
                      <a:pt x="1038" y="1845"/>
                      <a:pt x="1050" y="1845"/>
                    </a:cubicBezTo>
                    <a:cubicBezTo>
                      <a:pt x="1051" y="1845"/>
                      <a:pt x="1055" y="1843"/>
                      <a:pt x="1060" y="1839"/>
                    </a:cubicBezTo>
                    <a:lnTo>
                      <a:pt x="1060" y="1839"/>
                    </a:lnTo>
                    <a:cubicBezTo>
                      <a:pt x="1058" y="1841"/>
                      <a:pt x="1057" y="1842"/>
                      <a:pt x="1057" y="1842"/>
                    </a:cubicBezTo>
                    <a:cubicBezTo>
                      <a:pt x="1057" y="1842"/>
                      <a:pt x="1075" y="1826"/>
                      <a:pt x="1075" y="1826"/>
                    </a:cubicBezTo>
                    <a:lnTo>
                      <a:pt x="1075" y="1826"/>
                    </a:lnTo>
                    <a:cubicBezTo>
                      <a:pt x="1075" y="1826"/>
                      <a:pt x="1071" y="1829"/>
                      <a:pt x="1060" y="1839"/>
                    </a:cubicBezTo>
                    <a:cubicBezTo>
                      <a:pt x="1210" y="1712"/>
                      <a:pt x="1192" y="1686"/>
                      <a:pt x="980" y="1631"/>
                    </a:cubicBezTo>
                    <a:cubicBezTo>
                      <a:pt x="1029" y="1612"/>
                      <a:pt x="1316" y="1521"/>
                      <a:pt x="1310" y="1467"/>
                    </a:cubicBezTo>
                    <a:cubicBezTo>
                      <a:pt x="1304" y="1424"/>
                      <a:pt x="943" y="1392"/>
                      <a:pt x="888" y="1377"/>
                    </a:cubicBezTo>
                    <a:cubicBezTo>
                      <a:pt x="969" y="1352"/>
                      <a:pt x="1448" y="1231"/>
                      <a:pt x="1439" y="1144"/>
                    </a:cubicBezTo>
                    <a:cubicBezTo>
                      <a:pt x="1431" y="1074"/>
                      <a:pt x="912" y="1059"/>
                      <a:pt x="839" y="1055"/>
                    </a:cubicBezTo>
                    <a:cubicBezTo>
                      <a:pt x="922" y="1037"/>
                      <a:pt x="1627" y="1004"/>
                      <a:pt x="1608" y="912"/>
                    </a:cubicBezTo>
                    <a:cubicBezTo>
                      <a:pt x="1582" y="791"/>
                      <a:pt x="767" y="842"/>
                      <a:pt x="641" y="819"/>
                    </a:cubicBezTo>
                    <a:cubicBezTo>
                      <a:pt x="799" y="745"/>
                      <a:pt x="1837" y="679"/>
                      <a:pt x="1848" y="549"/>
                    </a:cubicBezTo>
                    <a:cubicBezTo>
                      <a:pt x="1852" y="499"/>
                      <a:pt x="556" y="413"/>
                      <a:pt x="432" y="393"/>
                    </a:cubicBezTo>
                    <a:cubicBezTo>
                      <a:pt x="597" y="346"/>
                      <a:pt x="1963" y="315"/>
                      <a:pt x="1947" y="187"/>
                    </a:cubicBezTo>
                    <a:cubicBezTo>
                      <a:pt x="1944" y="152"/>
                      <a:pt x="692" y="89"/>
                      <a:pt x="560" y="79"/>
                    </a:cubicBezTo>
                    <a:cubicBezTo>
                      <a:pt x="630" y="75"/>
                      <a:pt x="702" y="73"/>
                      <a:pt x="775" y="73"/>
                    </a:cubicBezTo>
                    <a:cubicBezTo>
                      <a:pt x="1022" y="73"/>
                      <a:pt x="1278" y="93"/>
                      <a:pt x="1528" y="93"/>
                    </a:cubicBezTo>
                    <a:cubicBezTo>
                      <a:pt x="1663" y="93"/>
                      <a:pt x="1796" y="87"/>
                      <a:pt x="1925" y="69"/>
                    </a:cubicBezTo>
                    <a:cubicBezTo>
                      <a:pt x="2077" y="47"/>
                      <a:pt x="2088" y="4"/>
                      <a:pt x="1990" y="4"/>
                    </a:cubicBezTo>
                    <a:cubicBezTo>
                      <a:pt x="1970" y="4"/>
                      <a:pt x="1947" y="5"/>
                      <a:pt x="1920" y="9"/>
                    </a:cubicBezTo>
                    <a:cubicBezTo>
                      <a:pt x="1862" y="17"/>
                      <a:pt x="1804" y="19"/>
                      <a:pt x="1745" y="19"/>
                    </a:cubicBezTo>
                    <a:cubicBezTo>
                      <a:pt x="1591" y="19"/>
                      <a:pt x="1435" y="1"/>
                      <a:pt x="1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65"/>
              <p:cNvSpPr/>
              <p:nvPr/>
            </p:nvSpPr>
            <p:spPr>
              <a:xfrm>
                <a:off x="1518800" y="2578950"/>
                <a:ext cx="64150" cy="117225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4689" extrusionOk="0">
                    <a:moveTo>
                      <a:pt x="2307" y="0"/>
                    </a:moveTo>
                    <a:cubicBezTo>
                      <a:pt x="2269" y="0"/>
                      <a:pt x="2225" y="2"/>
                      <a:pt x="2175" y="6"/>
                    </a:cubicBezTo>
                    <a:cubicBezTo>
                      <a:pt x="1883" y="30"/>
                      <a:pt x="1591" y="72"/>
                      <a:pt x="1298" y="80"/>
                    </a:cubicBezTo>
                    <a:cubicBezTo>
                      <a:pt x="1012" y="90"/>
                      <a:pt x="727" y="77"/>
                      <a:pt x="446" y="119"/>
                    </a:cubicBezTo>
                    <a:cubicBezTo>
                      <a:pt x="1" y="185"/>
                      <a:pt x="261" y="301"/>
                      <a:pt x="554" y="342"/>
                    </a:cubicBezTo>
                    <a:cubicBezTo>
                      <a:pt x="1110" y="419"/>
                      <a:pt x="1649" y="514"/>
                      <a:pt x="2211" y="554"/>
                    </a:cubicBezTo>
                    <a:cubicBezTo>
                      <a:pt x="1909" y="625"/>
                      <a:pt x="1607" y="691"/>
                      <a:pt x="1301" y="744"/>
                    </a:cubicBezTo>
                    <a:cubicBezTo>
                      <a:pt x="989" y="799"/>
                      <a:pt x="580" y="799"/>
                      <a:pt x="308" y="949"/>
                    </a:cubicBezTo>
                    <a:cubicBezTo>
                      <a:pt x="187" y="1016"/>
                      <a:pt x="443" y="1046"/>
                      <a:pt x="457" y="1046"/>
                    </a:cubicBezTo>
                    <a:cubicBezTo>
                      <a:pt x="458" y="1046"/>
                      <a:pt x="458" y="1046"/>
                      <a:pt x="456" y="1045"/>
                    </a:cubicBezTo>
                    <a:lnTo>
                      <a:pt x="456" y="1045"/>
                    </a:lnTo>
                    <a:cubicBezTo>
                      <a:pt x="639" y="1077"/>
                      <a:pt x="817" y="1122"/>
                      <a:pt x="995" y="1163"/>
                    </a:cubicBezTo>
                    <a:cubicBezTo>
                      <a:pt x="1363" y="1244"/>
                      <a:pt x="1718" y="1227"/>
                      <a:pt x="2091" y="1265"/>
                    </a:cubicBezTo>
                    <a:cubicBezTo>
                      <a:pt x="1825" y="1391"/>
                      <a:pt x="1546" y="1495"/>
                      <a:pt x="1266" y="1598"/>
                    </a:cubicBezTo>
                    <a:cubicBezTo>
                      <a:pt x="1049" y="1676"/>
                      <a:pt x="786" y="1705"/>
                      <a:pt x="585" y="1803"/>
                    </a:cubicBezTo>
                    <a:cubicBezTo>
                      <a:pt x="318" y="1932"/>
                      <a:pt x="950" y="1966"/>
                      <a:pt x="1056" y="1989"/>
                    </a:cubicBezTo>
                    <a:cubicBezTo>
                      <a:pt x="1219" y="2026"/>
                      <a:pt x="1385" y="2053"/>
                      <a:pt x="1551" y="2078"/>
                    </a:cubicBezTo>
                    <a:cubicBezTo>
                      <a:pt x="1667" y="2096"/>
                      <a:pt x="1832" y="2077"/>
                      <a:pt x="1938" y="2124"/>
                    </a:cubicBezTo>
                    <a:cubicBezTo>
                      <a:pt x="1588" y="2280"/>
                      <a:pt x="1164" y="2479"/>
                      <a:pt x="768" y="2496"/>
                    </a:cubicBezTo>
                    <a:cubicBezTo>
                      <a:pt x="585" y="2497"/>
                      <a:pt x="1006" y="2640"/>
                      <a:pt x="1009" y="2642"/>
                    </a:cubicBezTo>
                    <a:cubicBezTo>
                      <a:pt x="1236" y="2716"/>
                      <a:pt x="1440" y="2811"/>
                      <a:pt x="1675" y="2869"/>
                    </a:cubicBezTo>
                    <a:cubicBezTo>
                      <a:pt x="1394" y="2985"/>
                      <a:pt x="1086" y="3044"/>
                      <a:pt x="794" y="3136"/>
                    </a:cubicBezTo>
                    <a:cubicBezTo>
                      <a:pt x="633" y="3186"/>
                      <a:pt x="1051" y="3283"/>
                      <a:pt x="1064" y="3287"/>
                    </a:cubicBezTo>
                    <a:cubicBezTo>
                      <a:pt x="1242" y="3337"/>
                      <a:pt x="1420" y="3392"/>
                      <a:pt x="1602" y="3436"/>
                    </a:cubicBezTo>
                    <a:cubicBezTo>
                      <a:pt x="1362" y="3560"/>
                      <a:pt x="1043" y="3558"/>
                      <a:pt x="848" y="3743"/>
                    </a:cubicBezTo>
                    <a:cubicBezTo>
                      <a:pt x="786" y="3802"/>
                      <a:pt x="1435" y="3838"/>
                      <a:pt x="1515" y="3862"/>
                    </a:cubicBezTo>
                    <a:cubicBezTo>
                      <a:pt x="1440" y="3890"/>
                      <a:pt x="944" y="4058"/>
                      <a:pt x="950" y="4122"/>
                    </a:cubicBezTo>
                    <a:cubicBezTo>
                      <a:pt x="958" y="4227"/>
                      <a:pt x="1372" y="4252"/>
                      <a:pt x="1460" y="4279"/>
                    </a:cubicBezTo>
                    <a:cubicBezTo>
                      <a:pt x="1410" y="4306"/>
                      <a:pt x="1032" y="4416"/>
                      <a:pt x="1066" y="4478"/>
                    </a:cubicBezTo>
                    <a:cubicBezTo>
                      <a:pt x="1085" y="4515"/>
                      <a:pt x="1314" y="4520"/>
                      <a:pt x="1363" y="4535"/>
                    </a:cubicBezTo>
                    <a:cubicBezTo>
                      <a:pt x="1334" y="4551"/>
                      <a:pt x="1127" y="4632"/>
                      <a:pt x="1158" y="4681"/>
                    </a:cubicBezTo>
                    <a:cubicBezTo>
                      <a:pt x="1161" y="4686"/>
                      <a:pt x="1167" y="4688"/>
                      <a:pt x="1176" y="4688"/>
                    </a:cubicBezTo>
                    <a:cubicBezTo>
                      <a:pt x="1236" y="4688"/>
                      <a:pt x="1413" y="4569"/>
                      <a:pt x="1439" y="4555"/>
                    </a:cubicBezTo>
                    <a:cubicBezTo>
                      <a:pt x="1535" y="4500"/>
                      <a:pt x="1214" y="4455"/>
                      <a:pt x="1202" y="4453"/>
                    </a:cubicBezTo>
                    <a:cubicBezTo>
                      <a:pt x="1262" y="4427"/>
                      <a:pt x="1564" y="4346"/>
                      <a:pt x="1554" y="4274"/>
                    </a:cubicBezTo>
                    <a:cubicBezTo>
                      <a:pt x="1544" y="4209"/>
                      <a:pt x="1136" y="4162"/>
                      <a:pt x="1064" y="4130"/>
                    </a:cubicBezTo>
                    <a:cubicBezTo>
                      <a:pt x="1152" y="4094"/>
                      <a:pt x="1624" y="3942"/>
                      <a:pt x="1639" y="3870"/>
                    </a:cubicBezTo>
                    <a:cubicBezTo>
                      <a:pt x="1666" y="3756"/>
                      <a:pt x="1052" y="3751"/>
                      <a:pt x="975" y="3745"/>
                    </a:cubicBezTo>
                    <a:cubicBezTo>
                      <a:pt x="1197" y="3601"/>
                      <a:pt x="1506" y="3603"/>
                      <a:pt x="1723" y="3452"/>
                    </a:cubicBezTo>
                    <a:cubicBezTo>
                      <a:pt x="1814" y="3389"/>
                      <a:pt x="1471" y="3333"/>
                      <a:pt x="1451" y="3326"/>
                    </a:cubicBezTo>
                    <a:cubicBezTo>
                      <a:pt x="1283" y="3279"/>
                      <a:pt x="1118" y="3224"/>
                      <a:pt x="948" y="3176"/>
                    </a:cubicBezTo>
                    <a:cubicBezTo>
                      <a:pt x="1058" y="3144"/>
                      <a:pt x="1848" y="2966"/>
                      <a:pt x="1828" y="2857"/>
                    </a:cubicBezTo>
                    <a:cubicBezTo>
                      <a:pt x="1817" y="2794"/>
                      <a:pt x="1024" y="2562"/>
                      <a:pt x="922" y="2537"/>
                    </a:cubicBezTo>
                    <a:cubicBezTo>
                      <a:pt x="1132" y="2490"/>
                      <a:pt x="1336" y="2422"/>
                      <a:pt x="1534" y="2345"/>
                    </a:cubicBezTo>
                    <a:cubicBezTo>
                      <a:pt x="1616" y="2314"/>
                      <a:pt x="2156" y="2150"/>
                      <a:pt x="1932" y="2077"/>
                    </a:cubicBezTo>
                    <a:cubicBezTo>
                      <a:pt x="1765" y="2023"/>
                      <a:pt x="1551" y="2023"/>
                      <a:pt x="1376" y="1993"/>
                    </a:cubicBezTo>
                    <a:cubicBezTo>
                      <a:pt x="1136" y="1952"/>
                      <a:pt x="907" y="1877"/>
                      <a:pt x="663" y="1849"/>
                    </a:cubicBezTo>
                    <a:cubicBezTo>
                      <a:pt x="1187" y="1651"/>
                      <a:pt x="1730" y="1532"/>
                      <a:pt x="2231" y="1279"/>
                    </a:cubicBezTo>
                    <a:cubicBezTo>
                      <a:pt x="2332" y="1228"/>
                      <a:pt x="1625" y="1178"/>
                      <a:pt x="1552" y="1174"/>
                    </a:cubicBezTo>
                    <a:cubicBezTo>
                      <a:pt x="1183" y="1155"/>
                      <a:pt x="842" y="1035"/>
                      <a:pt x="482" y="969"/>
                    </a:cubicBezTo>
                    <a:cubicBezTo>
                      <a:pt x="696" y="903"/>
                      <a:pt x="2474" y="727"/>
                      <a:pt x="2473" y="546"/>
                    </a:cubicBezTo>
                    <a:cubicBezTo>
                      <a:pt x="2473" y="483"/>
                      <a:pt x="601" y="274"/>
                      <a:pt x="392" y="222"/>
                    </a:cubicBezTo>
                    <a:cubicBezTo>
                      <a:pt x="689" y="166"/>
                      <a:pt x="995" y="183"/>
                      <a:pt x="1298" y="174"/>
                    </a:cubicBezTo>
                    <a:cubicBezTo>
                      <a:pt x="1607" y="164"/>
                      <a:pt x="1914" y="120"/>
                      <a:pt x="2224" y="95"/>
                    </a:cubicBezTo>
                    <a:cubicBezTo>
                      <a:pt x="2566" y="69"/>
                      <a:pt x="2551" y="0"/>
                      <a:pt x="2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65"/>
              <p:cNvSpPr/>
              <p:nvPr/>
            </p:nvSpPr>
            <p:spPr>
              <a:xfrm>
                <a:off x="1484675" y="2552875"/>
                <a:ext cx="88150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116" extrusionOk="0">
                    <a:moveTo>
                      <a:pt x="287" y="0"/>
                    </a:moveTo>
                    <a:cubicBezTo>
                      <a:pt x="268" y="0"/>
                      <a:pt x="0" y="70"/>
                      <a:pt x="143" y="71"/>
                    </a:cubicBezTo>
                    <a:cubicBezTo>
                      <a:pt x="735" y="78"/>
                      <a:pt x="1328" y="69"/>
                      <a:pt x="1919" y="88"/>
                    </a:cubicBezTo>
                    <a:cubicBezTo>
                      <a:pt x="2195" y="97"/>
                      <a:pt x="2469" y="112"/>
                      <a:pt x="2743" y="115"/>
                    </a:cubicBezTo>
                    <a:cubicBezTo>
                      <a:pt x="2775" y="115"/>
                      <a:pt x="2806" y="115"/>
                      <a:pt x="2836" y="115"/>
                    </a:cubicBezTo>
                    <a:cubicBezTo>
                      <a:pt x="2943" y="115"/>
                      <a:pt x="3049" y="114"/>
                      <a:pt x="3155" y="109"/>
                    </a:cubicBezTo>
                    <a:cubicBezTo>
                      <a:pt x="3183" y="108"/>
                      <a:pt x="3526" y="48"/>
                      <a:pt x="3427" y="45"/>
                    </a:cubicBezTo>
                    <a:cubicBezTo>
                      <a:pt x="2806" y="28"/>
                      <a:pt x="2188" y="35"/>
                      <a:pt x="1568" y="19"/>
                    </a:cubicBezTo>
                    <a:cubicBezTo>
                      <a:pt x="1284" y="11"/>
                      <a:pt x="998" y="5"/>
                      <a:pt x="713" y="1"/>
                    </a:cubicBezTo>
                    <a:cubicBezTo>
                      <a:pt x="571" y="0"/>
                      <a:pt x="429" y="0"/>
                      <a:pt x="2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65"/>
              <p:cNvSpPr/>
              <p:nvPr/>
            </p:nvSpPr>
            <p:spPr>
              <a:xfrm>
                <a:off x="1562675" y="2681325"/>
                <a:ext cx="208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58" extrusionOk="0">
                    <a:moveTo>
                      <a:pt x="10" y="0"/>
                    </a:moveTo>
                    <a:cubicBezTo>
                      <a:pt x="3" y="0"/>
                      <a:pt x="1" y="5"/>
                      <a:pt x="8" y="15"/>
                    </a:cubicBezTo>
                    <a:cubicBezTo>
                      <a:pt x="62" y="92"/>
                      <a:pt x="763" y="657"/>
                      <a:pt x="802" y="657"/>
                    </a:cubicBezTo>
                    <a:cubicBezTo>
                      <a:pt x="802" y="657"/>
                      <a:pt x="803" y="657"/>
                      <a:pt x="803" y="657"/>
                    </a:cubicBezTo>
                    <a:cubicBezTo>
                      <a:pt x="833" y="634"/>
                      <a:pt x="431" y="285"/>
                      <a:pt x="388" y="246"/>
                    </a:cubicBezTo>
                    <a:cubicBezTo>
                      <a:pt x="321" y="185"/>
                      <a:pt x="260" y="121"/>
                      <a:pt x="182" y="70"/>
                    </a:cubicBezTo>
                    <a:lnTo>
                      <a:pt x="182" y="70"/>
                    </a:lnTo>
                    <a:cubicBezTo>
                      <a:pt x="185" y="72"/>
                      <a:pt x="186" y="72"/>
                      <a:pt x="185" y="72"/>
                    </a:cubicBezTo>
                    <a:cubicBezTo>
                      <a:pt x="179" y="72"/>
                      <a:pt x="43" y="0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65"/>
              <p:cNvSpPr/>
              <p:nvPr/>
            </p:nvSpPr>
            <p:spPr>
              <a:xfrm>
                <a:off x="1561575" y="2684725"/>
                <a:ext cx="164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504" extrusionOk="0">
                    <a:moveTo>
                      <a:pt x="119" y="32"/>
                    </a:moveTo>
                    <a:cubicBezTo>
                      <a:pt x="120" y="33"/>
                      <a:pt x="121" y="33"/>
                      <a:pt x="121" y="33"/>
                    </a:cubicBezTo>
                    <a:lnTo>
                      <a:pt x="121" y="33"/>
                    </a:lnTo>
                    <a:cubicBezTo>
                      <a:pt x="121" y="33"/>
                      <a:pt x="120" y="33"/>
                      <a:pt x="119" y="32"/>
                    </a:cubicBezTo>
                    <a:close/>
                    <a:moveTo>
                      <a:pt x="11" y="1"/>
                    </a:moveTo>
                    <a:cubicBezTo>
                      <a:pt x="2" y="1"/>
                      <a:pt x="0" y="5"/>
                      <a:pt x="10" y="17"/>
                    </a:cubicBezTo>
                    <a:cubicBezTo>
                      <a:pt x="54" y="68"/>
                      <a:pt x="618" y="498"/>
                      <a:pt x="613" y="503"/>
                    </a:cubicBezTo>
                    <a:cubicBezTo>
                      <a:pt x="655" y="461"/>
                      <a:pt x="389" y="246"/>
                      <a:pt x="354" y="216"/>
                    </a:cubicBezTo>
                    <a:cubicBezTo>
                      <a:pt x="294" y="161"/>
                      <a:pt x="233" y="101"/>
                      <a:pt x="160" y="55"/>
                    </a:cubicBezTo>
                    <a:lnTo>
                      <a:pt x="160" y="55"/>
                    </a:lnTo>
                    <a:cubicBezTo>
                      <a:pt x="168" y="59"/>
                      <a:pt x="173" y="61"/>
                      <a:pt x="174" y="61"/>
                    </a:cubicBezTo>
                    <a:cubicBezTo>
                      <a:pt x="175" y="61"/>
                      <a:pt x="161" y="53"/>
                      <a:pt x="121" y="33"/>
                    </a:cubicBezTo>
                    <a:lnTo>
                      <a:pt x="121" y="33"/>
                    </a:lnTo>
                    <a:cubicBezTo>
                      <a:pt x="135" y="40"/>
                      <a:pt x="148" y="48"/>
                      <a:pt x="160" y="55"/>
                    </a:cubicBezTo>
                    <a:lnTo>
                      <a:pt x="160" y="55"/>
                    </a:lnTo>
                    <a:cubicBezTo>
                      <a:pt x="126" y="40"/>
                      <a:pt x="37" y="1"/>
                      <a:pt x="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65"/>
              <p:cNvSpPr/>
              <p:nvPr/>
            </p:nvSpPr>
            <p:spPr>
              <a:xfrm>
                <a:off x="1560975" y="2688150"/>
                <a:ext cx="1117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73" extrusionOk="0">
                    <a:moveTo>
                      <a:pt x="9" y="0"/>
                    </a:moveTo>
                    <a:cubicBezTo>
                      <a:pt x="3" y="0"/>
                      <a:pt x="1" y="4"/>
                      <a:pt x="4" y="12"/>
                    </a:cubicBezTo>
                    <a:cubicBezTo>
                      <a:pt x="35" y="95"/>
                      <a:pt x="438" y="321"/>
                      <a:pt x="429" y="372"/>
                    </a:cubicBezTo>
                    <a:lnTo>
                      <a:pt x="429" y="372"/>
                    </a:lnTo>
                    <a:cubicBezTo>
                      <a:pt x="446" y="282"/>
                      <a:pt x="292" y="178"/>
                      <a:pt x="225" y="125"/>
                    </a:cubicBezTo>
                    <a:cubicBezTo>
                      <a:pt x="222" y="121"/>
                      <a:pt x="47" y="0"/>
                      <a:pt x="9" y="0"/>
                    </a:cubicBezTo>
                    <a:close/>
                    <a:moveTo>
                      <a:pt x="429" y="372"/>
                    </a:moveTo>
                    <a:lnTo>
                      <a:pt x="429" y="372"/>
                    </a:lnTo>
                    <a:cubicBezTo>
                      <a:pt x="429" y="372"/>
                      <a:pt x="429" y="372"/>
                      <a:pt x="429" y="372"/>
                    </a:cubicBezTo>
                    <a:cubicBezTo>
                      <a:pt x="429" y="372"/>
                      <a:pt x="429" y="372"/>
                      <a:pt x="429" y="3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65"/>
              <p:cNvSpPr/>
              <p:nvPr/>
            </p:nvSpPr>
            <p:spPr>
              <a:xfrm>
                <a:off x="1561050" y="2691750"/>
                <a:ext cx="82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9" extrusionOk="0">
                    <a:moveTo>
                      <a:pt x="5" y="1"/>
                    </a:moveTo>
                    <a:cubicBezTo>
                      <a:pt x="1" y="1"/>
                      <a:pt x="0" y="2"/>
                      <a:pt x="2" y="6"/>
                    </a:cubicBezTo>
                    <a:cubicBezTo>
                      <a:pt x="19" y="37"/>
                      <a:pt x="166" y="228"/>
                      <a:pt x="231" y="228"/>
                    </a:cubicBezTo>
                    <a:cubicBezTo>
                      <a:pt x="236" y="228"/>
                      <a:pt x="241" y="227"/>
                      <a:pt x="245" y="224"/>
                    </a:cubicBezTo>
                    <a:cubicBezTo>
                      <a:pt x="327" y="171"/>
                      <a:pt x="41" y="1"/>
                      <a:pt x="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65"/>
              <p:cNvSpPr/>
              <p:nvPr/>
            </p:nvSpPr>
            <p:spPr>
              <a:xfrm>
                <a:off x="1501050" y="2683100"/>
                <a:ext cx="21000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1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1" y="1"/>
                    </a:moveTo>
                    <a:lnTo>
                      <a:pt x="1" y="1"/>
                    </a:lnTo>
                    <a:cubicBezTo>
                      <a:pt x="47" y="71"/>
                      <a:pt x="649" y="610"/>
                      <a:pt x="738" y="610"/>
                    </a:cubicBezTo>
                    <a:cubicBezTo>
                      <a:pt x="741" y="610"/>
                      <a:pt x="743" y="609"/>
                      <a:pt x="745" y="608"/>
                    </a:cubicBezTo>
                    <a:cubicBezTo>
                      <a:pt x="839" y="531"/>
                      <a:pt x="31" y="45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65"/>
              <p:cNvSpPr/>
              <p:nvPr/>
            </p:nvSpPr>
            <p:spPr>
              <a:xfrm>
                <a:off x="1523150" y="2682625"/>
                <a:ext cx="197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599" extrusionOk="0">
                    <a:moveTo>
                      <a:pt x="75" y="0"/>
                    </a:moveTo>
                    <a:cubicBezTo>
                      <a:pt x="69" y="0"/>
                      <a:pt x="65" y="1"/>
                      <a:pt x="61" y="4"/>
                    </a:cubicBezTo>
                    <a:cubicBezTo>
                      <a:pt x="1" y="54"/>
                      <a:pt x="376" y="319"/>
                      <a:pt x="417" y="352"/>
                    </a:cubicBezTo>
                    <a:cubicBezTo>
                      <a:pt x="511" y="432"/>
                      <a:pt x="607" y="513"/>
                      <a:pt x="705" y="588"/>
                    </a:cubicBezTo>
                    <a:cubicBezTo>
                      <a:pt x="714" y="595"/>
                      <a:pt x="724" y="598"/>
                      <a:pt x="733" y="598"/>
                    </a:cubicBezTo>
                    <a:cubicBezTo>
                      <a:pt x="764" y="598"/>
                      <a:pt x="789" y="566"/>
                      <a:pt x="763" y="541"/>
                    </a:cubicBezTo>
                    <a:cubicBezTo>
                      <a:pt x="713" y="496"/>
                      <a:pt x="183" y="0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65"/>
              <p:cNvSpPr/>
              <p:nvPr/>
            </p:nvSpPr>
            <p:spPr>
              <a:xfrm>
                <a:off x="1529375" y="2740850"/>
                <a:ext cx="2110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647" extrusionOk="0">
                    <a:moveTo>
                      <a:pt x="690" y="587"/>
                    </a:moveTo>
                    <a:lnTo>
                      <a:pt x="690" y="587"/>
                    </a:lnTo>
                    <a:cubicBezTo>
                      <a:pt x="692" y="589"/>
                      <a:pt x="696" y="591"/>
                      <a:pt x="702" y="595"/>
                    </a:cubicBezTo>
                    <a:cubicBezTo>
                      <a:pt x="698" y="593"/>
                      <a:pt x="694" y="590"/>
                      <a:pt x="690" y="587"/>
                    </a:cubicBezTo>
                    <a:close/>
                    <a:moveTo>
                      <a:pt x="64" y="1"/>
                    </a:moveTo>
                    <a:cubicBezTo>
                      <a:pt x="59" y="1"/>
                      <a:pt x="56" y="2"/>
                      <a:pt x="54" y="4"/>
                    </a:cubicBezTo>
                    <a:cubicBezTo>
                      <a:pt x="0" y="48"/>
                      <a:pt x="422" y="362"/>
                      <a:pt x="471" y="405"/>
                    </a:cubicBezTo>
                    <a:cubicBezTo>
                      <a:pt x="542" y="467"/>
                      <a:pt x="611" y="532"/>
                      <a:pt x="690" y="587"/>
                    </a:cubicBezTo>
                    <a:lnTo>
                      <a:pt x="690" y="587"/>
                    </a:lnTo>
                    <a:cubicBezTo>
                      <a:pt x="688" y="586"/>
                      <a:pt x="687" y="585"/>
                      <a:pt x="687" y="585"/>
                    </a:cubicBezTo>
                    <a:cubicBezTo>
                      <a:pt x="691" y="585"/>
                      <a:pt x="796" y="646"/>
                      <a:pt x="829" y="646"/>
                    </a:cubicBezTo>
                    <a:cubicBezTo>
                      <a:pt x="841" y="646"/>
                      <a:pt x="843" y="638"/>
                      <a:pt x="826" y="614"/>
                    </a:cubicBezTo>
                    <a:cubicBezTo>
                      <a:pt x="777" y="549"/>
                      <a:pt x="165" y="1"/>
                      <a:pt x="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65"/>
              <p:cNvSpPr/>
              <p:nvPr/>
            </p:nvSpPr>
            <p:spPr>
              <a:xfrm>
                <a:off x="1501525" y="2683550"/>
                <a:ext cx="2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1" y="1"/>
                    </a:moveTo>
                    <a:cubicBezTo>
                      <a:pt x="9" y="1"/>
                      <a:pt x="9" y="1"/>
                      <a:pt x="1" y="1"/>
                    </a:cubicBezTo>
                    <a:cubicBezTo>
                      <a:pt x="1" y="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65"/>
              <p:cNvSpPr/>
              <p:nvPr/>
            </p:nvSpPr>
            <p:spPr>
              <a:xfrm>
                <a:off x="1501650" y="2683825"/>
                <a:ext cx="30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1" y="0"/>
                    </a:moveTo>
                    <a:cubicBezTo>
                      <a:pt x="11" y="0"/>
                      <a:pt x="11" y="0"/>
                      <a:pt x="1" y="0"/>
                    </a:cubicBezTo>
                    <a:cubicBezTo>
                      <a:pt x="1" y="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65"/>
              <p:cNvSpPr/>
              <p:nvPr/>
            </p:nvSpPr>
            <p:spPr>
              <a:xfrm>
                <a:off x="1501975" y="2684450"/>
                <a:ext cx="2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0" h="6" extrusionOk="0">
                    <a:moveTo>
                      <a:pt x="0" y="0"/>
                    </a:moveTo>
                    <a:cubicBezTo>
                      <a:pt x="10" y="0"/>
                      <a:pt x="10" y="0"/>
                      <a:pt x="0" y="0"/>
                    </a:cubicBezTo>
                    <a:cubicBezTo>
                      <a:pt x="0" y="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65"/>
              <p:cNvSpPr/>
              <p:nvPr/>
            </p:nvSpPr>
            <p:spPr>
              <a:xfrm>
                <a:off x="1499475" y="2683050"/>
                <a:ext cx="33000" cy="605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2422" extrusionOk="0">
                    <a:moveTo>
                      <a:pt x="63" y="1"/>
                    </a:moveTo>
                    <a:cubicBezTo>
                      <a:pt x="62" y="1"/>
                      <a:pt x="62" y="1"/>
                      <a:pt x="62" y="1"/>
                    </a:cubicBezTo>
                    <a:cubicBezTo>
                      <a:pt x="1" y="5"/>
                      <a:pt x="279" y="492"/>
                      <a:pt x="310" y="551"/>
                    </a:cubicBezTo>
                    <a:cubicBezTo>
                      <a:pt x="435" y="787"/>
                      <a:pt x="562" y="1022"/>
                      <a:pt x="689" y="1258"/>
                    </a:cubicBezTo>
                    <a:cubicBezTo>
                      <a:pt x="823" y="1508"/>
                      <a:pt x="944" y="1760"/>
                      <a:pt x="1069" y="2013"/>
                    </a:cubicBezTo>
                    <a:cubicBezTo>
                      <a:pt x="1111" y="2097"/>
                      <a:pt x="1152" y="2182"/>
                      <a:pt x="1195" y="2265"/>
                    </a:cubicBezTo>
                    <a:cubicBezTo>
                      <a:pt x="1200" y="2275"/>
                      <a:pt x="1297" y="2422"/>
                      <a:pt x="1316" y="2422"/>
                    </a:cubicBezTo>
                    <a:cubicBezTo>
                      <a:pt x="1319" y="2422"/>
                      <a:pt x="1320" y="2420"/>
                      <a:pt x="1320" y="2416"/>
                    </a:cubicBezTo>
                    <a:cubicBezTo>
                      <a:pt x="1316" y="2252"/>
                      <a:pt x="1138" y="2029"/>
                      <a:pt x="1065" y="1878"/>
                    </a:cubicBezTo>
                    <a:cubicBezTo>
                      <a:pt x="961" y="1666"/>
                      <a:pt x="860" y="1453"/>
                      <a:pt x="746" y="1245"/>
                    </a:cubicBezTo>
                    <a:cubicBezTo>
                      <a:pt x="673" y="1109"/>
                      <a:pt x="186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65"/>
              <p:cNvSpPr/>
              <p:nvPr/>
            </p:nvSpPr>
            <p:spPr>
              <a:xfrm>
                <a:off x="1526025" y="2683150"/>
                <a:ext cx="2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1" h="6" extrusionOk="0">
                    <a:moveTo>
                      <a:pt x="1" y="1"/>
                    </a:moveTo>
                    <a:cubicBezTo>
                      <a:pt x="10" y="1"/>
                      <a:pt x="10" y="1"/>
                      <a:pt x="1" y="1"/>
                    </a:cubicBezTo>
                    <a:cubicBezTo>
                      <a:pt x="1" y="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65"/>
              <p:cNvSpPr/>
              <p:nvPr/>
            </p:nvSpPr>
            <p:spPr>
              <a:xfrm>
                <a:off x="1500375" y="2682200"/>
                <a:ext cx="2977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83" extrusionOk="0">
                    <a:moveTo>
                      <a:pt x="814" y="1"/>
                    </a:moveTo>
                    <a:cubicBezTo>
                      <a:pt x="736" y="1"/>
                      <a:pt x="658" y="4"/>
                      <a:pt x="580" y="4"/>
                    </a:cubicBezTo>
                    <a:cubicBezTo>
                      <a:pt x="544" y="4"/>
                      <a:pt x="508" y="3"/>
                      <a:pt x="472" y="1"/>
                    </a:cubicBezTo>
                    <a:cubicBezTo>
                      <a:pt x="470" y="1"/>
                      <a:pt x="468" y="1"/>
                      <a:pt x="465" y="1"/>
                    </a:cubicBezTo>
                    <a:cubicBezTo>
                      <a:pt x="379" y="1"/>
                      <a:pt x="0" y="47"/>
                      <a:pt x="20" y="54"/>
                    </a:cubicBezTo>
                    <a:cubicBezTo>
                      <a:pt x="93" y="76"/>
                      <a:pt x="169" y="82"/>
                      <a:pt x="245" y="82"/>
                    </a:cubicBezTo>
                    <a:cubicBezTo>
                      <a:pt x="337" y="82"/>
                      <a:pt x="430" y="73"/>
                      <a:pt x="519" y="73"/>
                    </a:cubicBezTo>
                    <a:cubicBezTo>
                      <a:pt x="610" y="73"/>
                      <a:pt x="702" y="77"/>
                      <a:pt x="793" y="77"/>
                    </a:cubicBezTo>
                    <a:cubicBezTo>
                      <a:pt x="832" y="77"/>
                      <a:pt x="871" y="76"/>
                      <a:pt x="910" y="75"/>
                    </a:cubicBezTo>
                    <a:lnTo>
                      <a:pt x="910" y="75"/>
                    </a:lnTo>
                    <a:cubicBezTo>
                      <a:pt x="898" y="75"/>
                      <a:pt x="890" y="75"/>
                      <a:pt x="885" y="75"/>
                    </a:cubicBezTo>
                    <a:cubicBezTo>
                      <a:pt x="820" y="75"/>
                      <a:pt x="1191" y="35"/>
                      <a:pt x="1039" y="14"/>
                    </a:cubicBezTo>
                    <a:cubicBezTo>
                      <a:pt x="964" y="3"/>
                      <a:pt x="889" y="1"/>
                      <a:pt x="8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65"/>
              <p:cNvSpPr/>
              <p:nvPr/>
            </p:nvSpPr>
            <p:spPr>
              <a:xfrm>
                <a:off x="1518750" y="2682775"/>
                <a:ext cx="1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0" y="0"/>
                    </a:moveTo>
                    <a:cubicBezTo>
                      <a:pt x="7" y="0"/>
                      <a:pt x="7" y="0"/>
                      <a:pt x="0" y="0"/>
                    </a:cubicBezTo>
                    <a:cubicBezTo>
                      <a:pt x="0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65"/>
              <p:cNvSpPr/>
              <p:nvPr/>
            </p:nvSpPr>
            <p:spPr>
              <a:xfrm>
                <a:off x="1518450" y="2682800"/>
                <a:ext cx="60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2" extrusionOk="0">
                    <a:moveTo>
                      <a:pt x="1" y="0"/>
                    </a:moveTo>
                    <a:cubicBezTo>
                      <a:pt x="0" y="0"/>
                      <a:pt x="22" y="21"/>
                      <a:pt x="23" y="21"/>
                    </a:cubicBezTo>
                    <a:cubicBezTo>
                      <a:pt x="23" y="21"/>
                      <a:pt x="19" y="17"/>
                      <a:pt x="7" y="5"/>
                    </a:cubicBezTo>
                    <a:cubicBezTo>
                      <a:pt x="3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65"/>
              <p:cNvSpPr/>
              <p:nvPr/>
            </p:nvSpPr>
            <p:spPr>
              <a:xfrm>
                <a:off x="1519175" y="2683025"/>
                <a:ext cx="27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" extrusionOk="0">
                    <a:moveTo>
                      <a:pt x="0" y="1"/>
                    </a:moveTo>
                    <a:cubicBezTo>
                      <a:pt x="11" y="1"/>
                      <a:pt x="11" y="1"/>
                      <a:pt x="0" y="1"/>
                    </a:cubicBezTo>
                    <a:cubicBezTo>
                      <a:pt x="0" y="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65"/>
              <p:cNvSpPr/>
              <p:nvPr/>
            </p:nvSpPr>
            <p:spPr>
              <a:xfrm>
                <a:off x="1519175" y="2683025"/>
                <a:ext cx="27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" extrusionOk="0">
                    <a:moveTo>
                      <a:pt x="0" y="1"/>
                    </a:moveTo>
                    <a:cubicBezTo>
                      <a:pt x="11" y="1"/>
                      <a:pt x="11" y="1"/>
                      <a:pt x="0" y="1"/>
                    </a:cubicBezTo>
                    <a:cubicBezTo>
                      <a:pt x="0" y="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65"/>
              <p:cNvSpPr/>
              <p:nvPr/>
            </p:nvSpPr>
            <p:spPr>
              <a:xfrm>
                <a:off x="1518875" y="2682375"/>
                <a:ext cx="24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23" y="0"/>
                    </a:moveTo>
                    <a:cubicBezTo>
                      <a:pt x="11" y="0"/>
                      <a:pt x="1" y="7"/>
                      <a:pt x="1" y="27"/>
                    </a:cubicBezTo>
                    <a:cubicBezTo>
                      <a:pt x="12" y="35"/>
                      <a:pt x="26" y="42"/>
                      <a:pt x="37" y="51"/>
                    </a:cubicBezTo>
                    <a:cubicBezTo>
                      <a:pt x="99" y="44"/>
                      <a:pt x="54" y="0"/>
                      <a:pt x="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65"/>
              <p:cNvSpPr/>
              <p:nvPr/>
            </p:nvSpPr>
            <p:spPr>
              <a:xfrm>
                <a:off x="1521650" y="2684825"/>
                <a:ext cx="3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6" extrusionOk="0">
                    <a:moveTo>
                      <a:pt x="1" y="1"/>
                    </a:moveTo>
                    <a:cubicBezTo>
                      <a:pt x="11" y="1"/>
                      <a:pt x="11" y="1"/>
                      <a:pt x="1" y="1"/>
                    </a:cubicBezTo>
                    <a:cubicBezTo>
                      <a:pt x="1" y="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65"/>
              <p:cNvSpPr/>
              <p:nvPr/>
            </p:nvSpPr>
            <p:spPr>
              <a:xfrm>
                <a:off x="1518375" y="2682875"/>
                <a:ext cx="20075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588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88"/>
                      <a:pt x="636" y="588"/>
                      <a:pt x="676" y="588"/>
                    </a:cubicBezTo>
                    <a:cubicBezTo>
                      <a:pt x="677" y="588"/>
                      <a:pt x="677" y="588"/>
                      <a:pt x="677" y="588"/>
                    </a:cubicBezTo>
                    <a:cubicBezTo>
                      <a:pt x="803" y="55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65"/>
              <p:cNvSpPr/>
              <p:nvPr/>
            </p:nvSpPr>
            <p:spPr>
              <a:xfrm>
                <a:off x="1512475" y="2683400"/>
                <a:ext cx="18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27" extrusionOk="0">
                    <a:moveTo>
                      <a:pt x="1" y="0"/>
                    </a:moveTo>
                    <a:cubicBezTo>
                      <a:pt x="48" y="109"/>
                      <a:pt x="597" y="527"/>
                      <a:pt x="664" y="527"/>
                    </a:cubicBezTo>
                    <a:cubicBezTo>
                      <a:pt x="667" y="527"/>
                      <a:pt x="669" y="526"/>
                      <a:pt x="670" y="524"/>
                    </a:cubicBezTo>
                    <a:cubicBezTo>
                      <a:pt x="726" y="394"/>
                      <a:pt x="27" y="5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65"/>
              <p:cNvSpPr/>
              <p:nvPr/>
            </p:nvSpPr>
            <p:spPr>
              <a:xfrm>
                <a:off x="1507225" y="2682875"/>
                <a:ext cx="17700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592" extrusionOk="0">
                    <a:moveTo>
                      <a:pt x="50" y="1"/>
                    </a:moveTo>
                    <a:cubicBezTo>
                      <a:pt x="23" y="1"/>
                      <a:pt x="1" y="33"/>
                      <a:pt x="22" y="54"/>
                    </a:cubicBezTo>
                    <a:cubicBezTo>
                      <a:pt x="157" y="188"/>
                      <a:pt x="307" y="310"/>
                      <a:pt x="455" y="432"/>
                    </a:cubicBezTo>
                    <a:cubicBezTo>
                      <a:pt x="514" y="482"/>
                      <a:pt x="573" y="531"/>
                      <a:pt x="630" y="582"/>
                    </a:cubicBezTo>
                    <a:cubicBezTo>
                      <a:pt x="638" y="589"/>
                      <a:pt x="646" y="591"/>
                      <a:pt x="655" y="591"/>
                    </a:cubicBezTo>
                    <a:cubicBezTo>
                      <a:pt x="682" y="591"/>
                      <a:pt x="707" y="560"/>
                      <a:pt x="683" y="538"/>
                    </a:cubicBezTo>
                    <a:cubicBezTo>
                      <a:pt x="539" y="412"/>
                      <a:pt x="387" y="292"/>
                      <a:pt x="242" y="167"/>
                    </a:cubicBezTo>
                    <a:cubicBezTo>
                      <a:pt x="185" y="117"/>
                      <a:pt x="129" y="64"/>
                      <a:pt x="75" y="12"/>
                    </a:cubicBezTo>
                    <a:cubicBezTo>
                      <a:pt x="67" y="4"/>
                      <a:pt x="58" y="1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65"/>
              <p:cNvSpPr/>
              <p:nvPr/>
            </p:nvSpPr>
            <p:spPr>
              <a:xfrm>
                <a:off x="1486300" y="2555750"/>
                <a:ext cx="39900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5079" extrusionOk="0">
                    <a:moveTo>
                      <a:pt x="71" y="0"/>
                    </a:moveTo>
                    <a:cubicBezTo>
                      <a:pt x="38" y="0"/>
                      <a:pt x="0" y="74"/>
                      <a:pt x="60" y="77"/>
                    </a:cubicBezTo>
                    <a:lnTo>
                      <a:pt x="60" y="77"/>
                    </a:lnTo>
                    <a:cubicBezTo>
                      <a:pt x="49" y="177"/>
                      <a:pt x="172" y="409"/>
                      <a:pt x="201" y="487"/>
                    </a:cubicBezTo>
                    <a:cubicBezTo>
                      <a:pt x="280" y="712"/>
                      <a:pt x="355" y="935"/>
                      <a:pt x="427" y="1163"/>
                    </a:cubicBezTo>
                    <a:cubicBezTo>
                      <a:pt x="571" y="1617"/>
                      <a:pt x="699" y="2075"/>
                      <a:pt x="826" y="2532"/>
                    </a:cubicBezTo>
                    <a:cubicBezTo>
                      <a:pt x="953" y="2994"/>
                      <a:pt x="1089" y="3457"/>
                      <a:pt x="1218" y="3921"/>
                    </a:cubicBezTo>
                    <a:cubicBezTo>
                      <a:pt x="1282" y="4151"/>
                      <a:pt x="1349" y="4379"/>
                      <a:pt x="1415" y="4607"/>
                    </a:cubicBezTo>
                    <a:cubicBezTo>
                      <a:pt x="1449" y="4720"/>
                      <a:pt x="1482" y="4835"/>
                      <a:pt x="1517" y="4948"/>
                    </a:cubicBezTo>
                    <a:cubicBezTo>
                      <a:pt x="1505" y="4909"/>
                      <a:pt x="1501" y="4894"/>
                      <a:pt x="1503" y="4894"/>
                    </a:cubicBezTo>
                    <a:lnTo>
                      <a:pt x="1503" y="4894"/>
                    </a:lnTo>
                    <a:cubicBezTo>
                      <a:pt x="1508" y="4894"/>
                      <a:pt x="1578" y="5078"/>
                      <a:pt x="1592" y="5078"/>
                    </a:cubicBezTo>
                    <a:cubicBezTo>
                      <a:pt x="1595" y="5078"/>
                      <a:pt x="1596" y="5071"/>
                      <a:pt x="1593" y="5053"/>
                    </a:cubicBezTo>
                    <a:cubicBezTo>
                      <a:pt x="1529" y="4607"/>
                      <a:pt x="1344" y="4167"/>
                      <a:pt x="1229" y="3727"/>
                    </a:cubicBezTo>
                    <a:cubicBezTo>
                      <a:pt x="1106" y="3257"/>
                      <a:pt x="961" y="2791"/>
                      <a:pt x="832" y="2323"/>
                    </a:cubicBezTo>
                    <a:cubicBezTo>
                      <a:pt x="710" y="1877"/>
                      <a:pt x="585" y="1431"/>
                      <a:pt x="442" y="987"/>
                    </a:cubicBezTo>
                    <a:cubicBezTo>
                      <a:pt x="370" y="771"/>
                      <a:pt x="297" y="556"/>
                      <a:pt x="218" y="343"/>
                    </a:cubicBezTo>
                    <a:cubicBezTo>
                      <a:pt x="180" y="237"/>
                      <a:pt x="139" y="130"/>
                      <a:pt x="97" y="23"/>
                    </a:cubicBezTo>
                    <a:cubicBezTo>
                      <a:pt x="90" y="7"/>
                      <a:pt x="81" y="0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65"/>
              <p:cNvSpPr/>
              <p:nvPr/>
            </p:nvSpPr>
            <p:spPr>
              <a:xfrm>
                <a:off x="1524925" y="2678675"/>
                <a:ext cx="17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03" extrusionOk="0">
                    <a:moveTo>
                      <a:pt x="1" y="1"/>
                    </a:moveTo>
                    <a:cubicBezTo>
                      <a:pt x="11" y="85"/>
                      <a:pt x="523" y="503"/>
                      <a:pt x="600" y="503"/>
                    </a:cubicBezTo>
                    <a:cubicBezTo>
                      <a:pt x="603" y="503"/>
                      <a:pt x="605" y="502"/>
                      <a:pt x="607" y="501"/>
                    </a:cubicBezTo>
                    <a:cubicBezTo>
                      <a:pt x="706" y="417"/>
                      <a:pt x="5" y="29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65"/>
              <p:cNvSpPr/>
              <p:nvPr/>
            </p:nvSpPr>
            <p:spPr>
              <a:xfrm>
                <a:off x="1523800" y="2674125"/>
                <a:ext cx="30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1" y="0"/>
                    </a:moveTo>
                    <a:cubicBezTo>
                      <a:pt x="11" y="0"/>
                      <a:pt x="11" y="0"/>
                      <a:pt x="1" y="0"/>
                    </a:cubicBezTo>
                    <a:cubicBezTo>
                      <a:pt x="1" y="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65"/>
              <p:cNvSpPr/>
              <p:nvPr/>
            </p:nvSpPr>
            <p:spPr>
              <a:xfrm>
                <a:off x="1523375" y="2673875"/>
                <a:ext cx="162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42" extrusionOk="0">
                    <a:moveTo>
                      <a:pt x="12" y="0"/>
                    </a:moveTo>
                    <a:cubicBezTo>
                      <a:pt x="4" y="0"/>
                      <a:pt x="0" y="5"/>
                      <a:pt x="3" y="14"/>
                    </a:cubicBezTo>
                    <a:cubicBezTo>
                      <a:pt x="31" y="108"/>
                      <a:pt x="530" y="442"/>
                      <a:pt x="619" y="442"/>
                    </a:cubicBezTo>
                    <a:cubicBezTo>
                      <a:pt x="626" y="442"/>
                      <a:pt x="631" y="439"/>
                      <a:pt x="632" y="435"/>
                    </a:cubicBezTo>
                    <a:cubicBezTo>
                      <a:pt x="648" y="381"/>
                      <a:pt x="343" y="202"/>
                      <a:pt x="293" y="163"/>
                    </a:cubicBezTo>
                    <a:cubicBezTo>
                      <a:pt x="279" y="152"/>
                      <a:pt x="60" y="0"/>
                      <a:pt x="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65"/>
              <p:cNvSpPr/>
              <p:nvPr/>
            </p:nvSpPr>
            <p:spPr>
              <a:xfrm>
                <a:off x="1520450" y="2667700"/>
                <a:ext cx="178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57" extrusionOk="0">
                    <a:moveTo>
                      <a:pt x="24" y="0"/>
                    </a:moveTo>
                    <a:cubicBezTo>
                      <a:pt x="5" y="0"/>
                      <a:pt x="0" y="7"/>
                      <a:pt x="26" y="27"/>
                    </a:cubicBezTo>
                    <a:cubicBezTo>
                      <a:pt x="83" y="75"/>
                      <a:pt x="588" y="457"/>
                      <a:pt x="676" y="457"/>
                    </a:cubicBezTo>
                    <a:cubicBezTo>
                      <a:pt x="680" y="457"/>
                      <a:pt x="683" y="456"/>
                      <a:pt x="685" y="454"/>
                    </a:cubicBezTo>
                    <a:cubicBezTo>
                      <a:pt x="715" y="429"/>
                      <a:pt x="389" y="198"/>
                      <a:pt x="353" y="173"/>
                    </a:cubicBezTo>
                    <a:cubicBezTo>
                      <a:pt x="282" y="121"/>
                      <a:pt x="220" y="57"/>
                      <a:pt x="136" y="16"/>
                    </a:cubicBezTo>
                    <a:lnTo>
                      <a:pt x="136" y="16"/>
                    </a:lnTo>
                    <a:cubicBezTo>
                      <a:pt x="143" y="19"/>
                      <a:pt x="143" y="21"/>
                      <a:pt x="140" y="21"/>
                    </a:cubicBezTo>
                    <a:cubicBezTo>
                      <a:pt x="128" y="21"/>
                      <a:pt x="56" y="0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65"/>
              <p:cNvSpPr/>
              <p:nvPr/>
            </p:nvSpPr>
            <p:spPr>
              <a:xfrm>
                <a:off x="1519950" y="2661300"/>
                <a:ext cx="30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1" y="0"/>
                    </a:moveTo>
                    <a:cubicBezTo>
                      <a:pt x="11" y="0"/>
                      <a:pt x="11" y="0"/>
                      <a:pt x="1" y="0"/>
                    </a:cubicBezTo>
                    <a:cubicBezTo>
                      <a:pt x="1" y="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65"/>
              <p:cNvSpPr/>
              <p:nvPr/>
            </p:nvSpPr>
            <p:spPr>
              <a:xfrm>
                <a:off x="1518950" y="2660900"/>
                <a:ext cx="174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75" extrusionOk="0">
                    <a:moveTo>
                      <a:pt x="10" y="0"/>
                    </a:moveTo>
                    <a:cubicBezTo>
                      <a:pt x="0" y="0"/>
                      <a:pt x="1" y="8"/>
                      <a:pt x="20" y="29"/>
                    </a:cubicBezTo>
                    <a:cubicBezTo>
                      <a:pt x="60" y="74"/>
                      <a:pt x="546" y="474"/>
                      <a:pt x="647" y="474"/>
                    </a:cubicBezTo>
                    <a:cubicBezTo>
                      <a:pt x="652" y="474"/>
                      <a:pt x="656" y="473"/>
                      <a:pt x="659" y="470"/>
                    </a:cubicBezTo>
                    <a:cubicBezTo>
                      <a:pt x="698" y="438"/>
                      <a:pt x="343" y="204"/>
                      <a:pt x="303" y="174"/>
                    </a:cubicBezTo>
                    <a:cubicBezTo>
                      <a:pt x="251" y="133"/>
                      <a:pt x="199" y="94"/>
                      <a:pt x="147" y="54"/>
                    </a:cubicBezTo>
                    <a:lnTo>
                      <a:pt x="147" y="54"/>
                    </a:lnTo>
                    <a:cubicBezTo>
                      <a:pt x="156" y="61"/>
                      <a:pt x="158" y="64"/>
                      <a:pt x="157" y="64"/>
                    </a:cubicBezTo>
                    <a:cubicBezTo>
                      <a:pt x="148" y="64"/>
                      <a:pt x="37" y="0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65"/>
              <p:cNvSpPr/>
              <p:nvPr/>
            </p:nvSpPr>
            <p:spPr>
              <a:xfrm>
                <a:off x="1517175" y="265145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1" y="37"/>
                    </a:moveTo>
                    <a:cubicBezTo>
                      <a:pt x="1" y="73"/>
                      <a:pt x="1" y="0"/>
                      <a:pt x="1" y="37"/>
                    </a:cubicBezTo>
                    <a:cubicBezTo>
                      <a:pt x="1" y="51"/>
                      <a:pt x="1" y="37"/>
                      <a:pt x="1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65"/>
              <p:cNvSpPr/>
              <p:nvPr/>
            </p:nvSpPr>
            <p:spPr>
              <a:xfrm>
                <a:off x="1518175" y="2655500"/>
                <a:ext cx="198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56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  <a:moveTo>
                      <a:pt x="0" y="1"/>
                    </a:moveTo>
                    <a:cubicBezTo>
                      <a:pt x="44" y="82"/>
                      <a:pt x="571" y="560"/>
                      <a:pt x="672" y="560"/>
                    </a:cubicBezTo>
                    <a:cubicBezTo>
                      <a:pt x="676" y="560"/>
                      <a:pt x="680" y="559"/>
                      <a:pt x="683" y="556"/>
                    </a:cubicBezTo>
                    <a:cubicBezTo>
                      <a:pt x="794" y="463"/>
                      <a:pt x="20" y="3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5"/>
              <p:cNvSpPr/>
              <p:nvPr/>
            </p:nvSpPr>
            <p:spPr>
              <a:xfrm>
                <a:off x="1534875" y="2668375"/>
                <a:ext cx="25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0" y="0"/>
                    </a:moveTo>
                    <a:cubicBezTo>
                      <a:pt x="10" y="0"/>
                      <a:pt x="10" y="0"/>
                      <a:pt x="0" y="0"/>
                    </a:cubicBezTo>
                    <a:cubicBezTo>
                      <a:pt x="0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65"/>
              <p:cNvSpPr/>
              <p:nvPr/>
            </p:nvSpPr>
            <p:spPr>
              <a:xfrm>
                <a:off x="1516525" y="2648900"/>
                <a:ext cx="5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20" h="8" extrusionOk="0">
                    <a:moveTo>
                      <a:pt x="0" y="0"/>
                    </a:moveTo>
                    <a:cubicBezTo>
                      <a:pt x="19" y="0"/>
                      <a:pt x="19" y="0"/>
                      <a:pt x="0" y="0"/>
                    </a:cubicBezTo>
                    <a:cubicBezTo>
                      <a:pt x="0" y="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65"/>
              <p:cNvSpPr/>
              <p:nvPr/>
            </p:nvSpPr>
            <p:spPr>
              <a:xfrm>
                <a:off x="1516075" y="2648650"/>
                <a:ext cx="20000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11" extrusionOk="0">
                    <a:moveTo>
                      <a:pt x="3" y="1"/>
                    </a:moveTo>
                    <a:cubicBezTo>
                      <a:pt x="1" y="1"/>
                      <a:pt x="0" y="2"/>
                      <a:pt x="2" y="5"/>
                    </a:cubicBezTo>
                    <a:cubicBezTo>
                      <a:pt x="47" y="93"/>
                      <a:pt x="644" y="611"/>
                      <a:pt x="739" y="611"/>
                    </a:cubicBezTo>
                    <a:cubicBezTo>
                      <a:pt x="743" y="611"/>
                      <a:pt x="746" y="610"/>
                      <a:pt x="748" y="608"/>
                    </a:cubicBezTo>
                    <a:cubicBezTo>
                      <a:pt x="800" y="564"/>
                      <a:pt x="384" y="252"/>
                      <a:pt x="336" y="208"/>
                    </a:cubicBezTo>
                    <a:cubicBezTo>
                      <a:pt x="300" y="177"/>
                      <a:pt x="31" y="1"/>
                      <a:pt x="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65"/>
              <p:cNvSpPr/>
              <p:nvPr/>
            </p:nvSpPr>
            <p:spPr>
              <a:xfrm>
                <a:off x="1513925" y="2640375"/>
                <a:ext cx="198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575" extrusionOk="0">
                    <a:moveTo>
                      <a:pt x="1" y="1"/>
                    </a:moveTo>
                    <a:cubicBezTo>
                      <a:pt x="40" y="84"/>
                      <a:pt x="588" y="575"/>
                      <a:pt x="681" y="575"/>
                    </a:cubicBezTo>
                    <a:cubicBezTo>
                      <a:pt x="685" y="575"/>
                      <a:pt x="688" y="574"/>
                      <a:pt x="690" y="572"/>
                    </a:cubicBezTo>
                    <a:cubicBezTo>
                      <a:pt x="792" y="485"/>
                      <a:pt x="29" y="6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65"/>
              <p:cNvSpPr/>
              <p:nvPr/>
            </p:nvSpPr>
            <p:spPr>
              <a:xfrm>
                <a:off x="1485475" y="2553875"/>
                <a:ext cx="252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779" extrusionOk="0">
                    <a:moveTo>
                      <a:pt x="60" y="0"/>
                    </a:moveTo>
                    <a:cubicBezTo>
                      <a:pt x="57" y="0"/>
                      <a:pt x="55" y="1"/>
                      <a:pt x="53" y="2"/>
                    </a:cubicBezTo>
                    <a:cubicBezTo>
                      <a:pt x="1" y="45"/>
                      <a:pt x="519" y="442"/>
                      <a:pt x="574" y="493"/>
                    </a:cubicBezTo>
                    <a:cubicBezTo>
                      <a:pt x="635" y="548"/>
                      <a:pt x="1000" y="779"/>
                      <a:pt x="1007" y="779"/>
                    </a:cubicBezTo>
                    <a:cubicBezTo>
                      <a:pt x="1008" y="779"/>
                      <a:pt x="1008" y="778"/>
                      <a:pt x="1007" y="778"/>
                    </a:cubicBezTo>
                    <a:cubicBezTo>
                      <a:pt x="951" y="673"/>
                      <a:pt x="157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65"/>
              <p:cNvSpPr/>
              <p:nvPr/>
            </p:nvSpPr>
            <p:spPr>
              <a:xfrm>
                <a:off x="1568575" y="2553875"/>
                <a:ext cx="252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779" extrusionOk="0">
                    <a:moveTo>
                      <a:pt x="60" y="0"/>
                    </a:moveTo>
                    <a:cubicBezTo>
                      <a:pt x="57" y="0"/>
                      <a:pt x="55" y="1"/>
                      <a:pt x="53" y="2"/>
                    </a:cubicBezTo>
                    <a:cubicBezTo>
                      <a:pt x="1" y="45"/>
                      <a:pt x="519" y="442"/>
                      <a:pt x="574" y="493"/>
                    </a:cubicBezTo>
                    <a:cubicBezTo>
                      <a:pt x="634" y="548"/>
                      <a:pt x="999" y="779"/>
                      <a:pt x="1007" y="779"/>
                    </a:cubicBezTo>
                    <a:cubicBezTo>
                      <a:pt x="1007" y="779"/>
                      <a:pt x="1008" y="778"/>
                      <a:pt x="1007" y="778"/>
                    </a:cubicBezTo>
                    <a:cubicBezTo>
                      <a:pt x="951" y="673"/>
                      <a:pt x="159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65"/>
              <p:cNvSpPr/>
              <p:nvPr/>
            </p:nvSpPr>
            <p:spPr>
              <a:xfrm>
                <a:off x="1490425" y="2562650"/>
                <a:ext cx="2342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27" extrusionOk="0">
                    <a:moveTo>
                      <a:pt x="1" y="1"/>
                    </a:moveTo>
                    <a:cubicBezTo>
                      <a:pt x="66" y="74"/>
                      <a:pt x="797" y="726"/>
                      <a:pt x="871" y="726"/>
                    </a:cubicBezTo>
                    <a:cubicBezTo>
                      <a:pt x="873" y="726"/>
                      <a:pt x="875" y="726"/>
                      <a:pt x="876" y="725"/>
                    </a:cubicBezTo>
                    <a:cubicBezTo>
                      <a:pt x="936" y="674"/>
                      <a:pt x="59" y="6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65"/>
              <p:cNvSpPr/>
              <p:nvPr/>
            </p:nvSpPr>
            <p:spPr>
              <a:xfrm>
                <a:off x="1492825" y="2570800"/>
                <a:ext cx="2400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723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  <a:moveTo>
                      <a:pt x="0" y="1"/>
                    </a:moveTo>
                    <a:cubicBezTo>
                      <a:pt x="67" y="74"/>
                      <a:pt x="786" y="723"/>
                      <a:pt x="874" y="723"/>
                    </a:cubicBezTo>
                    <a:cubicBezTo>
                      <a:pt x="877" y="723"/>
                      <a:pt x="879" y="722"/>
                      <a:pt x="880" y="721"/>
                    </a:cubicBezTo>
                    <a:cubicBezTo>
                      <a:pt x="960" y="655"/>
                      <a:pt x="38" y="4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65"/>
              <p:cNvSpPr/>
              <p:nvPr/>
            </p:nvSpPr>
            <p:spPr>
              <a:xfrm>
                <a:off x="1495000" y="2578375"/>
                <a:ext cx="224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742" extrusionOk="0">
                    <a:moveTo>
                      <a:pt x="40" y="0"/>
                    </a:moveTo>
                    <a:cubicBezTo>
                      <a:pt x="39" y="0"/>
                      <a:pt x="37" y="0"/>
                      <a:pt x="36" y="1"/>
                    </a:cubicBezTo>
                    <a:cubicBezTo>
                      <a:pt x="3" y="14"/>
                      <a:pt x="0" y="33"/>
                      <a:pt x="26" y="56"/>
                    </a:cubicBezTo>
                    <a:cubicBezTo>
                      <a:pt x="114" y="110"/>
                      <a:pt x="808" y="742"/>
                      <a:pt x="890" y="742"/>
                    </a:cubicBezTo>
                    <a:cubicBezTo>
                      <a:pt x="893" y="742"/>
                      <a:pt x="895" y="741"/>
                      <a:pt x="896" y="740"/>
                    </a:cubicBezTo>
                    <a:cubicBezTo>
                      <a:pt x="897" y="738"/>
                      <a:pt x="146" y="0"/>
                      <a:pt x="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65"/>
              <p:cNvSpPr/>
              <p:nvPr/>
            </p:nvSpPr>
            <p:spPr>
              <a:xfrm>
                <a:off x="1499200" y="2588150"/>
                <a:ext cx="22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66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55" y="79"/>
                      <a:pt x="702" y="663"/>
                      <a:pt x="800" y="663"/>
                    </a:cubicBezTo>
                    <a:cubicBezTo>
                      <a:pt x="804" y="663"/>
                      <a:pt x="807" y="662"/>
                      <a:pt x="809" y="660"/>
                    </a:cubicBezTo>
                    <a:cubicBezTo>
                      <a:pt x="906" y="580"/>
                      <a:pt x="23" y="3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65"/>
              <p:cNvSpPr/>
              <p:nvPr/>
            </p:nvSpPr>
            <p:spPr>
              <a:xfrm>
                <a:off x="1501300" y="2596750"/>
                <a:ext cx="232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69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4" y="79"/>
                      <a:pt x="741" y="696"/>
                      <a:pt x="835" y="696"/>
                    </a:cubicBezTo>
                    <a:cubicBezTo>
                      <a:pt x="838" y="696"/>
                      <a:pt x="840" y="695"/>
                      <a:pt x="842" y="694"/>
                    </a:cubicBezTo>
                    <a:cubicBezTo>
                      <a:pt x="930" y="620"/>
                      <a:pt x="38" y="54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65"/>
              <p:cNvSpPr/>
              <p:nvPr/>
            </p:nvSpPr>
            <p:spPr>
              <a:xfrm>
                <a:off x="1504275" y="2606175"/>
                <a:ext cx="20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55" y="53"/>
                      <a:pt x="697" y="640"/>
                      <a:pt x="783" y="640"/>
                    </a:cubicBezTo>
                    <a:cubicBezTo>
                      <a:pt x="786" y="640"/>
                      <a:pt x="789" y="639"/>
                      <a:pt x="790" y="638"/>
                    </a:cubicBezTo>
                    <a:cubicBezTo>
                      <a:pt x="837" y="599"/>
                      <a:pt x="418" y="294"/>
                      <a:pt x="373" y="255"/>
                    </a:cubicBezTo>
                    <a:cubicBezTo>
                      <a:pt x="295" y="189"/>
                      <a:pt x="12" y="1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65"/>
              <p:cNvSpPr/>
              <p:nvPr/>
            </p:nvSpPr>
            <p:spPr>
              <a:xfrm>
                <a:off x="1506000" y="2614500"/>
                <a:ext cx="212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35" extrusionOk="0">
                    <a:moveTo>
                      <a:pt x="1" y="1"/>
                    </a:moveTo>
                    <a:cubicBezTo>
                      <a:pt x="51" y="55"/>
                      <a:pt x="675" y="634"/>
                      <a:pt x="765" y="634"/>
                    </a:cubicBezTo>
                    <a:cubicBezTo>
                      <a:pt x="768" y="634"/>
                      <a:pt x="771" y="633"/>
                      <a:pt x="773" y="632"/>
                    </a:cubicBezTo>
                    <a:cubicBezTo>
                      <a:pt x="850" y="567"/>
                      <a:pt x="28" y="29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65"/>
              <p:cNvSpPr/>
              <p:nvPr/>
            </p:nvSpPr>
            <p:spPr>
              <a:xfrm>
                <a:off x="1508825" y="2624250"/>
                <a:ext cx="206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624" extrusionOk="0">
                    <a:moveTo>
                      <a:pt x="0" y="1"/>
                    </a:moveTo>
                    <a:cubicBezTo>
                      <a:pt x="51" y="56"/>
                      <a:pt x="665" y="623"/>
                      <a:pt x="761" y="623"/>
                    </a:cubicBezTo>
                    <a:cubicBezTo>
                      <a:pt x="765" y="623"/>
                      <a:pt x="768" y="622"/>
                      <a:pt x="770" y="620"/>
                    </a:cubicBezTo>
                    <a:cubicBezTo>
                      <a:pt x="825" y="574"/>
                      <a:pt x="451" y="315"/>
                      <a:pt x="408" y="280"/>
                    </a:cubicBezTo>
                    <a:cubicBezTo>
                      <a:pt x="325" y="210"/>
                      <a:pt x="17" y="1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65"/>
              <p:cNvSpPr/>
              <p:nvPr/>
            </p:nvSpPr>
            <p:spPr>
              <a:xfrm>
                <a:off x="1511900" y="2633400"/>
                <a:ext cx="183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70" extrusionOk="0">
                    <a:moveTo>
                      <a:pt x="557" y="500"/>
                    </a:moveTo>
                    <a:cubicBezTo>
                      <a:pt x="558" y="500"/>
                      <a:pt x="559" y="501"/>
                      <a:pt x="560" y="502"/>
                    </a:cubicBezTo>
                    <a:cubicBezTo>
                      <a:pt x="559" y="501"/>
                      <a:pt x="558" y="500"/>
                      <a:pt x="557" y="500"/>
                    </a:cubicBezTo>
                    <a:close/>
                    <a:moveTo>
                      <a:pt x="3" y="1"/>
                    </a:moveTo>
                    <a:cubicBezTo>
                      <a:pt x="0" y="1"/>
                      <a:pt x="0" y="2"/>
                      <a:pt x="2" y="5"/>
                    </a:cubicBezTo>
                    <a:cubicBezTo>
                      <a:pt x="85" y="139"/>
                      <a:pt x="248" y="243"/>
                      <a:pt x="373" y="349"/>
                    </a:cubicBezTo>
                    <a:cubicBezTo>
                      <a:pt x="432" y="400"/>
                      <a:pt x="494" y="451"/>
                      <a:pt x="557" y="500"/>
                    </a:cubicBezTo>
                    <a:lnTo>
                      <a:pt x="557" y="500"/>
                    </a:lnTo>
                    <a:cubicBezTo>
                      <a:pt x="549" y="494"/>
                      <a:pt x="547" y="492"/>
                      <a:pt x="549" y="492"/>
                    </a:cubicBezTo>
                    <a:cubicBezTo>
                      <a:pt x="559" y="492"/>
                      <a:pt x="694" y="569"/>
                      <a:pt x="722" y="569"/>
                    </a:cubicBezTo>
                    <a:cubicBezTo>
                      <a:pt x="731" y="569"/>
                      <a:pt x="728" y="560"/>
                      <a:pt x="704" y="536"/>
                    </a:cubicBezTo>
                    <a:cubicBezTo>
                      <a:pt x="579" y="411"/>
                      <a:pt x="432" y="302"/>
                      <a:pt x="296" y="182"/>
                    </a:cubicBezTo>
                    <a:cubicBezTo>
                      <a:pt x="270" y="157"/>
                      <a:pt x="27" y="1"/>
                      <a:pt x="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65"/>
              <p:cNvSpPr/>
              <p:nvPr/>
            </p:nvSpPr>
            <p:spPr>
              <a:xfrm>
                <a:off x="1562625" y="2554475"/>
                <a:ext cx="242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757" extrusionOk="0">
                    <a:moveTo>
                      <a:pt x="11" y="0"/>
                    </a:moveTo>
                    <a:cubicBezTo>
                      <a:pt x="2" y="0"/>
                      <a:pt x="1" y="6"/>
                      <a:pt x="10" y="19"/>
                    </a:cubicBezTo>
                    <a:cubicBezTo>
                      <a:pt x="77" y="116"/>
                      <a:pt x="813" y="757"/>
                      <a:pt x="915" y="757"/>
                    </a:cubicBezTo>
                    <a:cubicBezTo>
                      <a:pt x="919" y="757"/>
                      <a:pt x="922" y="756"/>
                      <a:pt x="924" y="754"/>
                    </a:cubicBezTo>
                    <a:cubicBezTo>
                      <a:pt x="970" y="717"/>
                      <a:pt x="483" y="331"/>
                      <a:pt x="431" y="283"/>
                    </a:cubicBezTo>
                    <a:cubicBezTo>
                      <a:pt x="358" y="220"/>
                      <a:pt x="286" y="155"/>
                      <a:pt x="207" y="95"/>
                    </a:cubicBezTo>
                    <a:cubicBezTo>
                      <a:pt x="206" y="93"/>
                      <a:pt x="47" y="0"/>
                      <a:pt x="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65"/>
              <p:cNvSpPr/>
              <p:nvPr/>
            </p:nvSpPr>
            <p:spPr>
              <a:xfrm>
                <a:off x="1545575" y="2555025"/>
                <a:ext cx="240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961" h="745" extrusionOk="0">
                    <a:moveTo>
                      <a:pt x="6" y="1"/>
                    </a:moveTo>
                    <a:cubicBezTo>
                      <a:pt x="2" y="1"/>
                      <a:pt x="0" y="2"/>
                      <a:pt x="2" y="7"/>
                    </a:cubicBezTo>
                    <a:cubicBezTo>
                      <a:pt x="53" y="126"/>
                      <a:pt x="788" y="744"/>
                      <a:pt x="892" y="744"/>
                    </a:cubicBezTo>
                    <a:cubicBezTo>
                      <a:pt x="896" y="744"/>
                      <a:pt x="899" y="743"/>
                      <a:pt x="901" y="742"/>
                    </a:cubicBezTo>
                    <a:cubicBezTo>
                      <a:pt x="961" y="694"/>
                      <a:pt x="490" y="337"/>
                      <a:pt x="436" y="293"/>
                    </a:cubicBezTo>
                    <a:cubicBezTo>
                      <a:pt x="369" y="238"/>
                      <a:pt x="311" y="178"/>
                      <a:pt x="244" y="123"/>
                    </a:cubicBezTo>
                    <a:cubicBezTo>
                      <a:pt x="231" y="111"/>
                      <a:pt x="40" y="1"/>
                      <a:pt x="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65"/>
              <p:cNvSpPr/>
              <p:nvPr/>
            </p:nvSpPr>
            <p:spPr>
              <a:xfrm>
                <a:off x="1554750" y="2555050"/>
                <a:ext cx="23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38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6" y="93"/>
                      <a:pt x="782" y="737"/>
                      <a:pt x="892" y="737"/>
                    </a:cubicBezTo>
                    <a:cubicBezTo>
                      <a:pt x="896" y="737"/>
                      <a:pt x="900" y="736"/>
                      <a:pt x="902" y="734"/>
                    </a:cubicBezTo>
                    <a:cubicBezTo>
                      <a:pt x="952" y="690"/>
                      <a:pt x="469" y="315"/>
                      <a:pt x="416" y="268"/>
                    </a:cubicBezTo>
                    <a:cubicBezTo>
                      <a:pt x="363" y="219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65"/>
              <p:cNvSpPr/>
              <p:nvPr/>
            </p:nvSpPr>
            <p:spPr>
              <a:xfrm>
                <a:off x="1537100" y="2554575"/>
                <a:ext cx="229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715" extrusionOk="0">
                    <a:moveTo>
                      <a:pt x="1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46" y="109"/>
                      <a:pt x="739" y="715"/>
                      <a:pt x="851" y="715"/>
                    </a:cubicBezTo>
                    <a:cubicBezTo>
                      <a:pt x="855" y="715"/>
                      <a:pt x="859" y="714"/>
                      <a:pt x="861" y="712"/>
                    </a:cubicBezTo>
                    <a:cubicBezTo>
                      <a:pt x="918" y="664"/>
                      <a:pt x="508" y="358"/>
                      <a:pt x="459" y="318"/>
                    </a:cubicBezTo>
                    <a:cubicBezTo>
                      <a:pt x="388" y="259"/>
                      <a:pt x="324" y="193"/>
                      <a:pt x="252" y="135"/>
                    </a:cubicBezTo>
                    <a:cubicBezTo>
                      <a:pt x="231" y="117"/>
                      <a:pt x="16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65"/>
              <p:cNvSpPr/>
              <p:nvPr/>
            </p:nvSpPr>
            <p:spPr>
              <a:xfrm>
                <a:off x="1528025" y="2554550"/>
                <a:ext cx="231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49" extrusionOk="0">
                    <a:moveTo>
                      <a:pt x="19" y="0"/>
                    </a:moveTo>
                    <a:cubicBezTo>
                      <a:pt x="5" y="0"/>
                      <a:pt x="0" y="10"/>
                      <a:pt x="7" y="32"/>
                    </a:cubicBezTo>
                    <a:cubicBezTo>
                      <a:pt x="53" y="176"/>
                      <a:pt x="264" y="283"/>
                      <a:pt x="380" y="387"/>
                    </a:cubicBezTo>
                    <a:cubicBezTo>
                      <a:pt x="424" y="426"/>
                      <a:pt x="742" y="748"/>
                      <a:pt x="861" y="748"/>
                    </a:cubicBezTo>
                    <a:cubicBezTo>
                      <a:pt x="879" y="748"/>
                      <a:pt x="892" y="740"/>
                      <a:pt x="899" y="723"/>
                    </a:cubicBezTo>
                    <a:cubicBezTo>
                      <a:pt x="927" y="655"/>
                      <a:pt x="506" y="354"/>
                      <a:pt x="442" y="296"/>
                    </a:cubicBezTo>
                    <a:cubicBezTo>
                      <a:pt x="416" y="271"/>
                      <a:pt x="93" y="0"/>
                      <a:pt x="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65"/>
              <p:cNvSpPr/>
              <p:nvPr/>
            </p:nvSpPr>
            <p:spPr>
              <a:xfrm>
                <a:off x="1518975" y="2553975"/>
                <a:ext cx="240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730" extrusionOk="0">
                    <a:moveTo>
                      <a:pt x="1" y="1"/>
                    </a:moveTo>
                    <a:cubicBezTo>
                      <a:pt x="0" y="1"/>
                      <a:pt x="0" y="1"/>
                      <a:pt x="1" y="3"/>
                    </a:cubicBezTo>
                    <a:cubicBezTo>
                      <a:pt x="61" y="102"/>
                      <a:pt x="763" y="730"/>
                      <a:pt x="885" y="730"/>
                    </a:cubicBezTo>
                    <a:cubicBezTo>
                      <a:pt x="890" y="730"/>
                      <a:pt x="894" y="728"/>
                      <a:pt x="897" y="726"/>
                    </a:cubicBezTo>
                    <a:cubicBezTo>
                      <a:pt x="961" y="673"/>
                      <a:pt x="473" y="309"/>
                      <a:pt x="416" y="259"/>
                    </a:cubicBezTo>
                    <a:cubicBezTo>
                      <a:pt x="360" y="210"/>
                      <a:pt x="2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65"/>
              <p:cNvSpPr/>
              <p:nvPr/>
            </p:nvSpPr>
            <p:spPr>
              <a:xfrm>
                <a:off x="1510475" y="2554300"/>
                <a:ext cx="243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75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56" y="92"/>
                      <a:pt x="802" y="755"/>
                      <a:pt x="910" y="755"/>
                    </a:cubicBezTo>
                    <a:cubicBezTo>
                      <a:pt x="913" y="755"/>
                      <a:pt x="917" y="754"/>
                      <a:pt x="919" y="752"/>
                    </a:cubicBezTo>
                    <a:cubicBezTo>
                      <a:pt x="972" y="708"/>
                      <a:pt x="535" y="382"/>
                      <a:pt x="487" y="341"/>
                    </a:cubicBezTo>
                    <a:cubicBezTo>
                      <a:pt x="410" y="278"/>
                      <a:pt x="341" y="211"/>
                      <a:pt x="266" y="148"/>
                    </a:cubicBezTo>
                    <a:cubicBezTo>
                      <a:pt x="236" y="123"/>
                      <a:pt x="1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65"/>
              <p:cNvSpPr/>
              <p:nvPr/>
            </p:nvSpPr>
            <p:spPr>
              <a:xfrm>
                <a:off x="1502275" y="2553650"/>
                <a:ext cx="262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809" extrusionOk="0">
                    <a:moveTo>
                      <a:pt x="12" y="0"/>
                    </a:moveTo>
                    <a:cubicBezTo>
                      <a:pt x="2" y="0"/>
                      <a:pt x="0" y="6"/>
                      <a:pt x="9" y="21"/>
                    </a:cubicBezTo>
                    <a:cubicBezTo>
                      <a:pt x="69" y="116"/>
                      <a:pt x="847" y="809"/>
                      <a:pt x="972" y="809"/>
                    </a:cubicBezTo>
                    <a:cubicBezTo>
                      <a:pt x="977" y="809"/>
                      <a:pt x="981" y="808"/>
                      <a:pt x="983" y="805"/>
                    </a:cubicBezTo>
                    <a:cubicBezTo>
                      <a:pt x="1047" y="752"/>
                      <a:pt x="586" y="414"/>
                      <a:pt x="533" y="368"/>
                    </a:cubicBezTo>
                    <a:cubicBezTo>
                      <a:pt x="428" y="279"/>
                      <a:pt x="331" y="182"/>
                      <a:pt x="219" y="99"/>
                    </a:cubicBezTo>
                    <a:cubicBezTo>
                      <a:pt x="218" y="99"/>
                      <a:pt x="52" y="0"/>
                      <a:pt x="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65"/>
              <p:cNvSpPr/>
              <p:nvPr/>
            </p:nvSpPr>
            <p:spPr>
              <a:xfrm>
                <a:off x="1492900" y="2553900"/>
                <a:ext cx="2717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792" extrusionOk="0">
                    <a:moveTo>
                      <a:pt x="59" y="1"/>
                    </a:moveTo>
                    <a:cubicBezTo>
                      <a:pt x="19" y="1"/>
                      <a:pt x="0" y="13"/>
                      <a:pt x="45" y="42"/>
                    </a:cubicBezTo>
                    <a:cubicBezTo>
                      <a:pt x="271" y="194"/>
                      <a:pt x="479" y="379"/>
                      <a:pt x="660" y="569"/>
                    </a:cubicBezTo>
                    <a:cubicBezTo>
                      <a:pt x="725" y="637"/>
                      <a:pt x="791" y="708"/>
                      <a:pt x="875" y="763"/>
                    </a:cubicBezTo>
                    <a:cubicBezTo>
                      <a:pt x="904" y="783"/>
                      <a:pt x="945" y="791"/>
                      <a:pt x="980" y="791"/>
                    </a:cubicBezTo>
                    <a:cubicBezTo>
                      <a:pt x="1042" y="791"/>
                      <a:pt x="1087" y="764"/>
                      <a:pt x="1019" y="725"/>
                    </a:cubicBezTo>
                    <a:cubicBezTo>
                      <a:pt x="804" y="604"/>
                      <a:pt x="656" y="406"/>
                      <a:pt x="477" y="253"/>
                    </a:cubicBezTo>
                    <a:cubicBezTo>
                      <a:pt x="390" y="179"/>
                      <a:pt x="300" y="105"/>
                      <a:pt x="206" y="38"/>
                    </a:cubicBezTo>
                    <a:cubicBezTo>
                      <a:pt x="173" y="16"/>
                      <a:pt x="103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65"/>
              <p:cNvSpPr/>
              <p:nvPr/>
            </p:nvSpPr>
            <p:spPr>
              <a:xfrm>
                <a:off x="1504225" y="2690000"/>
                <a:ext cx="199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40" extrusionOk="0">
                    <a:moveTo>
                      <a:pt x="56" y="0"/>
                    </a:moveTo>
                    <a:cubicBezTo>
                      <a:pt x="27" y="0"/>
                      <a:pt x="1" y="31"/>
                      <a:pt x="27" y="53"/>
                    </a:cubicBezTo>
                    <a:cubicBezTo>
                      <a:pt x="173" y="173"/>
                      <a:pt x="316" y="293"/>
                      <a:pt x="461" y="414"/>
                    </a:cubicBezTo>
                    <a:cubicBezTo>
                      <a:pt x="548" y="486"/>
                      <a:pt x="633" y="558"/>
                      <a:pt x="719" y="630"/>
                    </a:cubicBezTo>
                    <a:cubicBezTo>
                      <a:pt x="727" y="636"/>
                      <a:pt x="736" y="639"/>
                      <a:pt x="744" y="639"/>
                    </a:cubicBezTo>
                    <a:cubicBezTo>
                      <a:pt x="773" y="639"/>
                      <a:pt x="799" y="607"/>
                      <a:pt x="772" y="586"/>
                    </a:cubicBezTo>
                    <a:cubicBezTo>
                      <a:pt x="629" y="465"/>
                      <a:pt x="486" y="345"/>
                      <a:pt x="341" y="224"/>
                    </a:cubicBezTo>
                    <a:cubicBezTo>
                      <a:pt x="255" y="152"/>
                      <a:pt x="168" y="79"/>
                      <a:pt x="80" y="9"/>
                    </a:cubicBezTo>
                    <a:cubicBezTo>
                      <a:pt x="73" y="3"/>
                      <a:pt x="64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65"/>
              <p:cNvSpPr/>
              <p:nvPr/>
            </p:nvSpPr>
            <p:spPr>
              <a:xfrm>
                <a:off x="1508800" y="2699575"/>
                <a:ext cx="210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5" extrusionOk="0">
                    <a:moveTo>
                      <a:pt x="16" y="0"/>
                    </a:moveTo>
                    <a:cubicBezTo>
                      <a:pt x="2" y="0"/>
                      <a:pt x="0" y="8"/>
                      <a:pt x="26" y="30"/>
                    </a:cubicBezTo>
                    <a:cubicBezTo>
                      <a:pt x="243" y="212"/>
                      <a:pt x="460" y="396"/>
                      <a:pt x="681" y="576"/>
                    </a:cubicBezTo>
                    <a:cubicBezTo>
                      <a:pt x="690" y="582"/>
                      <a:pt x="714" y="595"/>
                      <a:pt x="742" y="605"/>
                    </a:cubicBezTo>
                    <a:cubicBezTo>
                      <a:pt x="742" y="617"/>
                      <a:pt x="748" y="629"/>
                      <a:pt x="764" y="644"/>
                    </a:cubicBezTo>
                    <a:cubicBezTo>
                      <a:pt x="774" y="637"/>
                      <a:pt x="777" y="627"/>
                      <a:pt x="778" y="618"/>
                    </a:cubicBezTo>
                    <a:cubicBezTo>
                      <a:pt x="799" y="624"/>
                      <a:pt x="818" y="629"/>
                      <a:pt x="828" y="629"/>
                    </a:cubicBezTo>
                    <a:cubicBezTo>
                      <a:pt x="842" y="629"/>
                      <a:pt x="843" y="621"/>
                      <a:pt x="817" y="600"/>
                    </a:cubicBezTo>
                    <a:cubicBezTo>
                      <a:pt x="801" y="586"/>
                      <a:pt x="785" y="581"/>
                      <a:pt x="772" y="580"/>
                    </a:cubicBezTo>
                    <a:cubicBezTo>
                      <a:pt x="728" y="480"/>
                      <a:pt x="483" y="323"/>
                      <a:pt x="406" y="259"/>
                    </a:cubicBezTo>
                    <a:cubicBezTo>
                      <a:pt x="325" y="191"/>
                      <a:pt x="242" y="121"/>
                      <a:pt x="161" y="53"/>
                    </a:cubicBezTo>
                    <a:cubicBezTo>
                      <a:pt x="144" y="38"/>
                      <a:pt x="48" y="0"/>
                      <a:pt x="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65"/>
              <p:cNvSpPr/>
              <p:nvPr/>
            </p:nvSpPr>
            <p:spPr>
              <a:xfrm>
                <a:off x="1513925" y="2707450"/>
                <a:ext cx="203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51" extrusionOk="0">
                    <a:moveTo>
                      <a:pt x="56" y="0"/>
                    </a:moveTo>
                    <a:cubicBezTo>
                      <a:pt x="27" y="0"/>
                      <a:pt x="1" y="31"/>
                      <a:pt x="27" y="53"/>
                    </a:cubicBezTo>
                    <a:cubicBezTo>
                      <a:pt x="262" y="249"/>
                      <a:pt x="498" y="446"/>
                      <a:pt x="732" y="642"/>
                    </a:cubicBezTo>
                    <a:cubicBezTo>
                      <a:pt x="740" y="648"/>
                      <a:pt x="749" y="651"/>
                      <a:pt x="757" y="651"/>
                    </a:cubicBezTo>
                    <a:cubicBezTo>
                      <a:pt x="786" y="651"/>
                      <a:pt x="813" y="619"/>
                      <a:pt x="786" y="597"/>
                    </a:cubicBezTo>
                    <a:cubicBezTo>
                      <a:pt x="551" y="400"/>
                      <a:pt x="315" y="204"/>
                      <a:pt x="81" y="9"/>
                    </a:cubicBezTo>
                    <a:cubicBezTo>
                      <a:pt x="73" y="3"/>
                      <a:pt x="65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65"/>
              <p:cNvSpPr/>
              <p:nvPr/>
            </p:nvSpPr>
            <p:spPr>
              <a:xfrm>
                <a:off x="1518400" y="2716450"/>
                <a:ext cx="198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36" extrusionOk="0">
                    <a:moveTo>
                      <a:pt x="55" y="0"/>
                    </a:moveTo>
                    <a:cubicBezTo>
                      <a:pt x="26" y="0"/>
                      <a:pt x="0" y="32"/>
                      <a:pt x="26" y="54"/>
                    </a:cubicBezTo>
                    <a:cubicBezTo>
                      <a:pt x="255" y="244"/>
                      <a:pt x="484" y="436"/>
                      <a:pt x="712" y="626"/>
                    </a:cubicBezTo>
                    <a:cubicBezTo>
                      <a:pt x="720" y="632"/>
                      <a:pt x="729" y="635"/>
                      <a:pt x="737" y="635"/>
                    </a:cubicBezTo>
                    <a:cubicBezTo>
                      <a:pt x="766" y="635"/>
                      <a:pt x="792" y="603"/>
                      <a:pt x="765" y="582"/>
                    </a:cubicBezTo>
                    <a:cubicBezTo>
                      <a:pt x="538" y="392"/>
                      <a:pt x="308" y="200"/>
                      <a:pt x="81" y="10"/>
                    </a:cubicBezTo>
                    <a:cubicBezTo>
                      <a:pt x="73" y="3"/>
                      <a:pt x="64" y="0"/>
                      <a:pt x="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65"/>
              <p:cNvSpPr/>
              <p:nvPr/>
            </p:nvSpPr>
            <p:spPr>
              <a:xfrm>
                <a:off x="1522650" y="2724650"/>
                <a:ext cx="200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43" extrusionOk="0">
                    <a:moveTo>
                      <a:pt x="56" y="0"/>
                    </a:moveTo>
                    <a:cubicBezTo>
                      <a:pt x="27" y="0"/>
                      <a:pt x="0" y="32"/>
                      <a:pt x="27" y="54"/>
                    </a:cubicBezTo>
                    <a:cubicBezTo>
                      <a:pt x="259" y="247"/>
                      <a:pt x="489" y="441"/>
                      <a:pt x="721" y="633"/>
                    </a:cubicBezTo>
                    <a:cubicBezTo>
                      <a:pt x="729" y="640"/>
                      <a:pt x="738" y="643"/>
                      <a:pt x="747" y="643"/>
                    </a:cubicBezTo>
                    <a:cubicBezTo>
                      <a:pt x="777" y="643"/>
                      <a:pt x="802" y="611"/>
                      <a:pt x="775" y="589"/>
                    </a:cubicBezTo>
                    <a:cubicBezTo>
                      <a:pt x="543" y="396"/>
                      <a:pt x="312" y="202"/>
                      <a:pt x="80" y="9"/>
                    </a:cubicBezTo>
                    <a:cubicBezTo>
                      <a:pt x="73" y="3"/>
                      <a:pt x="64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65"/>
              <p:cNvSpPr/>
              <p:nvPr/>
            </p:nvSpPr>
            <p:spPr>
              <a:xfrm>
                <a:off x="1528050" y="2734575"/>
                <a:ext cx="19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15" extrusionOk="0">
                    <a:moveTo>
                      <a:pt x="56" y="0"/>
                    </a:moveTo>
                    <a:cubicBezTo>
                      <a:pt x="27" y="0"/>
                      <a:pt x="0" y="32"/>
                      <a:pt x="27" y="55"/>
                    </a:cubicBezTo>
                    <a:lnTo>
                      <a:pt x="688" y="605"/>
                    </a:lnTo>
                    <a:cubicBezTo>
                      <a:pt x="695" y="612"/>
                      <a:pt x="704" y="614"/>
                      <a:pt x="713" y="614"/>
                    </a:cubicBezTo>
                    <a:cubicBezTo>
                      <a:pt x="742" y="614"/>
                      <a:pt x="768" y="583"/>
                      <a:pt x="741" y="560"/>
                    </a:cubicBezTo>
                    <a:lnTo>
                      <a:pt x="80" y="10"/>
                    </a:lnTo>
                    <a:cubicBezTo>
                      <a:pt x="73" y="3"/>
                      <a:pt x="64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0" name="Google Shape;1640;p65"/>
            <p:cNvGrpSpPr/>
            <p:nvPr/>
          </p:nvGrpSpPr>
          <p:grpSpPr>
            <a:xfrm rot="-8100000">
              <a:off x="1445740" y="4186180"/>
              <a:ext cx="301833" cy="502767"/>
              <a:chOff x="3584575" y="392450"/>
              <a:chExt cx="235650" cy="392525"/>
            </a:xfrm>
          </p:grpSpPr>
          <p:sp>
            <p:nvSpPr>
              <p:cNvPr id="1641" name="Google Shape;1641;p65"/>
              <p:cNvSpPr/>
              <p:nvPr/>
            </p:nvSpPr>
            <p:spPr>
              <a:xfrm>
                <a:off x="3663975" y="692975"/>
                <a:ext cx="6060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172" extrusionOk="0">
                    <a:moveTo>
                      <a:pt x="51" y="0"/>
                    </a:moveTo>
                    <a:cubicBezTo>
                      <a:pt x="1" y="0"/>
                      <a:pt x="7" y="63"/>
                      <a:pt x="55" y="79"/>
                    </a:cubicBezTo>
                    <a:cubicBezTo>
                      <a:pt x="228" y="138"/>
                      <a:pt x="431" y="147"/>
                      <a:pt x="606" y="157"/>
                    </a:cubicBezTo>
                    <a:cubicBezTo>
                      <a:pt x="774" y="167"/>
                      <a:pt x="938" y="171"/>
                      <a:pt x="1102" y="171"/>
                    </a:cubicBezTo>
                    <a:cubicBezTo>
                      <a:pt x="1120" y="171"/>
                      <a:pt x="1138" y="171"/>
                      <a:pt x="1156" y="171"/>
                    </a:cubicBezTo>
                    <a:cubicBezTo>
                      <a:pt x="1438" y="168"/>
                      <a:pt x="1716" y="157"/>
                      <a:pt x="1998" y="157"/>
                    </a:cubicBezTo>
                    <a:cubicBezTo>
                      <a:pt x="2118" y="157"/>
                      <a:pt x="2240" y="159"/>
                      <a:pt x="2362" y="165"/>
                    </a:cubicBezTo>
                    <a:cubicBezTo>
                      <a:pt x="2363" y="165"/>
                      <a:pt x="2363" y="165"/>
                      <a:pt x="2364" y="165"/>
                    </a:cubicBezTo>
                    <a:cubicBezTo>
                      <a:pt x="2423" y="165"/>
                      <a:pt x="2407" y="82"/>
                      <a:pt x="2347" y="79"/>
                    </a:cubicBezTo>
                    <a:cubicBezTo>
                      <a:pt x="2186" y="71"/>
                      <a:pt x="2026" y="69"/>
                      <a:pt x="1867" y="69"/>
                    </a:cubicBezTo>
                    <a:cubicBezTo>
                      <a:pt x="1636" y="69"/>
                      <a:pt x="1407" y="74"/>
                      <a:pt x="1177" y="76"/>
                    </a:cubicBezTo>
                    <a:cubicBezTo>
                      <a:pt x="1144" y="76"/>
                      <a:pt x="1110" y="76"/>
                      <a:pt x="1077" y="76"/>
                    </a:cubicBezTo>
                    <a:cubicBezTo>
                      <a:pt x="903" y="76"/>
                      <a:pt x="729" y="73"/>
                      <a:pt x="552" y="58"/>
                    </a:cubicBezTo>
                    <a:cubicBezTo>
                      <a:pt x="386" y="45"/>
                      <a:pt x="217" y="7"/>
                      <a:pt x="54" y="0"/>
                    </a:cubicBezTo>
                    <a:cubicBezTo>
                      <a:pt x="53" y="0"/>
                      <a:pt x="52" y="0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65"/>
              <p:cNvSpPr/>
              <p:nvPr/>
            </p:nvSpPr>
            <p:spPr>
              <a:xfrm>
                <a:off x="3662300" y="685275"/>
                <a:ext cx="522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94" extrusionOk="0">
                    <a:moveTo>
                      <a:pt x="2001" y="1"/>
                    </a:moveTo>
                    <a:cubicBezTo>
                      <a:pt x="1996" y="1"/>
                      <a:pt x="1991" y="2"/>
                      <a:pt x="1986" y="3"/>
                    </a:cubicBezTo>
                    <a:cubicBezTo>
                      <a:pt x="1669" y="77"/>
                      <a:pt x="1345" y="143"/>
                      <a:pt x="1005" y="174"/>
                    </a:cubicBezTo>
                    <a:cubicBezTo>
                      <a:pt x="870" y="185"/>
                      <a:pt x="733" y="194"/>
                      <a:pt x="592" y="194"/>
                    </a:cubicBezTo>
                    <a:cubicBezTo>
                      <a:pt x="567" y="194"/>
                      <a:pt x="542" y="193"/>
                      <a:pt x="516" y="193"/>
                    </a:cubicBezTo>
                    <a:cubicBezTo>
                      <a:pt x="359" y="190"/>
                      <a:pt x="200" y="164"/>
                      <a:pt x="42" y="163"/>
                    </a:cubicBezTo>
                    <a:cubicBezTo>
                      <a:pt x="0" y="163"/>
                      <a:pt x="1" y="216"/>
                      <a:pt x="43" y="228"/>
                    </a:cubicBezTo>
                    <a:cubicBezTo>
                      <a:pt x="204" y="277"/>
                      <a:pt x="383" y="293"/>
                      <a:pt x="560" y="293"/>
                    </a:cubicBezTo>
                    <a:cubicBezTo>
                      <a:pt x="727" y="293"/>
                      <a:pt x="893" y="279"/>
                      <a:pt x="1037" y="264"/>
                    </a:cubicBezTo>
                    <a:cubicBezTo>
                      <a:pt x="1384" y="229"/>
                      <a:pt x="1716" y="163"/>
                      <a:pt x="2036" y="76"/>
                    </a:cubicBezTo>
                    <a:cubicBezTo>
                      <a:pt x="2087" y="62"/>
                      <a:pt x="2050" y="1"/>
                      <a:pt x="2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65"/>
              <p:cNvSpPr/>
              <p:nvPr/>
            </p:nvSpPr>
            <p:spPr>
              <a:xfrm>
                <a:off x="3667225" y="694175"/>
                <a:ext cx="4205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284" extrusionOk="0">
                    <a:moveTo>
                      <a:pt x="49" y="0"/>
                    </a:moveTo>
                    <a:cubicBezTo>
                      <a:pt x="13" y="0"/>
                      <a:pt x="1" y="45"/>
                      <a:pt x="36" y="62"/>
                    </a:cubicBezTo>
                    <a:cubicBezTo>
                      <a:pt x="377" y="230"/>
                      <a:pt x="794" y="284"/>
                      <a:pt x="1178" y="284"/>
                    </a:cubicBezTo>
                    <a:cubicBezTo>
                      <a:pt x="1338" y="284"/>
                      <a:pt x="1492" y="275"/>
                      <a:pt x="1632" y="260"/>
                    </a:cubicBezTo>
                    <a:cubicBezTo>
                      <a:pt x="1682" y="255"/>
                      <a:pt x="1662" y="192"/>
                      <a:pt x="1610" y="192"/>
                    </a:cubicBezTo>
                    <a:cubicBezTo>
                      <a:pt x="1610" y="192"/>
                      <a:pt x="1609" y="192"/>
                      <a:pt x="1609" y="192"/>
                    </a:cubicBezTo>
                    <a:cubicBezTo>
                      <a:pt x="1519" y="197"/>
                      <a:pt x="1428" y="199"/>
                      <a:pt x="1336" y="199"/>
                    </a:cubicBezTo>
                    <a:cubicBezTo>
                      <a:pt x="1144" y="199"/>
                      <a:pt x="949" y="188"/>
                      <a:pt x="754" y="160"/>
                    </a:cubicBezTo>
                    <a:cubicBezTo>
                      <a:pt x="517" y="124"/>
                      <a:pt x="293" y="52"/>
                      <a:pt x="59" y="1"/>
                    </a:cubicBezTo>
                    <a:cubicBezTo>
                      <a:pt x="56" y="1"/>
                      <a:pt x="52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65"/>
              <p:cNvSpPr/>
              <p:nvPr/>
            </p:nvSpPr>
            <p:spPr>
              <a:xfrm>
                <a:off x="3632700" y="692650"/>
                <a:ext cx="92025" cy="82275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3291" extrusionOk="0">
                    <a:moveTo>
                      <a:pt x="3630" y="0"/>
                    </a:moveTo>
                    <a:cubicBezTo>
                      <a:pt x="3623" y="0"/>
                      <a:pt x="3617" y="3"/>
                      <a:pt x="3612" y="8"/>
                    </a:cubicBezTo>
                    <a:cubicBezTo>
                      <a:pt x="3050" y="598"/>
                      <a:pt x="2385" y="1112"/>
                      <a:pt x="1729" y="1632"/>
                    </a:cubicBezTo>
                    <a:cubicBezTo>
                      <a:pt x="1097" y="2131"/>
                      <a:pt x="473" y="2642"/>
                      <a:pt x="12" y="3256"/>
                    </a:cubicBezTo>
                    <a:cubicBezTo>
                      <a:pt x="0" y="3272"/>
                      <a:pt x="22" y="3291"/>
                      <a:pt x="41" y="3291"/>
                    </a:cubicBezTo>
                    <a:cubicBezTo>
                      <a:pt x="47" y="3291"/>
                      <a:pt x="53" y="3289"/>
                      <a:pt x="57" y="3284"/>
                    </a:cubicBezTo>
                    <a:cubicBezTo>
                      <a:pt x="1087" y="2078"/>
                      <a:pt x="2597" y="1219"/>
                      <a:pt x="3664" y="41"/>
                    </a:cubicBezTo>
                    <a:cubicBezTo>
                      <a:pt x="3680" y="23"/>
                      <a:pt x="3653" y="0"/>
                      <a:pt x="36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65"/>
              <p:cNvSpPr/>
              <p:nvPr/>
            </p:nvSpPr>
            <p:spPr>
              <a:xfrm>
                <a:off x="3640400" y="707300"/>
                <a:ext cx="6560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209" extrusionOk="0">
                    <a:moveTo>
                      <a:pt x="2569" y="0"/>
                    </a:moveTo>
                    <a:cubicBezTo>
                      <a:pt x="2563" y="0"/>
                      <a:pt x="2556" y="2"/>
                      <a:pt x="2551" y="6"/>
                    </a:cubicBezTo>
                    <a:cubicBezTo>
                      <a:pt x="2087" y="328"/>
                      <a:pt x="1686" y="699"/>
                      <a:pt x="1286" y="1068"/>
                    </a:cubicBezTo>
                    <a:cubicBezTo>
                      <a:pt x="877" y="1446"/>
                      <a:pt x="457" y="1812"/>
                      <a:pt x="19" y="2167"/>
                    </a:cubicBezTo>
                    <a:cubicBezTo>
                      <a:pt x="0" y="2181"/>
                      <a:pt x="22" y="2208"/>
                      <a:pt x="45" y="2208"/>
                    </a:cubicBezTo>
                    <a:cubicBezTo>
                      <a:pt x="50" y="2208"/>
                      <a:pt x="55" y="2207"/>
                      <a:pt x="59" y="2204"/>
                    </a:cubicBezTo>
                    <a:cubicBezTo>
                      <a:pt x="538" y="1899"/>
                      <a:pt x="931" y="1513"/>
                      <a:pt x="1328" y="1145"/>
                    </a:cubicBezTo>
                    <a:cubicBezTo>
                      <a:pt x="1736" y="767"/>
                      <a:pt x="2145" y="391"/>
                      <a:pt x="2600" y="50"/>
                    </a:cubicBezTo>
                    <a:cubicBezTo>
                      <a:pt x="2623" y="33"/>
                      <a:pt x="2596" y="0"/>
                      <a:pt x="25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65"/>
              <p:cNvSpPr/>
              <p:nvPr/>
            </p:nvSpPr>
            <p:spPr>
              <a:xfrm>
                <a:off x="3619675" y="705075"/>
                <a:ext cx="80300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102" extrusionOk="0">
                    <a:moveTo>
                      <a:pt x="3156" y="0"/>
                    </a:moveTo>
                    <a:cubicBezTo>
                      <a:pt x="3146" y="0"/>
                      <a:pt x="3138" y="3"/>
                      <a:pt x="3131" y="9"/>
                    </a:cubicBezTo>
                    <a:cubicBezTo>
                      <a:pt x="2994" y="135"/>
                      <a:pt x="2901" y="297"/>
                      <a:pt x="2786" y="439"/>
                    </a:cubicBezTo>
                    <a:cubicBezTo>
                      <a:pt x="2671" y="584"/>
                      <a:pt x="2552" y="726"/>
                      <a:pt x="2429" y="866"/>
                    </a:cubicBezTo>
                    <a:cubicBezTo>
                      <a:pt x="2192" y="1133"/>
                      <a:pt x="1941" y="1390"/>
                      <a:pt x="1680" y="1642"/>
                    </a:cubicBezTo>
                    <a:cubicBezTo>
                      <a:pt x="1162" y="2141"/>
                      <a:pt x="601" y="2608"/>
                      <a:pt x="19" y="3060"/>
                    </a:cubicBezTo>
                    <a:cubicBezTo>
                      <a:pt x="1" y="3075"/>
                      <a:pt x="21" y="3101"/>
                      <a:pt x="43" y="3101"/>
                    </a:cubicBezTo>
                    <a:cubicBezTo>
                      <a:pt x="48" y="3101"/>
                      <a:pt x="53" y="3100"/>
                      <a:pt x="58" y="3096"/>
                    </a:cubicBezTo>
                    <a:cubicBezTo>
                      <a:pt x="666" y="2660"/>
                      <a:pt x="1241" y="2193"/>
                      <a:pt x="1769" y="1695"/>
                    </a:cubicBezTo>
                    <a:cubicBezTo>
                      <a:pt x="2045" y="1435"/>
                      <a:pt x="2307" y="1167"/>
                      <a:pt x="2554" y="888"/>
                    </a:cubicBezTo>
                    <a:cubicBezTo>
                      <a:pt x="2676" y="748"/>
                      <a:pt x="2797" y="607"/>
                      <a:pt x="2911" y="462"/>
                    </a:cubicBezTo>
                    <a:cubicBezTo>
                      <a:pt x="3016" y="329"/>
                      <a:pt x="3139" y="197"/>
                      <a:pt x="3202" y="44"/>
                    </a:cubicBezTo>
                    <a:cubicBezTo>
                      <a:pt x="3212" y="20"/>
                      <a:pt x="3182" y="0"/>
                      <a:pt x="31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65"/>
              <p:cNvSpPr/>
              <p:nvPr/>
            </p:nvSpPr>
            <p:spPr>
              <a:xfrm>
                <a:off x="3599650" y="676275"/>
                <a:ext cx="262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825" extrusionOk="0">
                    <a:moveTo>
                      <a:pt x="27" y="1"/>
                    </a:moveTo>
                    <a:cubicBezTo>
                      <a:pt x="12" y="1"/>
                      <a:pt x="0" y="7"/>
                      <a:pt x="2" y="21"/>
                    </a:cubicBezTo>
                    <a:cubicBezTo>
                      <a:pt x="47" y="351"/>
                      <a:pt x="143" y="687"/>
                      <a:pt x="219" y="1018"/>
                    </a:cubicBezTo>
                    <a:cubicBezTo>
                      <a:pt x="315" y="1438"/>
                      <a:pt x="413" y="1857"/>
                      <a:pt x="515" y="2277"/>
                    </a:cubicBezTo>
                    <a:cubicBezTo>
                      <a:pt x="604" y="2642"/>
                      <a:pt x="692" y="3006"/>
                      <a:pt x="797" y="3372"/>
                    </a:cubicBezTo>
                    <a:cubicBezTo>
                      <a:pt x="829" y="3481"/>
                      <a:pt x="859" y="3592"/>
                      <a:pt x="903" y="3698"/>
                    </a:cubicBezTo>
                    <a:cubicBezTo>
                      <a:pt x="917" y="3730"/>
                      <a:pt x="932" y="3798"/>
                      <a:pt x="975" y="3819"/>
                    </a:cubicBezTo>
                    <a:cubicBezTo>
                      <a:pt x="983" y="3823"/>
                      <a:pt x="991" y="3825"/>
                      <a:pt x="999" y="3825"/>
                    </a:cubicBezTo>
                    <a:cubicBezTo>
                      <a:pt x="1031" y="3825"/>
                      <a:pt x="1051" y="3792"/>
                      <a:pt x="1014" y="3776"/>
                    </a:cubicBezTo>
                    <a:cubicBezTo>
                      <a:pt x="992" y="3766"/>
                      <a:pt x="965" y="3655"/>
                      <a:pt x="955" y="3627"/>
                    </a:cubicBezTo>
                    <a:cubicBezTo>
                      <a:pt x="919" y="3508"/>
                      <a:pt x="882" y="3388"/>
                      <a:pt x="850" y="3269"/>
                    </a:cubicBezTo>
                    <a:cubicBezTo>
                      <a:pt x="750" y="2907"/>
                      <a:pt x="661" y="2547"/>
                      <a:pt x="574" y="2185"/>
                    </a:cubicBezTo>
                    <a:cubicBezTo>
                      <a:pt x="475" y="1776"/>
                      <a:pt x="380" y="1367"/>
                      <a:pt x="286" y="959"/>
                    </a:cubicBezTo>
                    <a:cubicBezTo>
                      <a:pt x="216" y="647"/>
                      <a:pt x="163" y="335"/>
                      <a:pt x="65" y="23"/>
                    </a:cubicBezTo>
                    <a:cubicBezTo>
                      <a:pt x="61" y="9"/>
                      <a:pt x="42" y="1"/>
                      <a:pt x="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65"/>
              <p:cNvSpPr/>
              <p:nvPr/>
            </p:nvSpPr>
            <p:spPr>
              <a:xfrm>
                <a:off x="3592500" y="658350"/>
                <a:ext cx="2537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4781" extrusionOk="0">
                    <a:moveTo>
                      <a:pt x="30" y="1"/>
                    </a:moveTo>
                    <a:cubicBezTo>
                      <a:pt x="15" y="1"/>
                      <a:pt x="1" y="10"/>
                      <a:pt x="4" y="26"/>
                    </a:cubicBezTo>
                    <a:cubicBezTo>
                      <a:pt x="88" y="424"/>
                      <a:pt x="219" y="821"/>
                      <a:pt x="329" y="1217"/>
                    </a:cubicBezTo>
                    <a:cubicBezTo>
                      <a:pt x="439" y="1618"/>
                      <a:pt x="545" y="2016"/>
                      <a:pt x="634" y="2416"/>
                    </a:cubicBezTo>
                    <a:cubicBezTo>
                      <a:pt x="810" y="3199"/>
                      <a:pt x="938" y="3988"/>
                      <a:pt x="888" y="4749"/>
                    </a:cubicBezTo>
                    <a:cubicBezTo>
                      <a:pt x="886" y="4769"/>
                      <a:pt x="908" y="4780"/>
                      <a:pt x="928" y="4780"/>
                    </a:cubicBezTo>
                    <a:cubicBezTo>
                      <a:pt x="944" y="4780"/>
                      <a:pt x="958" y="4773"/>
                      <a:pt x="959" y="4756"/>
                    </a:cubicBezTo>
                    <a:cubicBezTo>
                      <a:pt x="1015" y="3993"/>
                      <a:pt x="891" y="3197"/>
                      <a:pt x="713" y="2410"/>
                    </a:cubicBezTo>
                    <a:cubicBezTo>
                      <a:pt x="619" y="1996"/>
                      <a:pt x="510" y="1582"/>
                      <a:pt x="396" y="1168"/>
                    </a:cubicBezTo>
                    <a:cubicBezTo>
                      <a:pt x="290" y="786"/>
                      <a:pt x="194" y="403"/>
                      <a:pt x="63" y="22"/>
                    </a:cubicBezTo>
                    <a:cubicBezTo>
                      <a:pt x="57" y="7"/>
                      <a:pt x="43" y="1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65"/>
              <p:cNvSpPr/>
              <p:nvPr/>
            </p:nvSpPr>
            <p:spPr>
              <a:xfrm>
                <a:off x="3591500" y="670275"/>
                <a:ext cx="36250" cy="1147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588" extrusionOk="0">
                    <a:moveTo>
                      <a:pt x="32" y="0"/>
                    </a:moveTo>
                    <a:cubicBezTo>
                      <a:pt x="15" y="0"/>
                      <a:pt x="1" y="10"/>
                      <a:pt x="6" y="27"/>
                    </a:cubicBezTo>
                    <a:cubicBezTo>
                      <a:pt x="232" y="795"/>
                      <a:pt x="533" y="1560"/>
                      <a:pt x="773" y="2327"/>
                    </a:cubicBezTo>
                    <a:cubicBezTo>
                      <a:pt x="1006" y="3071"/>
                      <a:pt x="1214" y="3816"/>
                      <a:pt x="1368" y="4560"/>
                    </a:cubicBezTo>
                    <a:cubicBezTo>
                      <a:pt x="1372" y="4579"/>
                      <a:pt x="1391" y="4588"/>
                      <a:pt x="1410" y="4588"/>
                    </a:cubicBezTo>
                    <a:cubicBezTo>
                      <a:pt x="1430" y="4588"/>
                      <a:pt x="1449" y="4577"/>
                      <a:pt x="1445" y="4555"/>
                    </a:cubicBezTo>
                    <a:cubicBezTo>
                      <a:pt x="1293" y="3811"/>
                      <a:pt x="1086" y="3065"/>
                      <a:pt x="853" y="2322"/>
                    </a:cubicBezTo>
                    <a:cubicBezTo>
                      <a:pt x="613" y="1557"/>
                      <a:pt x="378" y="784"/>
                      <a:pt x="71" y="24"/>
                    </a:cubicBezTo>
                    <a:cubicBezTo>
                      <a:pt x="65" y="8"/>
                      <a:pt x="48" y="0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65"/>
              <p:cNvSpPr/>
              <p:nvPr/>
            </p:nvSpPr>
            <p:spPr>
              <a:xfrm>
                <a:off x="3594050" y="643475"/>
                <a:ext cx="402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586" extrusionOk="0">
                    <a:moveTo>
                      <a:pt x="43" y="0"/>
                    </a:moveTo>
                    <a:cubicBezTo>
                      <a:pt x="20" y="0"/>
                      <a:pt x="0" y="18"/>
                      <a:pt x="5" y="37"/>
                    </a:cubicBezTo>
                    <a:cubicBezTo>
                      <a:pt x="43" y="190"/>
                      <a:pt x="172" y="358"/>
                      <a:pt x="277" y="499"/>
                    </a:cubicBezTo>
                    <a:cubicBezTo>
                      <a:pt x="376" y="633"/>
                      <a:pt x="483" y="764"/>
                      <a:pt x="604" y="888"/>
                    </a:cubicBezTo>
                    <a:cubicBezTo>
                      <a:pt x="864" y="1155"/>
                      <a:pt x="1167" y="1388"/>
                      <a:pt x="1516" y="1576"/>
                    </a:cubicBezTo>
                    <a:cubicBezTo>
                      <a:pt x="1527" y="1582"/>
                      <a:pt x="1538" y="1585"/>
                      <a:pt x="1548" y="1585"/>
                    </a:cubicBezTo>
                    <a:cubicBezTo>
                      <a:pt x="1587" y="1585"/>
                      <a:pt x="1610" y="1544"/>
                      <a:pt x="1567" y="1519"/>
                    </a:cubicBezTo>
                    <a:cubicBezTo>
                      <a:pt x="1228" y="1333"/>
                      <a:pt x="928" y="1102"/>
                      <a:pt x="683" y="840"/>
                    </a:cubicBezTo>
                    <a:cubicBezTo>
                      <a:pt x="551" y="698"/>
                      <a:pt x="431" y="549"/>
                      <a:pt x="327" y="396"/>
                    </a:cubicBezTo>
                    <a:cubicBezTo>
                      <a:pt x="242" y="271"/>
                      <a:pt x="179" y="134"/>
                      <a:pt x="76" y="16"/>
                    </a:cubicBezTo>
                    <a:cubicBezTo>
                      <a:pt x="66" y="5"/>
                      <a:pt x="54" y="0"/>
                      <a:pt x="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65"/>
              <p:cNvSpPr/>
              <p:nvPr/>
            </p:nvSpPr>
            <p:spPr>
              <a:xfrm>
                <a:off x="3597025" y="644525"/>
                <a:ext cx="4037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89" extrusionOk="0">
                    <a:moveTo>
                      <a:pt x="44" y="0"/>
                    </a:moveTo>
                    <a:cubicBezTo>
                      <a:pt x="20" y="0"/>
                      <a:pt x="0" y="18"/>
                      <a:pt x="6" y="38"/>
                    </a:cubicBezTo>
                    <a:cubicBezTo>
                      <a:pt x="42" y="194"/>
                      <a:pt x="168" y="359"/>
                      <a:pt x="274" y="501"/>
                    </a:cubicBezTo>
                    <a:cubicBezTo>
                      <a:pt x="373" y="636"/>
                      <a:pt x="480" y="768"/>
                      <a:pt x="602" y="893"/>
                    </a:cubicBezTo>
                    <a:cubicBezTo>
                      <a:pt x="861" y="1157"/>
                      <a:pt x="1166" y="1391"/>
                      <a:pt x="1517" y="1579"/>
                    </a:cubicBezTo>
                    <a:cubicBezTo>
                      <a:pt x="1528" y="1586"/>
                      <a:pt x="1539" y="1588"/>
                      <a:pt x="1550" y="1588"/>
                    </a:cubicBezTo>
                    <a:cubicBezTo>
                      <a:pt x="1590" y="1588"/>
                      <a:pt x="1614" y="1546"/>
                      <a:pt x="1568" y="1521"/>
                    </a:cubicBezTo>
                    <a:cubicBezTo>
                      <a:pt x="1231" y="1333"/>
                      <a:pt x="933" y="1103"/>
                      <a:pt x="688" y="840"/>
                    </a:cubicBezTo>
                    <a:cubicBezTo>
                      <a:pt x="557" y="699"/>
                      <a:pt x="437" y="551"/>
                      <a:pt x="333" y="397"/>
                    </a:cubicBezTo>
                    <a:cubicBezTo>
                      <a:pt x="249" y="271"/>
                      <a:pt x="184" y="134"/>
                      <a:pt x="79" y="17"/>
                    </a:cubicBezTo>
                    <a:cubicBezTo>
                      <a:pt x="69" y="5"/>
                      <a:pt x="56" y="0"/>
                      <a:pt x="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65"/>
              <p:cNvSpPr/>
              <p:nvPr/>
            </p:nvSpPr>
            <p:spPr>
              <a:xfrm>
                <a:off x="3589125" y="647850"/>
                <a:ext cx="1595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609" extrusionOk="0">
                    <a:moveTo>
                      <a:pt x="35" y="1"/>
                    </a:moveTo>
                    <a:cubicBezTo>
                      <a:pt x="17" y="1"/>
                      <a:pt x="1" y="9"/>
                      <a:pt x="2" y="27"/>
                    </a:cubicBezTo>
                    <a:cubicBezTo>
                      <a:pt x="8" y="297"/>
                      <a:pt x="101" y="580"/>
                      <a:pt x="202" y="853"/>
                    </a:cubicBezTo>
                    <a:cubicBezTo>
                      <a:pt x="292" y="1099"/>
                      <a:pt x="399" y="1346"/>
                      <a:pt x="539" y="1584"/>
                    </a:cubicBezTo>
                    <a:cubicBezTo>
                      <a:pt x="549" y="1601"/>
                      <a:pt x="569" y="1608"/>
                      <a:pt x="588" y="1608"/>
                    </a:cubicBezTo>
                    <a:cubicBezTo>
                      <a:pt x="614" y="1608"/>
                      <a:pt x="638" y="1594"/>
                      <a:pt x="627" y="1569"/>
                    </a:cubicBezTo>
                    <a:cubicBezTo>
                      <a:pt x="506" y="1315"/>
                      <a:pt x="391" y="1061"/>
                      <a:pt x="304" y="802"/>
                    </a:cubicBezTo>
                    <a:cubicBezTo>
                      <a:pt x="218" y="545"/>
                      <a:pt x="165" y="288"/>
                      <a:pt x="86" y="31"/>
                    </a:cubicBezTo>
                    <a:cubicBezTo>
                      <a:pt x="78" y="11"/>
                      <a:pt x="55" y="1"/>
                      <a:pt x="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65"/>
              <p:cNvSpPr/>
              <p:nvPr/>
            </p:nvSpPr>
            <p:spPr>
              <a:xfrm>
                <a:off x="3666875" y="472625"/>
                <a:ext cx="119450" cy="2350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9400" extrusionOk="0">
                    <a:moveTo>
                      <a:pt x="4725" y="1"/>
                    </a:moveTo>
                    <a:cubicBezTo>
                      <a:pt x="4716" y="1"/>
                      <a:pt x="4708" y="3"/>
                      <a:pt x="4704" y="10"/>
                    </a:cubicBezTo>
                    <a:cubicBezTo>
                      <a:pt x="4494" y="310"/>
                      <a:pt x="4317" y="629"/>
                      <a:pt x="4133" y="943"/>
                    </a:cubicBezTo>
                    <a:cubicBezTo>
                      <a:pt x="2554" y="3654"/>
                      <a:pt x="996" y="6405"/>
                      <a:pt x="7" y="9365"/>
                    </a:cubicBezTo>
                    <a:cubicBezTo>
                      <a:pt x="1" y="9384"/>
                      <a:pt x="24" y="9400"/>
                      <a:pt x="44" y="9400"/>
                    </a:cubicBezTo>
                    <a:cubicBezTo>
                      <a:pt x="55" y="9400"/>
                      <a:pt x="64" y="9396"/>
                      <a:pt x="68" y="9387"/>
                    </a:cubicBezTo>
                    <a:cubicBezTo>
                      <a:pt x="190" y="9066"/>
                      <a:pt x="326" y="8750"/>
                      <a:pt x="453" y="8431"/>
                    </a:cubicBezTo>
                    <a:cubicBezTo>
                      <a:pt x="1036" y="6980"/>
                      <a:pt x="1726" y="5570"/>
                      <a:pt x="2465" y="4183"/>
                    </a:cubicBezTo>
                    <a:cubicBezTo>
                      <a:pt x="2836" y="3487"/>
                      <a:pt x="3220" y="2796"/>
                      <a:pt x="3610" y="2109"/>
                    </a:cubicBezTo>
                    <a:cubicBezTo>
                      <a:pt x="4000" y="1425"/>
                      <a:pt x="4431" y="749"/>
                      <a:pt x="4769" y="41"/>
                    </a:cubicBezTo>
                    <a:cubicBezTo>
                      <a:pt x="4778" y="21"/>
                      <a:pt x="4748" y="1"/>
                      <a:pt x="47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65"/>
              <p:cNvSpPr/>
              <p:nvPr/>
            </p:nvSpPr>
            <p:spPr>
              <a:xfrm>
                <a:off x="3659800" y="493425"/>
                <a:ext cx="126575" cy="205475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8219" extrusionOk="0">
                    <a:moveTo>
                      <a:pt x="4974" y="1"/>
                    </a:moveTo>
                    <a:cubicBezTo>
                      <a:pt x="4961" y="1"/>
                      <a:pt x="4949" y="5"/>
                      <a:pt x="4940" y="15"/>
                    </a:cubicBezTo>
                    <a:cubicBezTo>
                      <a:pt x="4736" y="235"/>
                      <a:pt x="4546" y="464"/>
                      <a:pt x="4364" y="698"/>
                    </a:cubicBezTo>
                    <a:cubicBezTo>
                      <a:pt x="2550" y="3011"/>
                      <a:pt x="1355" y="5647"/>
                      <a:pt x="10" y="8189"/>
                    </a:cubicBezTo>
                    <a:cubicBezTo>
                      <a:pt x="1" y="8204"/>
                      <a:pt x="23" y="8218"/>
                      <a:pt x="42" y="8218"/>
                    </a:cubicBezTo>
                    <a:cubicBezTo>
                      <a:pt x="51" y="8218"/>
                      <a:pt x="60" y="8215"/>
                      <a:pt x="65" y="8208"/>
                    </a:cubicBezTo>
                    <a:cubicBezTo>
                      <a:pt x="202" y="7971"/>
                      <a:pt x="336" y="7730"/>
                      <a:pt x="474" y="7492"/>
                    </a:cubicBezTo>
                    <a:cubicBezTo>
                      <a:pt x="1203" y="6220"/>
                      <a:pt x="1841" y="4908"/>
                      <a:pt x="2573" y="3637"/>
                    </a:cubicBezTo>
                    <a:cubicBezTo>
                      <a:pt x="3291" y="2392"/>
                      <a:pt x="4093" y="1199"/>
                      <a:pt x="5036" y="72"/>
                    </a:cubicBezTo>
                    <a:cubicBezTo>
                      <a:pt x="5062" y="41"/>
                      <a:pt x="5015" y="1"/>
                      <a:pt x="49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65"/>
              <p:cNvSpPr/>
              <p:nvPr/>
            </p:nvSpPr>
            <p:spPr>
              <a:xfrm>
                <a:off x="3699550" y="461175"/>
                <a:ext cx="97825" cy="163525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6541" extrusionOk="0">
                    <a:moveTo>
                      <a:pt x="3854" y="1"/>
                    </a:moveTo>
                    <a:cubicBezTo>
                      <a:pt x="3844" y="1"/>
                      <a:pt x="3835" y="3"/>
                      <a:pt x="3829" y="10"/>
                    </a:cubicBezTo>
                    <a:cubicBezTo>
                      <a:pt x="3600" y="242"/>
                      <a:pt x="3423" y="516"/>
                      <a:pt x="3240" y="776"/>
                    </a:cubicBezTo>
                    <a:cubicBezTo>
                      <a:pt x="3056" y="1039"/>
                      <a:pt x="2877" y="1305"/>
                      <a:pt x="2700" y="1573"/>
                    </a:cubicBezTo>
                    <a:cubicBezTo>
                      <a:pt x="2355" y="2102"/>
                      <a:pt x="2028" y="2639"/>
                      <a:pt x="1716" y="3183"/>
                    </a:cubicBezTo>
                    <a:cubicBezTo>
                      <a:pt x="1097" y="4265"/>
                      <a:pt x="534" y="5371"/>
                      <a:pt x="12" y="6495"/>
                    </a:cubicBezTo>
                    <a:cubicBezTo>
                      <a:pt x="1" y="6520"/>
                      <a:pt x="34" y="6541"/>
                      <a:pt x="62" y="6541"/>
                    </a:cubicBezTo>
                    <a:cubicBezTo>
                      <a:pt x="76" y="6541"/>
                      <a:pt x="89" y="6536"/>
                      <a:pt x="95" y="6524"/>
                    </a:cubicBezTo>
                    <a:cubicBezTo>
                      <a:pt x="647" y="5412"/>
                      <a:pt x="1214" y="4306"/>
                      <a:pt x="1837" y="3226"/>
                    </a:cubicBezTo>
                    <a:cubicBezTo>
                      <a:pt x="2163" y="2664"/>
                      <a:pt x="2500" y="2107"/>
                      <a:pt x="2858" y="1562"/>
                    </a:cubicBezTo>
                    <a:cubicBezTo>
                      <a:pt x="3034" y="1294"/>
                      <a:pt x="3215" y="1028"/>
                      <a:pt x="3399" y="765"/>
                    </a:cubicBezTo>
                    <a:cubicBezTo>
                      <a:pt x="3567" y="525"/>
                      <a:pt x="3757" y="294"/>
                      <a:pt x="3900" y="42"/>
                    </a:cubicBezTo>
                    <a:cubicBezTo>
                      <a:pt x="3912" y="21"/>
                      <a:pt x="3881" y="1"/>
                      <a:pt x="38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65"/>
              <p:cNvSpPr/>
              <p:nvPr/>
            </p:nvSpPr>
            <p:spPr>
              <a:xfrm>
                <a:off x="3635600" y="491800"/>
                <a:ext cx="25250" cy="189400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7576" extrusionOk="0">
                    <a:moveTo>
                      <a:pt x="950" y="1"/>
                    </a:moveTo>
                    <a:cubicBezTo>
                      <a:pt x="928" y="1"/>
                      <a:pt x="909" y="10"/>
                      <a:pt x="907" y="31"/>
                    </a:cubicBezTo>
                    <a:cubicBezTo>
                      <a:pt x="775" y="1282"/>
                      <a:pt x="755" y="2557"/>
                      <a:pt x="637" y="3810"/>
                    </a:cubicBezTo>
                    <a:cubicBezTo>
                      <a:pt x="517" y="5073"/>
                      <a:pt x="344" y="6332"/>
                      <a:pt x="6" y="7539"/>
                    </a:cubicBezTo>
                    <a:cubicBezTo>
                      <a:pt x="0" y="7559"/>
                      <a:pt x="26" y="7575"/>
                      <a:pt x="47" y="7575"/>
                    </a:cubicBezTo>
                    <a:cubicBezTo>
                      <a:pt x="57" y="7575"/>
                      <a:pt x="67" y="7571"/>
                      <a:pt x="71" y="7562"/>
                    </a:cubicBezTo>
                    <a:cubicBezTo>
                      <a:pt x="450" y="6358"/>
                      <a:pt x="632" y="5098"/>
                      <a:pt x="750" y="3825"/>
                    </a:cubicBezTo>
                    <a:cubicBezTo>
                      <a:pt x="866" y="2573"/>
                      <a:pt x="957" y="1310"/>
                      <a:pt x="1007" y="45"/>
                    </a:cubicBezTo>
                    <a:cubicBezTo>
                      <a:pt x="1009" y="17"/>
                      <a:pt x="978" y="1"/>
                      <a:pt x="9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65"/>
              <p:cNvSpPr/>
              <p:nvPr/>
            </p:nvSpPr>
            <p:spPr>
              <a:xfrm>
                <a:off x="3636825" y="465425"/>
                <a:ext cx="26400" cy="21292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8517" extrusionOk="0">
                    <a:moveTo>
                      <a:pt x="1007" y="1"/>
                    </a:moveTo>
                    <a:cubicBezTo>
                      <a:pt x="994" y="1"/>
                      <a:pt x="984" y="5"/>
                      <a:pt x="982" y="16"/>
                    </a:cubicBezTo>
                    <a:cubicBezTo>
                      <a:pt x="836" y="696"/>
                      <a:pt x="769" y="1398"/>
                      <a:pt x="701" y="2096"/>
                    </a:cubicBezTo>
                    <a:cubicBezTo>
                      <a:pt x="631" y="2813"/>
                      <a:pt x="573" y="3531"/>
                      <a:pt x="513" y="4247"/>
                    </a:cubicBezTo>
                    <a:cubicBezTo>
                      <a:pt x="395" y="5673"/>
                      <a:pt x="242" y="7089"/>
                      <a:pt x="3" y="8488"/>
                    </a:cubicBezTo>
                    <a:cubicBezTo>
                      <a:pt x="0" y="8503"/>
                      <a:pt x="20" y="8517"/>
                      <a:pt x="36" y="8517"/>
                    </a:cubicBezTo>
                    <a:cubicBezTo>
                      <a:pt x="44" y="8517"/>
                      <a:pt x="51" y="8513"/>
                      <a:pt x="54" y="8504"/>
                    </a:cubicBezTo>
                    <a:cubicBezTo>
                      <a:pt x="385" y="7144"/>
                      <a:pt x="501" y="5722"/>
                      <a:pt x="622" y="4310"/>
                    </a:cubicBezTo>
                    <a:cubicBezTo>
                      <a:pt x="683" y="3594"/>
                      <a:pt x="737" y="2876"/>
                      <a:pt x="806" y="2159"/>
                    </a:cubicBezTo>
                    <a:cubicBezTo>
                      <a:pt x="877" y="1449"/>
                      <a:pt x="977" y="744"/>
                      <a:pt x="1053" y="35"/>
                    </a:cubicBezTo>
                    <a:cubicBezTo>
                      <a:pt x="1056" y="15"/>
                      <a:pt x="1028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65"/>
              <p:cNvSpPr/>
              <p:nvPr/>
            </p:nvSpPr>
            <p:spPr>
              <a:xfrm>
                <a:off x="3651250" y="427375"/>
                <a:ext cx="8700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5356" extrusionOk="0">
                    <a:moveTo>
                      <a:pt x="292" y="1"/>
                    </a:moveTo>
                    <a:cubicBezTo>
                      <a:pt x="280" y="1"/>
                      <a:pt x="270" y="5"/>
                      <a:pt x="266" y="17"/>
                    </a:cubicBezTo>
                    <a:cubicBezTo>
                      <a:pt x="206" y="216"/>
                      <a:pt x="202" y="440"/>
                      <a:pt x="187" y="650"/>
                    </a:cubicBezTo>
                    <a:cubicBezTo>
                      <a:pt x="174" y="875"/>
                      <a:pt x="164" y="1101"/>
                      <a:pt x="159" y="1327"/>
                    </a:cubicBezTo>
                    <a:cubicBezTo>
                      <a:pt x="150" y="1779"/>
                      <a:pt x="155" y="2233"/>
                      <a:pt x="158" y="2686"/>
                    </a:cubicBezTo>
                    <a:cubicBezTo>
                      <a:pt x="163" y="3578"/>
                      <a:pt x="132" y="4457"/>
                      <a:pt x="3" y="5322"/>
                    </a:cubicBezTo>
                    <a:cubicBezTo>
                      <a:pt x="0" y="5342"/>
                      <a:pt x="25" y="5356"/>
                      <a:pt x="47" y="5356"/>
                    </a:cubicBezTo>
                    <a:cubicBezTo>
                      <a:pt x="60" y="5356"/>
                      <a:pt x="72" y="5351"/>
                      <a:pt x="75" y="5338"/>
                    </a:cubicBezTo>
                    <a:cubicBezTo>
                      <a:pt x="281" y="4493"/>
                      <a:pt x="279" y="3592"/>
                      <a:pt x="275" y="2702"/>
                    </a:cubicBezTo>
                    <a:cubicBezTo>
                      <a:pt x="273" y="2249"/>
                      <a:pt x="266" y="1795"/>
                      <a:pt x="275" y="1343"/>
                    </a:cubicBezTo>
                    <a:cubicBezTo>
                      <a:pt x="279" y="1117"/>
                      <a:pt x="285" y="891"/>
                      <a:pt x="300" y="666"/>
                    </a:cubicBezTo>
                    <a:cubicBezTo>
                      <a:pt x="312" y="457"/>
                      <a:pt x="348" y="247"/>
                      <a:pt x="338" y="34"/>
                    </a:cubicBezTo>
                    <a:cubicBezTo>
                      <a:pt x="338" y="15"/>
                      <a:pt x="313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65"/>
              <p:cNvSpPr/>
              <p:nvPr/>
            </p:nvSpPr>
            <p:spPr>
              <a:xfrm>
                <a:off x="3655625" y="461800"/>
                <a:ext cx="5325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3218" extrusionOk="0">
                    <a:moveTo>
                      <a:pt x="179" y="0"/>
                    </a:moveTo>
                    <a:cubicBezTo>
                      <a:pt x="166" y="0"/>
                      <a:pt x="155" y="6"/>
                      <a:pt x="153" y="17"/>
                    </a:cubicBezTo>
                    <a:cubicBezTo>
                      <a:pt x="1" y="1044"/>
                      <a:pt x="88" y="2129"/>
                      <a:pt x="102" y="3185"/>
                    </a:cubicBezTo>
                    <a:cubicBezTo>
                      <a:pt x="102" y="3205"/>
                      <a:pt x="124" y="3217"/>
                      <a:pt x="144" y="3217"/>
                    </a:cubicBezTo>
                    <a:cubicBezTo>
                      <a:pt x="159" y="3217"/>
                      <a:pt x="171" y="3211"/>
                      <a:pt x="171" y="3196"/>
                    </a:cubicBezTo>
                    <a:cubicBezTo>
                      <a:pt x="167" y="2655"/>
                      <a:pt x="152" y="2114"/>
                      <a:pt x="153" y="1573"/>
                    </a:cubicBezTo>
                    <a:cubicBezTo>
                      <a:pt x="154" y="1054"/>
                      <a:pt x="186" y="542"/>
                      <a:pt x="212" y="27"/>
                    </a:cubicBezTo>
                    <a:cubicBezTo>
                      <a:pt x="213" y="10"/>
                      <a:pt x="195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65"/>
              <p:cNvSpPr/>
              <p:nvPr/>
            </p:nvSpPr>
            <p:spPr>
              <a:xfrm>
                <a:off x="3723400" y="461825"/>
                <a:ext cx="668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835" extrusionOk="0">
                    <a:moveTo>
                      <a:pt x="2621" y="0"/>
                    </a:moveTo>
                    <a:cubicBezTo>
                      <a:pt x="2618" y="0"/>
                      <a:pt x="2615" y="1"/>
                      <a:pt x="2612" y="2"/>
                    </a:cubicBezTo>
                    <a:cubicBezTo>
                      <a:pt x="1772" y="304"/>
                      <a:pt x="928" y="588"/>
                      <a:pt x="25" y="797"/>
                    </a:cubicBezTo>
                    <a:cubicBezTo>
                      <a:pt x="0" y="802"/>
                      <a:pt x="16" y="834"/>
                      <a:pt x="41" y="834"/>
                    </a:cubicBezTo>
                    <a:cubicBezTo>
                      <a:pt x="42" y="834"/>
                      <a:pt x="43" y="834"/>
                      <a:pt x="44" y="834"/>
                    </a:cubicBezTo>
                    <a:cubicBezTo>
                      <a:pt x="279" y="813"/>
                      <a:pt x="498" y="751"/>
                      <a:pt x="710" y="693"/>
                    </a:cubicBezTo>
                    <a:cubicBezTo>
                      <a:pt x="984" y="618"/>
                      <a:pt x="1253" y="535"/>
                      <a:pt x="1519" y="448"/>
                    </a:cubicBezTo>
                    <a:cubicBezTo>
                      <a:pt x="1900" y="326"/>
                      <a:pt x="2298" y="207"/>
                      <a:pt x="2649" y="45"/>
                    </a:cubicBezTo>
                    <a:cubicBezTo>
                      <a:pt x="2675" y="34"/>
                      <a:pt x="2649" y="0"/>
                      <a:pt x="2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65"/>
              <p:cNvSpPr/>
              <p:nvPr/>
            </p:nvSpPr>
            <p:spPr>
              <a:xfrm>
                <a:off x="3725425" y="453675"/>
                <a:ext cx="846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315" extrusionOk="0">
                    <a:moveTo>
                      <a:pt x="3340" y="0"/>
                    </a:moveTo>
                    <a:cubicBezTo>
                      <a:pt x="3337" y="0"/>
                      <a:pt x="3334" y="1"/>
                      <a:pt x="3331" y="2"/>
                    </a:cubicBezTo>
                    <a:cubicBezTo>
                      <a:pt x="2728" y="175"/>
                      <a:pt x="2172" y="423"/>
                      <a:pt x="1613" y="654"/>
                    </a:cubicBezTo>
                    <a:cubicBezTo>
                      <a:pt x="1092" y="869"/>
                      <a:pt x="573" y="1089"/>
                      <a:pt x="25" y="1272"/>
                    </a:cubicBezTo>
                    <a:cubicBezTo>
                      <a:pt x="0" y="1282"/>
                      <a:pt x="18" y="1315"/>
                      <a:pt x="44" y="1315"/>
                    </a:cubicBezTo>
                    <a:cubicBezTo>
                      <a:pt x="47" y="1315"/>
                      <a:pt x="51" y="1314"/>
                      <a:pt x="54" y="1313"/>
                    </a:cubicBezTo>
                    <a:cubicBezTo>
                      <a:pt x="605" y="1135"/>
                      <a:pt x="1130" y="926"/>
                      <a:pt x="1653" y="711"/>
                    </a:cubicBezTo>
                    <a:cubicBezTo>
                      <a:pt x="2214" y="480"/>
                      <a:pt x="2792" y="269"/>
                      <a:pt x="3359" y="45"/>
                    </a:cubicBezTo>
                    <a:cubicBezTo>
                      <a:pt x="3386" y="34"/>
                      <a:pt x="3368" y="0"/>
                      <a:pt x="33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65"/>
              <p:cNvSpPr/>
              <p:nvPr/>
            </p:nvSpPr>
            <p:spPr>
              <a:xfrm>
                <a:off x="3661175" y="416375"/>
                <a:ext cx="527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867" extrusionOk="0">
                    <a:moveTo>
                      <a:pt x="54" y="1"/>
                    </a:moveTo>
                    <a:cubicBezTo>
                      <a:pt x="25" y="1"/>
                      <a:pt x="1" y="24"/>
                      <a:pt x="21" y="48"/>
                    </a:cubicBezTo>
                    <a:cubicBezTo>
                      <a:pt x="212" y="269"/>
                      <a:pt x="422" y="480"/>
                      <a:pt x="597" y="708"/>
                    </a:cubicBezTo>
                    <a:cubicBezTo>
                      <a:pt x="773" y="937"/>
                      <a:pt x="927" y="1170"/>
                      <a:pt x="1075" y="1406"/>
                    </a:cubicBezTo>
                    <a:cubicBezTo>
                      <a:pt x="1378" y="1887"/>
                      <a:pt x="1651" y="2377"/>
                      <a:pt x="2008" y="2842"/>
                    </a:cubicBezTo>
                    <a:cubicBezTo>
                      <a:pt x="2021" y="2859"/>
                      <a:pt x="2040" y="2866"/>
                      <a:pt x="2058" y="2866"/>
                    </a:cubicBezTo>
                    <a:cubicBezTo>
                      <a:pt x="2087" y="2866"/>
                      <a:pt x="2111" y="2846"/>
                      <a:pt x="2091" y="2817"/>
                    </a:cubicBezTo>
                    <a:cubicBezTo>
                      <a:pt x="1746" y="2317"/>
                      <a:pt x="1476" y="1800"/>
                      <a:pt x="1161" y="1291"/>
                    </a:cubicBezTo>
                    <a:cubicBezTo>
                      <a:pt x="886" y="850"/>
                      <a:pt x="575" y="351"/>
                      <a:pt x="83" y="10"/>
                    </a:cubicBezTo>
                    <a:cubicBezTo>
                      <a:pt x="74" y="3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65"/>
              <p:cNvSpPr/>
              <p:nvPr/>
            </p:nvSpPr>
            <p:spPr>
              <a:xfrm>
                <a:off x="3661100" y="407175"/>
                <a:ext cx="43100" cy="6812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725" extrusionOk="0">
                    <a:moveTo>
                      <a:pt x="46" y="0"/>
                    </a:moveTo>
                    <a:cubicBezTo>
                      <a:pt x="21" y="0"/>
                      <a:pt x="1" y="13"/>
                      <a:pt x="13" y="39"/>
                    </a:cubicBezTo>
                    <a:cubicBezTo>
                      <a:pt x="118" y="278"/>
                      <a:pt x="281" y="508"/>
                      <a:pt x="431" y="735"/>
                    </a:cubicBezTo>
                    <a:cubicBezTo>
                      <a:pt x="569" y="949"/>
                      <a:pt x="709" y="1165"/>
                      <a:pt x="847" y="1380"/>
                    </a:cubicBezTo>
                    <a:cubicBezTo>
                      <a:pt x="1130" y="1820"/>
                      <a:pt x="1411" y="2260"/>
                      <a:pt x="1660" y="2708"/>
                    </a:cubicBezTo>
                    <a:cubicBezTo>
                      <a:pt x="1667" y="2720"/>
                      <a:pt x="1679" y="2725"/>
                      <a:pt x="1690" y="2725"/>
                    </a:cubicBezTo>
                    <a:cubicBezTo>
                      <a:pt x="1708" y="2725"/>
                      <a:pt x="1724" y="2711"/>
                      <a:pt x="1712" y="2692"/>
                    </a:cubicBezTo>
                    <a:cubicBezTo>
                      <a:pt x="1476" y="2241"/>
                      <a:pt x="1229" y="1791"/>
                      <a:pt x="962" y="1346"/>
                    </a:cubicBezTo>
                    <a:cubicBezTo>
                      <a:pt x="831" y="1129"/>
                      <a:pt x="695" y="913"/>
                      <a:pt x="559" y="696"/>
                    </a:cubicBezTo>
                    <a:cubicBezTo>
                      <a:pt x="417" y="470"/>
                      <a:pt x="284" y="236"/>
                      <a:pt x="102" y="23"/>
                    </a:cubicBezTo>
                    <a:cubicBezTo>
                      <a:pt x="88" y="8"/>
                      <a:pt x="65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65"/>
              <p:cNvSpPr/>
              <p:nvPr/>
            </p:nvSpPr>
            <p:spPr>
              <a:xfrm>
                <a:off x="3654950" y="392450"/>
                <a:ext cx="10775" cy="630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523" extrusionOk="0">
                    <a:moveTo>
                      <a:pt x="370" y="1"/>
                    </a:moveTo>
                    <a:cubicBezTo>
                      <a:pt x="354" y="1"/>
                      <a:pt x="339" y="7"/>
                      <a:pt x="333" y="22"/>
                    </a:cubicBezTo>
                    <a:cubicBezTo>
                      <a:pt x="186" y="396"/>
                      <a:pt x="213" y="843"/>
                      <a:pt x="188" y="1249"/>
                    </a:cubicBezTo>
                    <a:cubicBezTo>
                      <a:pt x="162" y="1665"/>
                      <a:pt x="131" y="2086"/>
                      <a:pt x="8" y="2479"/>
                    </a:cubicBezTo>
                    <a:cubicBezTo>
                      <a:pt x="0" y="2503"/>
                      <a:pt x="31" y="2523"/>
                      <a:pt x="56" y="2523"/>
                    </a:cubicBezTo>
                    <a:cubicBezTo>
                      <a:pt x="69" y="2523"/>
                      <a:pt x="81" y="2517"/>
                      <a:pt x="86" y="2505"/>
                    </a:cubicBezTo>
                    <a:cubicBezTo>
                      <a:pt x="231" y="2126"/>
                      <a:pt x="295" y="1724"/>
                      <a:pt x="330" y="1314"/>
                    </a:cubicBezTo>
                    <a:cubicBezTo>
                      <a:pt x="348" y="1102"/>
                      <a:pt x="361" y="888"/>
                      <a:pt x="379" y="675"/>
                    </a:cubicBezTo>
                    <a:cubicBezTo>
                      <a:pt x="396" y="468"/>
                      <a:pt x="431" y="258"/>
                      <a:pt x="430" y="45"/>
                    </a:cubicBezTo>
                    <a:cubicBezTo>
                      <a:pt x="430" y="18"/>
                      <a:pt x="398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65"/>
              <p:cNvSpPr/>
              <p:nvPr/>
            </p:nvSpPr>
            <p:spPr>
              <a:xfrm>
                <a:off x="3741250" y="437725"/>
                <a:ext cx="7897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2090" extrusionOk="0">
                    <a:moveTo>
                      <a:pt x="3047" y="0"/>
                    </a:moveTo>
                    <a:cubicBezTo>
                      <a:pt x="3036" y="0"/>
                      <a:pt x="3025" y="2"/>
                      <a:pt x="3015" y="7"/>
                    </a:cubicBezTo>
                    <a:cubicBezTo>
                      <a:pt x="1994" y="531"/>
                      <a:pt x="961" y="1047"/>
                      <a:pt x="23" y="1650"/>
                    </a:cubicBezTo>
                    <a:cubicBezTo>
                      <a:pt x="1" y="1664"/>
                      <a:pt x="25" y="1692"/>
                      <a:pt x="49" y="1692"/>
                    </a:cubicBezTo>
                    <a:cubicBezTo>
                      <a:pt x="54" y="1692"/>
                      <a:pt x="59" y="1691"/>
                      <a:pt x="64" y="1688"/>
                    </a:cubicBezTo>
                    <a:cubicBezTo>
                      <a:pt x="962" y="1200"/>
                      <a:pt x="1871" y="723"/>
                      <a:pt x="2793" y="259"/>
                    </a:cubicBezTo>
                    <a:lnTo>
                      <a:pt x="2793" y="259"/>
                    </a:lnTo>
                    <a:cubicBezTo>
                      <a:pt x="2553" y="553"/>
                      <a:pt x="2348" y="871"/>
                      <a:pt x="2133" y="1176"/>
                    </a:cubicBezTo>
                    <a:cubicBezTo>
                      <a:pt x="1996" y="1373"/>
                      <a:pt x="1861" y="1570"/>
                      <a:pt x="1718" y="1764"/>
                    </a:cubicBezTo>
                    <a:cubicBezTo>
                      <a:pt x="1678" y="1818"/>
                      <a:pt x="1587" y="1892"/>
                      <a:pt x="1591" y="1961"/>
                    </a:cubicBezTo>
                    <a:cubicBezTo>
                      <a:pt x="1593" y="2003"/>
                      <a:pt x="1556" y="2045"/>
                      <a:pt x="1514" y="2065"/>
                    </a:cubicBezTo>
                    <a:cubicBezTo>
                      <a:pt x="1497" y="2072"/>
                      <a:pt x="1514" y="2090"/>
                      <a:pt x="1531" y="2090"/>
                    </a:cubicBezTo>
                    <a:cubicBezTo>
                      <a:pt x="1534" y="2090"/>
                      <a:pt x="1537" y="2089"/>
                      <a:pt x="1540" y="2088"/>
                    </a:cubicBezTo>
                    <a:cubicBezTo>
                      <a:pt x="1583" y="2068"/>
                      <a:pt x="1600" y="2018"/>
                      <a:pt x="1648" y="2007"/>
                    </a:cubicBezTo>
                    <a:cubicBezTo>
                      <a:pt x="1734" y="1987"/>
                      <a:pt x="1772" y="1903"/>
                      <a:pt x="1815" y="1847"/>
                    </a:cubicBezTo>
                    <a:cubicBezTo>
                      <a:pt x="1960" y="1657"/>
                      <a:pt x="2098" y="1464"/>
                      <a:pt x="2234" y="1270"/>
                    </a:cubicBezTo>
                    <a:cubicBezTo>
                      <a:pt x="2516" y="870"/>
                      <a:pt x="2783" y="453"/>
                      <a:pt x="3123" y="88"/>
                    </a:cubicBezTo>
                    <a:cubicBezTo>
                      <a:pt x="3159" y="50"/>
                      <a:pt x="3100" y="0"/>
                      <a:pt x="3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65"/>
              <p:cNvSpPr/>
              <p:nvPr/>
            </p:nvSpPr>
            <p:spPr>
              <a:xfrm>
                <a:off x="3701300" y="474450"/>
                <a:ext cx="4702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886" extrusionOk="0">
                    <a:moveTo>
                      <a:pt x="1835" y="1"/>
                    </a:moveTo>
                    <a:cubicBezTo>
                      <a:pt x="1831" y="1"/>
                      <a:pt x="1827" y="1"/>
                      <a:pt x="1823" y="3"/>
                    </a:cubicBezTo>
                    <a:cubicBezTo>
                      <a:pt x="1514" y="130"/>
                      <a:pt x="1232" y="285"/>
                      <a:pt x="940" y="433"/>
                    </a:cubicBezTo>
                    <a:cubicBezTo>
                      <a:pt x="648" y="580"/>
                      <a:pt x="339" y="700"/>
                      <a:pt x="30" y="828"/>
                    </a:cubicBezTo>
                    <a:cubicBezTo>
                      <a:pt x="0" y="841"/>
                      <a:pt x="13" y="886"/>
                      <a:pt x="52" y="886"/>
                    </a:cubicBezTo>
                    <a:cubicBezTo>
                      <a:pt x="54" y="886"/>
                      <a:pt x="57" y="885"/>
                      <a:pt x="59" y="885"/>
                    </a:cubicBezTo>
                    <a:cubicBezTo>
                      <a:pt x="390" y="838"/>
                      <a:pt x="665" y="673"/>
                      <a:pt x="921" y="531"/>
                    </a:cubicBezTo>
                    <a:cubicBezTo>
                      <a:pt x="1224" y="362"/>
                      <a:pt x="1525" y="189"/>
                      <a:pt x="1854" y="47"/>
                    </a:cubicBezTo>
                    <a:cubicBezTo>
                      <a:pt x="1881" y="36"/>
                      <a:pt x="1862" y="1"/>
                      <a:pt x="1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65"/>
              <p:cNvSpPr/>
              <p:nvPr/>
            </p:nvSpPr>
            <p:spPr>
              <a:xfrm>
                <a:off x="3613575" y="665950"/>
                <a:ext cx="3775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98" extrusionOk="0">
                    <a:moveTo>
                      <a:pt x="31" y="0"/>
                    </a:moveTo>
                    <a:cubicBezTo>
                      <a:pt x="15" y="0"/>
                      <a:pt x="0" y="12"/>
                      <a:pt x="9" y="29"/>
                    </a:cubicBezTo>
                    <a:cubicBezTo>
                      <a:pt x="37" y="80"/>
                      <a:pt x="63" y="130"/>
                      <a:pt x="89" y="181"/>
                    </a:cubicBezTo>
                    <a:cubicBezTo>
                      <a:pt x="95" y="192"/>
                      <a:pt x="106" y="197"/>
                      <a:pt x="116" y="197"/>
                    </a:cubicBezTo>
                    <a:cubicBezTo>
                      <a:pt x="134" y="197"/>
                      <a:pt x="151" y="184"/>
                      <a:pt x="140" y="166"/>
                    </a:cubicBezTo>
                    <a:cubicBezTo>
                      <a:pt x="113" y="115"/>
                      <a:pt x="84" y="64"/>
                      <a:pt x="57" y="15"/>
                    </a:cubicBezTo>
                    <a:cubicBezTo>
                      <a:pt x="51" y="5"/>
                      <a:pt x="41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65"/>
              <p:cNvSpPr/>
              <p:nvPr/>
            </p:nvSpPr>
            <p:spPr>
              <a:xfrm>
                <a:off x="3599050" y="639300"/>
                <a:ext cx="32100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447" extrusionOk="0">
                    <a:moveTo>
                      <a:pt x="35" y="0"/>
                    </a:moveTo>
                    <a:cubicBezTo>
                      <a:pt x="16" y="0"/>
                      <a:pt x="1" y="11"/>
                      <a:pt x="8" y="29"/>
                    </a:cubicBezTo>
                    <a:cubicBezTo>
                      <a:pt x="175" y="433"/>
                      <a:pt x="408" y="830"/>
                      <a:pt x="611" y="1230"/>
                    </a:cubicBezTo>
                    <a:cubicBezTo>
                      <a:pt x="812" y="1622"/>
                      <a:pt x="1012" y="2015"/>
                      <a:pt x="1182" y="2412"/>
                    </a:cubicBezTo>
                    <a:cubicBezTo>
                      <a:pt x="1192" y="2435"/>
                      <a:pt x="1217" y="2446"/>
                      <a:pt x="1239" y="2446"/>
                    </a:cubicBezTo>
                    <a:cubicBezTo>
                      <a:pt x="1263" y="2446"/>
                      <a:pt x="1283" y="2433"/>
                      <a:pt x="1274" y="2408"/>
                    </a:cubicBezTo>
                    <a:cubicBezTo>
                      <a:pt x="1120" y="2006"/>
                      <a:pt x="936" y="1607"/>
                      <a:pt x="734" y="1211"/>
                    </a:cubicBezTo>
                    <a:cubicBezTo>
                      <a:pt x="532" y="810"/>
                      <a:pt x="334" y="405"/>
                      <a:pt x="73" y="18"/>
                    </a:cubicBezTo>
                    <a:cubicBezTo>
                      <a:pt x="65" y="6"/>
                      <a:pt x="49" y="0"/>
                      <a:pt x="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65"/>
              <p:cNvSpPr/>
              <p:nvPr/>
            </p:nvSpPr>
            <p:spPr>
              <a:xfrm>
                <a:off x="3584575" y="630925"/>
                <a:ext cx="521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249" extrusionOk="0">
                    <a:moveTo>
                      <a:pt x="50" y="0"/>
                    </a:moveTo>
                    <a:cubicBezTo>
                      <a:pt x="19" y="0"/>
                      <a:pt x="0" y="31"/>
                      <a:pt x="26" y="58"/>
                    </a:cubicBezTo>
                    <a:cubicBezTo>
                      <a:pt x="398" y="426"/>
                      <a:pt x="777" y="773"/>
                      <a:pt x="1102" y="1166"/>
                    </a:cubicBezTo>
                    <a:cubicBezTo>
                      <a:pt x="1391" y="1515"/>
                      <a:pt x="1659" y="1871"/>
                      <a:pt x="1946" y="2218"/>
                    </a:cubicBezTo>
                    <a:cubicBezTo>
                      <a:pt x="1964" y="2239"/>
                      <a:pt x="1990" y="2249"/>
                      <a:pt x="2014" y="2249"/>
                    </a:cubicBezTo>
                    <a:cubicBezTo>
                      <a:pt x="2053" y="2249"/>
                      <a:pt x="2085" y="2223"/>
                      <a:pt x="2055" y="2185"/>
                    </a:cubicBezTo>
                    <a:cubicBezTo>
                      <a:pt x="1753" y="1810"/>
                      <a:pt x="1479" y="1426"/>
                      <a:pt x="1166" y="1055"/>
                    </a:cubicBezTo>
                    <a:cubicBezTo>
                      <a:pt x="859" y="689"/>
                      <a:pt x="521" y="295"/>
                      <a:pt x="81" y="11"/>
                    </a:cubicBezTo>
                    <a:cubicBezTo>
                      <a:pt x="70" y="3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0" name="Google Shape;1670;p65"/>
            <p:cNvSpPr/>
            <p:nvPr/>
          </p:nvSpPr>
          <p:spPr>
            <a:xfrm>
              <a:off x="4223726" y="3220304"/>
              <a:ext cx="169192" cy="163608"/>
            </a:xfrm>
            <a:custGeom>
              <a:avLst/>
              <a:gdLst/>
              <a:ahLst/>
              <a:cxnLst/>
              <a:rect l="l" t="t" r="r" b="b"/>
              <a:pathLst>
                <a:path w="4242" h="4102" extrusionOk="0">
                  <a:moveTo>
                    <a:pt x="2221" y="3380"/>
                  </a:moveTo>
                  <a:lnTo>
                    <a:pt x="2221" y="3380"/>
                  </a:lnTo>
                  <a:cubicBezTo>
                    <a:pt x="2221" y="3380"/>
                    <a:pt x="2220" y="3380"/>
                    <a:pt x="2220" y="3380"/>
                  </a:cubicBezTo>
                  <a:lnTo>
                    <a:pt x="2220" y="3380"/>
                  </a:lnTo>
                  <a:cubicBezTo>
                    <a:pt x="2220" y="3380"/>
                    <a:pt x="2221" y="3380"/>
                    <a:pt x="2221" y="3380"/>
                  </a:cubicBezTo>
                  <a:close/>
                  <a:moveTo>
                    <a:pt x="2145" y="3386"/>
                  </a:moveTo>
                  <a:cubicBezTo>
                    <a:pt x="2145" y="3386"/>
                    <a:pt x="2146" y="3386"/>
                    <a:pt x="2149" y="3387"/>
                  </a:cubicBezTo>
                  <a:lnTo>
                    <a:pt x="2149" y="3387"/>
                  </a:lnTo>
                  <a:cubicBezTo>
                    <a:pt x="2146" y="3387"/>
                    <a:pt x="2144" y="3386"/>
                    <a:pt x="2145" y="3386"/>
                  </a:cubicBezTo>
                  <a:close/>
                  <a:moveTo>
                    <a:pt x="2107" y="286"/>
                  </a:moveTo>
                  <a:cubicBezTo>
                    <a:pt x="2273" y="692"/>
                    <a:pt x="2439" y="1098"/>
                    <a:pt x="2605" y="1504"/>
                  </a:cubicBezTo>
                  <a:cubicBezTo>
                    <a:pt x="2612" y="1523"/>
                    <a:pt x="2632" y="1532"/>
                    <a:pt x="2653" y="1533"/>
                  </a:cubicBezTo>
                  <a:cubicBezTo>
                    <a:pt x="2898" y="1538"/>
                    <a:pt x="3142" y="1544"/>
                    <a:pt x="3386" y="1549"/>
                  </a:cubicBezTo>
                  <a:cubicBezTo>
                    <a:pt x="3544" y="1553"/>
                    <a:pt x="3701" y="1556"/>
                    <a:pt x="3858" y="1559"/>
                  </a:cubicBezTo>
                  <a:cubicBezTo>
                    <a:pt x="3911" y="1561"/>
                    <a:pt x="3965" y="1562"/>
                    <a:pt x="4018" y="1563"/>
                  </a:cubicBezTo>
                  <a:lnTo>
                    <a:pt x="4018" y="1563"/>
                  </a:lnTo>
                  <a:cubicBezTo>
                    <a:pt x="3682" y="1899"/>
                    <a:pt x="3345" y="2235"/>
                    <a:pt x="3009" y="2573"/>
                  </a:cubicBezTo>
                  <a:cubicBezTo>
                    <a:pt x="3000" y="2582"/>
                    <a:pt x="2990" y="2600"/>
                    <a:pt x="2995" y="2611"/>
                  </a:cubicBezTo>
                  <a:cubicBezTo>
                    <a:pt x="3179" y="3046"/>
                    <a:pt x="3363" y="3481"/>
                    <a:pt x="3546" y="3916"/>
                  </a:cubicBezTo>
                  <a:lnTo>
                    <a:pt x="3546" y="3916"/>
                  </a:lnTo>
                  <a:cubicBezTo>
                    <a:pt x="3351" y="3823"/>
                    <a:pt x="3157" y="3731"/>
                    <a:pt x="2962" y="3637"/>
                  </a:cubicBezTo>
                  <a:cubicBezTo>
                    <a:pt x="2757" y="3540"/>
                    <a:pt x="2449" y="3306"/>
                    <a:pt x="2219" y="3288"/>
                  </a:cubicBezTo>
                  <a:cubicBezTo>
                    <a:pt x="2213" y="3288"/>
                    <a:pt x="2206" y="3288"/>
                    <a:pt x="2200" y="3288"/>
                  </a:cubicBezTo>
                  <a:cubicBezTo>
                    <a:pt x="2001" y="3288"/>
                    <a:pt x="1693" y="3512"/>
                    <a:pt x="1526" y="3587"/>
                  </a:cubicBezTo>
                  <a:lnTo>
                    <a:pt x="807" y="3914"/>
                  </a:lnTo>
                  <a:lnTo>
                    <a:pt x="807" y="3914"/>
                  </a:lnTo>
                  <a:cubicBezTo>
                    <a:pt x="966" y="3497"/>
                    <a:pt x="1126" y="3078"/>
                    <a:pt x="1286" y="2659"/>
                  </a:cubicBezTo>
                  <a:cubicBezTo>
                    <a:pt x="1290" y="2648"/>
                    <a:pt x="1295" y="2632"/>
                    <a:pt x="1285" y="2622"/>
                  </a:cubicBezTo>
                  <a:cubicBezTo>
                    <a:pt x="942" y="2299"/>
                    <a:pt x="601" y="1977"/>
                    <a:pt x="259" y="1656"/>
                  </a:cubicBezTo>
                  <a:lnTo>
                    <a:pt x="259" y="1656"/>
                  </a:lnTo>
                  <a:cubicBezTo>
                    <a:pt x="737" y="1637"/>
                    <a:pt x="1217" y="1616"/>
                    <a:pt x="1695" y="1597"/>
                  </a:cubicBezTo>
                  <a:cubicBezTo>
                    <a:pt x="1730" y="1596"/>
                    <a:pt x="1772" y="1575"/>
                    <a:pt x="1780" y="1539"/>
                  </a:cubicBezTo>
                  <a:cubicBezTo>
                    <a:pt x="1889" y="1122"/>
                    <a:pt x="1998" y="705"/>
                    <a:pt x="2107" y="286"/>
                  </a:cubicBezTo>
                  <a:close/>
                  <a:moveTo>
                    <a:pt x="2127" y="0"/>
                  </a:moveTo>
                  <a:cubicBezTo>
                    <a:pt x="2123" y="0"/>
                    <a:pt x="2120" y="0"/>
                    <a:pt x="2116" y="1"/>
                  </a:cubicBezTo>
                  <a:lnTo>
                    <a:pt x="2116" y="1"/>
                  </a:lnTo>
                  <a:cubicBezTo>
                    <a:pt x="2115" y="0"/>
                    <a:pt x="2114" y="0"/>
                    <a:pt x="2113" y="0"/>
                  </a:cubicBezTo>
                  <a:cubicBezTo>
                    <a:pt x="2064" y="0"/>
                    <a:pt x="2005" y="32"/>
                    <a:pt x="2019" y="70"/>
                  </a:cubicBezTo>
                  <a:lnTo>
                    <a:pt x="2019" y="70"/>
                  </a:lnTo>
                  <a:lnTo>
                    <a:pt x="1837" y="764"/>
                  </a:lnTo>
                  <a:cubicBezTo>
                    <a:pt x="1789" y="945"/>
                    <a:pt x="1742" y="1124"/>
                    <a:pt x="1695" y="1306"/>
                  </a:cubicBezTo>
                  <a:cubicBezTo>
                    <a:pt x="1681" y="1359"/>
                    <a:pt x="1668" y="1413"/>
                    <a:pt x="1653" y="1466"/>
                  </a:cubicBezTo>
                  <a:cubicBezTo>
                    <a:pt x="1649" y="1480"/>
                    <a:pt x="1646" y="1491"/>
                    <a:pt x="1643" y="1500"/>
                  </a:cubicBezTo>
                  <a:lnTo>
                    <a:pt x="1643" y="1500"/>
                  </a:lnTo>
                  <a:cubicBezTo>
                    <a:pt x="1136" y="1520"/>
                    <a:pt x="627" y="1542"/>
                    <a:pt x="120" y="1562"/>
                  </a:cubicBezTo>
                  <a:cubicBezTo>
                    <a:pt x="94" y="1564"/>
                    <a:pt x="0" y="1605"/>
                    <a:pt x="41" y="1644"/>
                  </a:cubicBezTo>
                  <a:cubicBezTo>
                    <a:pt x="408" y="1990"/>
                    <a:pt x="776" y="2336"/>
                    <a:pt x="1143" y="2682"/>
                  </a:cubicBezTo>
                  <a:cubicBezTo>
                    <a:pt x="1142" y="2681"/>
                    <a:pt x="1140" y="2680"/>
                    <a:pt x="1138" y="2680"/>
                  </a:cubicBezTo>
                  <a:cubicBezTo>
                    <a:pt x="1119" y="2680"/>
                    <a:pt x="1099" y="2772"/>
                    <a:pt x="1075" y="2833"/>
                  </a:cubicBezTo>
                  <a:cubicBezTo>
                    <a:pt x="1012" y="3000"/>
                    <a:pt x="948" y="3165"/>
                    <a:pt x="885" y="3331"/>
                  </a:cubicBezTo>
                  <a:cubicBezTo>
                    <a:pt x="798" y="3560"/>
                    <a:pt x="712" y="3787"/>
                    <a:pt x="624" y="4014"/>
                  </a:cubicBezTo>
                  <a:cubicBezTo>
                    <a:pt x="609" y="4055"/>
                    <a:pt x="643" y="4069"/>
                    <a:pt x="678" y="4069"/>
                  </a:cubicBezTo>
                  <a:cubicBezTo>
                    <a:pt x="697" y="4069"/>
                    <a:pt x="716" y="4065"/>
                    <a:pt x="728" y="4059"/>
                  </a:cubicBezTo>
                  <a:cubicBezTo>
                    <a:pt x="1212" y="3839"/>
                    <a:pt x="1694" y="3620"/>
                    <a:pt x="2177" y="3400"/>
                  </a:cubicBezTo>
                  <a:lnTo>
                    <a:pt x="2177" y="3400"/>
                  </a:lnTo>
                  <a:cubicBezTo>
                    <a:pt x="2178" y="3400"/>
                    <a:pt x="2179" y="3400"/>
                    <a:pt x="2179" y="3401"/>
                  </a:cubicBezTo>
                  <a:cubicBezTo>
                    <a:pt x="2237" y="3429"/>
                    <a:pt x="2296" y="3456"/>
                    <a:pt x="2353" y="3485"/>
                  </a:cubicBezTo>
                  <a:cubicBezTo>
                    <a:pt x="2517" y="3563"/>
                    <a:pt x="2680" y="3641"/>
                    <a:pt x="2843" y="3719"/>
                  </a:cubicBezTo>
                  <a:cubicBezTo>
                    <a:pt x="3105" y="3845"/>
                    <a:pt x="3367" y="3970"/>
                    <a:pt x="3632" y="4096"/>
                  </a:cubicBezTo>
                  <a:cubicBezTo>
                    <a:pt x="3639" y="4100"/>
                    <a:pt x="3652" y="4102"/>
                    <a:pt x="3668" y="4102"/>
                  </a:cubicBezTo>
                  <a:cubicBezTo>
                    <a:pt x="3716" y="4102"/>
                    <a:pt x="3786" y="4081"/>
                    <a:pt x="3768" y="4034"/>
                  </a:cubicBezTo>
                  <a:cubicBezTo>
                    <a:pt x="3561" y="3547"/>
                    <a:pt x="3357" y="3062"/>
                    <a:pt x="3151" y="2575"/>
                  </a:cubicBezTo>
                  <a:lnTo>
                    <a:pt x="3151" y="2575"/>
                  </a:lnTo>
                  <a:cubicBezTo>
                    <a:pt x="3154" y="2581"/>
                    <a:pt x="3157" y="2583"/>
                    <a:pt x="3161" y="2583"/>
                  </a:cubicBezTo>
                  <a:cubicBezTo>
                    <a:pt x="3182" y="2583"/>
                    <a:pt x="3224" y="2519"/>
                    <a:pt x="3271" y="2474"/>
                  </a:cubicBezTo>
                  <a:lnTo>
                    <a:pt x="3643" y="2101"/>
                  </a:lnTo>
                  <a:lnTo>
                    <a:pt x="4211" y="1533"/>
                  </a:lnTo>
                  <a:cubicBezTo>
                    <a:pt x="4242" y="1502"/>
                    <a:pt x="4215" y="1465"/>
                    <a:pt x="4175" y="1465"/>
                  </a:cubicBezTo>
                  <a:cubicBezTo>
                    <a:pt x="3932" y="1460"/>
                    <a:pt x="3686" y="1454"/>
                    <a:pt x="3443" y="1449"/>
                  </a:cubicBezTo>
                  <a:cubicBezTo>
                    <a:pt x="3286" y="1446"/>
                    <a:pt x="3128" y="1443"/>
                    <a:pt x="2971" y="1439"/>
                  </a:cubicBezTo>
                  <a:cubicBezTo>
                    <a:pt x="2914" y="1438"/>
                    <a:pt x="2859" y="1437"/>
                    <a:pt x="2803" y="1436"/>
                  </a:cubicBezTo>
                  <a:cubicBezTo>
                    <a:pt x="2771" y="1435"/>
                    <a:pt x="2754" y="1431"/>
                    <a:pt x="2745" y="1430"/>
                  </a:cubicBezTo>
                  <a:lnTo>
                    <a:pt x="2745" y="1430"/>
                  </a:lnTo>
                  <a:cubicBezTo>
                    <a:pt x="2553" y="964"/>
                    <a:pt x="2363" y="499"/>
                    <a:pt x="2173" y="34"/>
                  </a:cubicBezTo>
                  <a:lnTo>
                    <a:pt x="2173" y="34"/>
                  </a:lnTo>
                  <a:cubicBezTo>
                    <a:pt x="2177" y="10"/>
                    <a:pt x="2155" y="0"/>
                    <a:pt x="2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71" name="Google Shape;1671;p65"/>
          <p:cNvGrpSpPr/>
          <p:nvPr/>
        </p:nvGrpSpPr>
        <p:grpSpPr>
          <a:xfrm>
            <a:off x="3276552" y="748014"/>
            <a:ext cx="2590961" cy="701963"/>
            <a:chOff x="883000" y="1738800"/>
            <a:chExt cx="2746698" cy="1573908"/>
          </a:xfrm>
        </p:grpSpPr>
        <p:sp>
          <p:nvSpPr>
            <p:cNvPr id="1672" name="Google Shape;1672;p65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5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74" name="Google Shape;1674;p65"/>
          <p:cNvSpPr/>
          <p:nvPr/>
        </p:nvSpPr>
        <p:spPr>
          <a:xfrm rot="829885">
            <a:off x="5253953" y="642105"/>
            <a:ext cx="909972" cy="3743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75" name="Google Shape;1675;p65"/>
          <p:cNvGrpSpPr/>
          <p:nvPr/>
        </p:nvGrpSpPr>
        <p:grpSpPr>
          <a:xfrm>
            <a:off x="4859763" y="2530791"/>
            <a:ext cx="828502" cy="828502"/>
            <a:chOff x="6014572" y="710688"/>
            <a:chExt cx="739800" cy="739800"/>
          </a:xfrm>
        </p:grpSpPr>
        <p:sp>
          <p:nvSpPr>
            <p:cNvPr id="1676" name="Google Shape;1676;p65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5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78" name="Google Shape;1678;p65"/>
          <p:cNvSpPr txBox="1">
            <a:spLocks noGrp="1"/>
          </p:cNvSpPr>
          <p:nvPr>
            <p:ph type="title" idx="3"/>
          </p:nvPr>
        </p:nvSpPr>
        <p:spPr>
          <a:xfrm rot="3124">
            <a:off x="1266505" y="1851983"/>
            <a:ext cx="66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grpSp>
        <p:nvGrpSpPr>
          <p:cNvPr id="1679" name="Google Shape;1679;p65"/>
          <p:cNvGrpSpPr/>
          <p:nvPr/>
        </p:nvGrpSpPr>
        <p:grpSpPr>
          <a:xfrm>
            <a:off x="4854195" y="1627328"/>
            <a:ext cx="828502" cy="828502"/>
            <a:chOff x="6014572" y="710688"/>
            <a:chExt cx="739800" cy="739800"/>
          </a:xfrm>
        </p:grpSpPr>
        <p:sp>
          <p:nvSpPr>
            <p:cNvPr id="1680" name="Google Shape;1680;p65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5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82" name="Google Shape;1682;p65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Objectives</a:t>
            </a:r>
            <a:endParaRPr dirty="0"/>
          </a:p>
        </p:txBody>
      </p:sp>
      <p:sp>
        <p:nvSpPr>
          <p:cNvPr id="1684" name="Google Shape;1684;p65"/>
          <p:cNvSpPr txBox="1">
            <a:spLocks noGrp="1"/>
          </p:cNvSpPr>
          <p:nvPr>
            <p:ph type="subTitle" idx="1"/>
          </p:nvPr>
        </p:nvSpPr>
        <p:spPr>
          <a:xfrm>
            <a:off x="1953404" y="1662414"/>
            <a:ext cx="2410344" cy="683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Apply testing techniques for designing test plan.</a:t>
            </a:r>
            <a:endParaRPr dirty="0"/>
          </a:p>
        </p:txBody>
      </p:sp>
      <p:sp>
        <p:nvSpPr>
          <p:cNvPr id="1685" name="Google Shape;1685;p65"/>
          <p:cNvSpPr txBox="1">
            <a:spLocks noGrp="1"/>
          </p:cNvSpPr>
          <p:nvPr>
            <p:ph type="title" idx="4"/>
          </p:nvPr>
        </p:nvSpPr>
        <p:spPr>
          <a:xfrm>
            <a:off x="4945075" y="2757550"/>
            <a:ext cx="657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686" name="Google Shape;1686;p65"/>
          <p:cNvSpPr txBox="1">
            <a:spLocks noGrp="1"/>
          </p:cNvSpPr>
          <p:nvPr>
            <p:ph type="title" idx="5"/>
          </p:nvPr>
        </p:nvSpPr>
        <p:spPr>
          <a:xfrm>
            <a:off x="4939495" y="1854072"/>
            <a:ext cx="657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688" name="Google Shape;1688;p65"/>
          <p:cNvSpPr txBox="1">
            <a:spLocks noGrp="1"/>
          </p:cNvSpPr>
          <p:nvPr>
            <p:ph type="subTitle" idx="7"/>
          </p:nvPr>
        </p:nvSpPr>
        <p:spPr>
          <a:xfrm>
            <a:off x="5661566" y="2439176"/>
            <a:ext cx="2720019" cy="814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Perform test coverage both manually and automatically.</a:t>
            </a:r>
            <a:endParaRPr dirty="0"/>
          </a:p>
        </p:txBody>
      </p:sp>
      <p:sp>
        <p:nvSpPr>
          <p:cNvPr id="1690" name="Google Shape;1690;p65"/>
          <p:cNvSpPr/>
          <p:nvPr/>
        </p:nvSpPr>
        <p:spPr>
          <a:xfrm>
            <a:off x="2282868" y="2582604"/>
            <a:ext cx="906591" cy="373007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1" name="Google Shape;1691;p65"/>
          <p:cNvSpPr txBox="1">
            <a:spLocks noGrp="1"/>
          </p:cNvSpPr>
          <p:nvPr>
            <p:ph type="subTitle" idx="9"/>
          </p:nvPr>
        </p:nvSpPr>
        <p:spPr>
          <a:xfrm>
            <a:off x="5634544" y="1621700"/>
            <a:ext cx="2668003" cy="828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Conduct test coverage on a specific piece of code (statement,</a:t>
            </a:r>
            <a:r>
              <a:rPr lang="en-GB" b="0" i="0" u="none" strike="noStrike" dirty="0">
                <a:effectLst/>
                <a:latin typeface="-apple-system"/>
              </a:rPr>
              <a:t> branch, Condition</a:t>
            </a:r>
            <a:r>
              <a:rPr lang="en-GB" dirty="0"/>
              <a:t> )</a:t>
            </a:r>
            <a:endParaRPr dirty="0"/>
          </a:p>
        </p:txBody>
      </p:sp>
      <p:grpSp>
        <p:nvGrpSpPr>
          <p:cNvPr id="1692" name="Google Shape;1692;p65"/>
          <p:cNvGrpSpPr/>
          <p:nvPr/>
        </p:nvGrpSpPr>
        <p:grpSpPr>
          <a:xfrm rot="1747941">
            <a:off x="3597844" y="3701676"/>
            <a:ext cx="1420964" cy="444525"/>
            <a:chOff x="2930675" y="4538150"/>
            <a:chExt cx="210975" cy="66000"/>
          </a:xfrm>
        </p:grpSpPr>
        <p:sp>
          <p:nvSpPr>
            <p:cNvPr id="1693" name="Google Shape;1693;p65"/>
            <p:cNvSpPr/>
            <p:nvPr/>
          </p:nvSpPr>
          <p:spPr>
            <a:xfrm>
              <a:off x="2930850" y="4538400"/>
              <a:ext cx="210800" cy="65725"/>
            </a:xfrm>
            <a:custGeom>
              <a:avLst/>
              <a:gdLst/>
              <a:ahLst/>
              <a:cxnLst/>
              <a:rect l="l" t="t" r="r" b="b"/>
              <a:pathLst>
                <a:path w="8432" h="2629" extrusionOk="0">
                  <a:moveTo>
                    <a:pt x="8245" y="1"/>
                  </a:moveTo>
                  <a:lnTo>
                    <a:pt x="8245" y="1"/>
                  </a:lnTo>
                  <a:cubicBezTo>
                    <a:pt x="8248" y="16"/>
                    <a:pt x="8254" y="30"/>
                    <a:pt x="8254" y="46"/>
                  </a:cubicBezTo>
                  <a:lnTo>
                    <a:pt x="8254" y="2221"/>
                  </a:lnTo>
                  <a:cubicBezTo>
                    <a:pt x="8254" y="2349"/>
                    <a:pt x="8150" y="2451"/>
                    <a:pt x="8023" y="2451"/>
                  </a:cubicBezTo>
                  <a:lnTo>
                    <a:pt x="45" y="2451"/>
                  </a:lnTo>
                  <a:cubicBezTo>
                    <a:pt x="30" y="2451"/>
                    <a:pt x="15" y="2445"/>
                    <a:pt x="0" y="2442"/>
                  </a:cubicBezTo>
                  <a:lnTo>
                    <a:pt x="0" y="2442"/>
                  </a:lnTo>
                  <a:cubicBezTo>
                    <a:pt x="21" y="2547"/>
                    <a:pt x="111" y="2629"/>
                    <a:pt x="222" y="2629"/>
                  </a:cubicBezTo>
                  <a:lnTo>
                    <a:pt x="8199" y="2629"/>
                  </a:lnTo>
                  <a:cubicBezTo>
                    <a:pt x="8326" y="2629"/>
                    <a:pt x="8430" y="2525"/>
                    <a:pt x="8430" y="2398"/>
                  </a:cubicBezTo>
                  <a:lnTo>
                    <a:pt x="8430" y="223"/>
                  </a:lnTo>
                  <a:cubicBezTo>
                    <a:pt x="8432" y="111"/>
                    <a:pt x="8351" y="22"/>
                    <a:pt x="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5"/>
            <p:cNvSpPr/>
            <p:nvPr/>
          </p:nvSpPr>
          <p:spPr>
            <a:xfrm>
              <a:off x="3063975" y="4538200"/>
              <a:ext cx="77675" cy="65950"/>
            </a:xfrm>
            <a:custGeom>
              <a:avLst/>
              <a:gdLst/>
              <a:ahLst/>
              <a:cxnLst/>
              <a:rect l="l" t="t" r="r" b="b"/>
              <a:pathLst>
                <a:path w="3107" h="2638" extrusionOk="0">
                  <a:moveTo>
                    <a:pt x="1" y="0"/>
                  </a:moveTo>
                  <a:lnTo>
                    <a:pt x="1" y="2638"/>
                  </a:lnTo>
                  <a:lnTo>
                    <a:pt x="2876" y="2638"/>
                  </a:lnTo>
                  <a:cubicBezTo>
                    <a:pt x="3003" y="2638"/>
                    <a:pt x="3107" y="2535"/>
                    <a:pt x="3107" y="2407"/>
                  </a:cubicBezTo>
                  <a:lnTo>
                    <a:pt x="3107" y="232"/>
                  </a:lnTo>
                  <a:cubicBezTo>
                    <a:pt x="3107" y="103"/>
                    <a:pt x="3003" y="0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5"/>
            <p:cNvSpPr/>
            <p:nvPr/>
          </p:nvSpPr>
          <p:spPr>
            <a:xfrm>
              <a:off x="2930675" y="4538200"/>
              <a:ext cx="133325" cy="65925"/>
            </a:xfrm>
            <a:custGeom>
              <a:avLst/>
              <a:gdLst/>
              <a:ahLst/>
              <a:cxnLst/>
              <a:rect l="l" t="t" r="r" b="b"/>
              <a:pathLst>
                <a:path w="5333" h="2637" extrusionOk="0">
                  <a:moveTo>
                    <a:pt x="231" y="0"/>
                  </a:moveTo>
                  <a:cubicBezTo>
                    <a:pt x="103" y="0"/>
                    <a:pt x="0" y="103"/>
                    <a:pt x="0" y="231"/>
                  </a:cubicBezTo>
                  <a:lnTo>
                    <a:pt x="0" y="2406"/>
                  </a:lnTo>
                  <a:cubicBezTo>
                    <a:pt x="0" y="2533"/>
                    <a:pt x="103" y="2637"/>
                    <a:pt x="231" y="2637"/>
                  </a:cubicBezTo>
                  <a:lnTo>
                    <a:pt x="5333" y="2637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5"/>
            <p:cNvSpPr/>
            <p:nvPr/>
          </p:nvSpPr>
          <p:spPr>
            <a:xfrm>
              <a:off x="2963850" y="4538150"/>
              <a:ext cx="100150" cy="65975"/>
            </a:xfrm>
            <a:custGeom>
              <a:avLst/>
              <a:gdLst/>
              <a:ahLst/>
              <a:cxnLst/>
              <a:rect l="l" t="t" r="r" b="b"/>
              <a:pathLst>
                <a:path w="4006" h="2639" extrusionOk="0">
                  <a:moveTo>
                    <a:pt x="232" y="0"/>
                  </a:moveTo>
                  <a:lnTo>
                    <a:pt x="232" y="2"/>
                  </a:lnTo>
                  <a:cubicBezTo>
                    <a:pt x="104" y="2"/>
                    <a:pt x="1" y="105"/>
                    <a:pt x="1" y="233"/>
                  </a:cubicBezTo>
                  <a:lnTo>
                    <a:pt x="1" y="2408"/>
                  </a:lnTo>
                  <a:cubicBezTo>
                    <a:pt x="1" y="2535"/>
                    <a:pt x="104" y="2639"/>
                    <a:pt x="232" y="2639"/>
                  </a:cubicBezTo>
                  <a:lnTo>
                    <a:pt x="4006" y="2639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5"/>
            <p:cNvSpPr/>
            <p:nvPr/>
          </p:nvSpPr>
          <p:spPr>
            <a:xfrm>
              <a:off x="2942650" y="4538200"/>
              <a:ext cx="12575" cy="65925"/>
            </a:xfrm>
            <a:custGeom>
              <a:avLst/>
              <a:gdLst/>
              <a:ahLst/>
              <a:cxnLst/>
              <a:rect l="l" t="t" r="r" b="b"/>
              <a:pathLst>
                <a:path w="503" h="2637" extrusionOk="0">
                  <a:moveTo>
                    <a:pt x="232" y="0"/>
                  </a:moveTo>
                  <a:cubicBezTo>
                    <a:pt x="105" y="0"/>
                    <a:pt x="1" y="103"/>
                    <a:pt x="1" y="231"/>
                  </a:cubicBezTo>
                  <a:lnTo>
                    <a:pt x="1" y="2406"/>
                  </a:lnTo>
                  <a:cubicBezTo>
                    <a:pt x="1" y="2533"/>
                    <a:pt x="105" y="2637"/>
                    <a:pt x="232" y="2637"/>
                  </a:cubicBezTo>
                  <a:lnTo>
                    <a:pt x="500" y="2637"/>
                  </a:lnTo>
                  <a:cubicBezTo>
                    <a:pt x="373" y="2637"/>
                    <a:pt x="272" y="2535"/>
                    <a:pt x="272" y="2406"/>
                  </a:cubicBezTo>
                  <a:lnTo>
                    <a:pt x="272" y="231"/>
                  </a:lnTo>
                  <a:cubicBezTo>
                    <a:pt x="272" y="103"/>
                    <a:pt x="374" y="0"/>
                    <a:pt x="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1688;p65">
            <a:extLst>
              <a:ext uri="{FF2B5EF4-FFF2-40B4-BE49-F238E27FC236}">
                <a16:creationId xmlns:a16="http://schemas.microsoft.com/office/drawing/2014/main" id="{5F9FD3B8-22B8-6DE4-6161-3F0A89193882}"/>
              </a:ext>
            </a:extLst>
          </p:cNvPr>
          <p:cNvSpPr txBox="1">
            <a:spLocks/>
          </p:cNvSpPr>
          <p:nvPr/>
        </p:nvSpPr>
        <p:spPr>
          <a:xfrm>
            <a:off x="5653168" y="3415275"/>
            <a:ext cx="2728417" cy="81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GB" dirty="0"/>
              <a:t>Compare the differences between manual test coverage and automated test coverage.</a:t>
            </a:r>
          </a:p>
        </p:txBody>
      </p:sp>
      <p:grpSp>
        <p:nvGrpSpPr>
          <p:cNvPr id="34" name="Google Shape;1464;p65">
            <a:extLst>
              <a:ext uri="{FF2B5EF4-FFF2-40B4-BE49-F238E27FC236}">
                <a16:creationId xmlns:a16="http://schemas.microsoft.com/office/drawing/2014/main" id="{26AC612F-EAC5-C104-7E92-E514DADB36A0}"/>
              </a:ext>
            </a:extLst>
          </p:cNvPr>
          <p:cNvGrpSpPr/>
          <p:nvPr/>
        </p:nvGrpSpPr>
        <p:grpSpPr>
          <a:xfrm>
            <a:off x="1182791" y="1633356"/>
            <a:ext cx="828502" cy="828502"/>
            <a:chOff x="6014572" y="710688"/>
            <a:chExt cx="739800" cy="739800"/>
          </a:xfrm>
        </p:grpSpPr>
        <p:sp>
          <p:nvSpPr>
            <p:cNvPr id="35" name="Google Shape;1465;p65">
              <a:extLst>
                <a:ext uri="{FF2B5EF4-FFF2-40B4-BE49-F238E27FC236}">
                  <a16:creationId xmlns:a16="http://schemas.microsoft.com/office/drawing/2014/main" id="{8FA9AB59-00AA-0435-CFCE-ABD31FAADA60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466;p65">
              <a:extLst>
                <a:ext uri="{FF2B5EF4-FFF2-40B4-BE49-F238E27FC236}">
                  <a16:creationId xmlns:a16="http://schemas.microsoft.com/office/drawing/2014/main" id="{587EC13D-19E6-D630-106F-E2CEB28C3D13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1675;p65">
            <a:extLst>
              <a:ext uri="{FF2B5EF4-FFF2-40B4-BE49-F238E27FC236}">
                <a16:creationId xmlns:a16="http://schemas.microsoft.com/office/drawing/2014/main" id="{851B84F4-9171-30E4-D120-5199D06F461D}"/>
              </a:ext>
            </a:extLst>
          </p:cNvPr>
          <p:cNvGrpSpPr/>
          <p:nvPr/>
        </p:nvGrpSpPr>
        <p:grpSpPr>
          <a:xfrm>
            <a:off x="4860209" y="2536819"/>
            <a:ext cx="828502" cy="828502"/>
            <a:chOff x="6014572" y="710688"/>
            <a:chExt cx="739800" cy="739800"/>
          </a:xfrm>
        </p:grpSpPr>
        <p:sp>
          <p:nvSpPr>
            <p:cNvPr id="38" name="Google Shape;1676;p65">
              <a:extLst>
                <a:ext uri="{FF2B5EF4-FFF2-40B4-BE49-F238E27FC236}">
                  <a16:creationId xmlns:a16="http://schemas.microsoft.com/office/drawing/2014/main" id="{49DD1CB0-6DBC-3ADE-FF00-BCEA7A2A08F9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677;p65">
              <a:extLst>
                <a:ext uri="{FF2B5EF4-FFF2-40B4-BE49-F238E27FC236}">
                  <a16:creationId xmlns:a16="http://schemas.microsoft.com/office/drawing/2014/main" id="{B2A6346D-CB00-947C-6DE7-A0EAD0019176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1678;p65">
            <a:extLst>
              <a:ext uri="{FF2B5EF4-FFF2-40B4-BE49-F238E27FC236}">
                <a16:creationId xmlns:a16="http://schemas.microsoft.com/office/drawing/2014/main" id="{549CC041-DBBA-6255-D1BD-72F3E2F3B6B9}"/>
              </a:ext>
            </a:extLst>
          </p:cNvPr>
          <p:cNvSpPr txBox="1">
            <a:spLocks/>
          </p:cNvSpPr>
          <p:nvPr/>
        </p:nvSpPr>
        <p:spPr>
          <a:xfrm rot="3124">
            <a:off x="1266951" y="1858011"/>
            <a:ext cx="66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/>
              <a:t>01</a:t>
            </a:r>
            <a:endParaRPr lang="es" dirty="0"/>
          </a:p>
        </p:txBody>
      </p:sp>
      <p:grpSp>
        <p:nvGrpSpPr>
          <p:cNvPr id="41" name="Google Shape;1679;p65">
            <a:extLst>
              <a:ext uri="{FF2B5EF4-FFF2-40B4-BE49-F238E27FC236}">
                <a16:creationId xmlns:a16="http://schemas.microsoft.com/office/drawing/2014/main" id="{69A445AA-F4ED-CCA9-D48E-89FAD86C26DF}"/>
              </a:ext>
            </a:extLst>
          </p:cNvPr>
          <p:cNvGrpSpPr/>
          <p:nvPr/>
        </p:nvGrpSpPr>
        <p:grpSpPr>
          <a:xfrm>
            <a:off x="4854641" y="1633356"/>
            <a:ext cx="828502" cy="828502"/>
            <a:chOff x="6014572" y="710688"/>
            <a:chExt cx="739800" cy="739800"/>
          </a:xfrm>
        </p:grpSpPr>
        <p:sp>
          <p:nvSpPr>
            <p:cNvPr id="42" name="Google Shape;1680;p65">
              <a:extLst>
                <a:ext uri="{FF2B5EF4-FFF2-40B4-BE49-F238E27FC236}">
                  <a16:creationId xmlns:a16="http://schemas.microsoft.com/office/drawing/2014/main" id="{CFE9A178-8E77-DBD9-77F7-19DE838EDD92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681;p65">
              <a:extLst>
                <a:ext uri="{FF2B5EF4-FFF2-40B4-BE49-F238E27FC236}">
                  <a16:creationId xmlns:a16="http://schemas.microsoft.com/office/drawing/2014/main" id="{8225675A-DD6C-CBE2-9A40-DEFF7E2E0DEC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1685;p65">
            <a:extLst>
              <a:ext uri="{FF2B5EF4-FFF2-40B4-BE49-F238E27FC236}">
                <a16:creationId xmlns:a16="http://schemas.microsoft.com/office/drawing/2014/main" id="{9EF65688-E008-F508-ACA9-953AABEA0CA4}"/>
              </a:ext>
            </a:extLst>
          </p:cNvPr>
          <p:cNvSpPr txBox="1">
            <a:spLocks/>
          </p:cNvSpPr>
          <p:nvPr/>
        </p:nvSpPr>
        <p:spPr>
          <a:xfrm>
            <a:off x="4945521" y="2763578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8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dirty="0"/>
              <a:t>03</a:t>
            </a:r>
          </a:p>
        </p:txBody>
      </p:sp>
      <p:sp>
        <p:nvSpPr>
          <p:cNvPr id="46" name="Google Shape;1686;p65">
            <a:extLst>
              <a:ext uri="{FF2B5EF4-FFF2-40B4-BE49-F238E27FC236}">
                <a16:creationId xmlns:a16="http://schemas.microsoft.com/office/drawing/2014/main" id="{83C73000-85EB-3112-BFF0-9D7CE8E622A7}"/>
              </a:ext>
            </a:extLst>
          </p:cNvPr>
          <p:cNvSpPr txBox="1">
            <a:spLocks/>
          </p:cNvSpPr>
          <p:nvPr/>
        </p:nvSpPr>
        <p:spPr>
          <a:xfrm>
            <a:off x="4939941" y="1860100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8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/>
              <a:t>02</a:t>
            </a:r>
          </a:p>
        </p:txBody>
      </p:sp>
      <p:sp>
        <p:nvSpPr>
          <p:cNvPr id="48" name="Google Shape;1690;p65">
            <a:extLst>
              <a:ext uri="{FF2B5EF4-FFF2-40B4-BE49-F238E27FC236}">
                <a16:creationId xmlns:a16="http://schemas.microsoft.com/office/drawing/2014/main" id="{B2A71761-E71E-FAFF-B0CE-063EB8CAB273}"/>
              </a:ext>
            </a:extLst>
          </p:cNvPr>
          <p:cNvSpPr/>
          <p:nvPr/>
        </p:nvSpPr>
        <p:spPr>
          <a:xfrm>
            <a:off x="2284208" y="2586352"/>
            <a:ext cx="906591" cy="373007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0" name="Google Shape;1333;p64">
            <a:extLst>
              <a:ext uri="{FF2B5EF4-FFF2-40B4-BE49-F238E27FC236}">
                <a16:creationId xmlns:a16="http://schemas.microsoft.com/office/drawing/2014/main" id="{E7E0B4D4-FF74-1B52-3348-0D1DF7AF9A75}"/>
              </a:ext>
            </a:extLst>
          </p:cNvPr>
          <p:cNvGrpSpPr/>
          <p:nvPr/>
        </p:nvGrpSpPr>
        <p:grpSpPr>
          <a:xfrm>
            <a:off x="4880310" y="3373917"/>
            <a:ext cx="828502" cy="828502"/>
            <a:chOff x="6014572" y="710688"/>
            <a:chExt cx="739800" cy="739800"/>
          </a:xfrm>
        </p:grpSpPr>
        <p:sp>
          <p:nvSpPr>
            <p:cNvPr id="61" name="Google Shape;1334;p64">
              <a:extLst>
                <a:ext uri="{FF2B5EF4-FFF2-40B4-BE49-F238E27FC236}">
                  <a16:creationId xmlns:a16="http://schemas.microsoft.com/office/drawing/2014/main" id="{8369FE42-1505-264B-E4D3-4003CA8A890F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35;p64">
              <a:extLst>
                <a:ext uri="{FF2B5EF4-FFF2-40B4-BE49-F238E27FC236}">
                  <a16:creationId xmlns:a16="http://schemas.microsoft.com/office/drawing/2014/main" id="{93257FA5-9011-211D-E163-C0C02A2BCD6B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348;p64">
            <a:extLst>
              <a:ext uri="{FF2B5EF4-FFF2-40B4-BE49-F238E27FC236}">
                <a16:creationId xmlns:a16="http://schemas.microsoft.com/office/drawing/2014/main" id="{AC079AFC-D96B-BDAE-4F75-2345BE0BB7CF}"/>
              </a:ext>
            </a:extLst>
          </p:cNvPr>
          <p:cNvSpPr txBox="1">
            <a:spLocks/>
          </p:cNvSpPr>
          <p:nvPr/>
        </p:nvSpPr>
        <p:spPr>
          <a:xfrm rot="1567">
            <a:off x="4965455" y="3600664"/>
            <a:ext cx="6582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000"/>
            </a:pPr>
            <a:r>
              <a:rPr lang="es" sz="2800" b="1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6429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8" grpId="0"/>
      <p:bldP spid="1684" grpId="0" build="p"/>
      <p:bldP spid="1685" grpId="0"/>
      <p:bldP spid="1686" grpId="0"/>
      <p:bldP spid="1688" grpId="0" build="p"/>
      <p:bldP spid="1690" grpId="0" animBg="1"/>
      <p:bldP spid="1691" grpId="0" build="p"/>
      <p:bldP spid="26" grpId="0"/>
      <p:bldP spid="40" grpId="0"/>
      <p:bldP spid="45" grpId="0"/>
      <p:bldP spid="46" grpId="0"/>
      <p:bldP spid="48" grpId="0" animBg="1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5" name="Google Shape;6175;p114"/>
          <p:cNvGrpSpPr/>
          <p:nvPr/>
        </p:nvGrpSpPr>
        <p:grpSpPr>
          <a:xfrm>
            <a:off x="935049" y="1452858"/>
            <a:ext cx="5797345" cy="4113836"/>
            <a:chOff x="935049" y="1366230"/>
            <a:chExt cx="5797345" cy="4113836"/>
          </a:xfrm>
        </p:grpSpPr>
        <p:grpSp>
          <p:nvGrpSpPr>
            <p:cNvPr id="6176" name="Google Shape;6176;p114"/>
            <p:cNvGrpSpPr/>
            <p:nvPr/>
          </p:nvGrpSpPr>
          <p:grpSpPr>
            <a:xfrm rot="-4853691" flipH="1">
              <a:off x="1776804" y="524475"/>
              <a:ext cx="4113836" cy="5797345"/>
              <a:chOff x="3307975" y="369600"/>
              <a:chExt cx="1201775" cy="1571275"/>
            </a:xfrm>
          </p:grpSpPr>
          <p:sp>
            <p:nvSpPr>
              <p:cNvPr id="6177" name="Google Shape;6177;p114"/>
              <p:cNvSpPr/>
              <p:nvPr/>
            </p:nvSpPr>
            <p:spPr>
              <a:xfrm>
                <a:off x="3307975" y="371600"/>
                <a:ext cx="1201775" cy="1568325"/>
              </a:xfrm>
              <a:custGeom>
                <a:avLst/>
                <a:gdLst/>
                <a:ahLst/>
                <a:cxnLst/>
                <a:rect l="l" t="t" r="r" b="b"/>
                <a:pathLst>
                  <a:path w="48071" h="62733" extrusionOk="0">
                    <a:moveTo>
                      <a:pt x="2008" y="1401"/>
                    </a:moveTo>
                    <a:cubicBezTo>
                      <a:pt x="2498" y="1401"/>
                      <a:pt x="2895" y="1798"/>
                      <a:pt x="2895" y="2287"/>
                    </a:cubicBezTo>
                    <a:cubicBezTo>
                      <a:pt x="2896" y="2778"/>
                      <a:pt x="2498" y="3175"/>
                      <a:pt x="2008" y="3175"/>
                    </a:cubicBezTo>
                    <a:cubicBezTo>
                      <a:pt x="1518" y="3175"/>
                      <a:pt x="1121" y="2778"/>
                      <a:pt x="1121" y="2287"/>
                    </a:cubicBezTo>
                    <a:cubicBezTo>
                      <a:pt x="1121" y="1798"/>
                      <a:pt x="1518" y="1401"/>
                      <a:pt x="2008" y="1401"/>
                    </a:cubicBezTo>
                    <a:close/>
                    <a:moveTo>
                      <a:pt x="2008" y="4171"/>
                    </a:moveTo>
                    <a:cubicBezTo>
                      <a:pt x="2498" y="4171"/>
                      <a:pt x="2895" y="4567"/>
                      <a:pt x="2895" y="5058"/>
                    </a:cubicBezTo>
                    <a:cubicBezTo>
                      <a:pt x="2896" y="5548"/>
                      <a:pt x="2498" y="5944"/>
                      <a:pt x="2008" y="5944"/>
                    </a:cubicBezTo>
                    <a:cubicBezTo>
                      <a:pt x="1518" y="5944"/>
                      <a:pt x="1121" y="5548"/>
                      <a:pt x="1121" y="5058"/>
                    </a:cubicBezTo>
                    <a:cubicBezTo>
                      <a:pt x="1121" y="4567"/>
                      <a:pt x="1518" y="4171"/>
                      <a:pt x="2008" y="4171"/>
                    </a:cubicBezTo>
                    <a:close/>
                    <a:moveTo>
                      <a:pt x="2008" y="6940"/>
                    </a:moveTo>
                    <a:cubicBezTo>
                      <a:pt x="2498" y="6940"/>
                      <a:pt x="2895" y="7336"/>
                      <a:pt x="2895" y="7827"/>
                    </a:cubicBezTo>
                    <a:cubicBezTo>
                      <a:pt x="2895" y="8317"/>
                      <a:pt x="2498" y="8715"/>
                      <a:pt x="2008" y="8715"/>
                    </a:cubicBezTo>
                    <a:cubicBezTo>
                      <a:pt x="1518" y="8715"/>
                      <a:pt x="1121" y="8317"/>
                      <a:pt x="1121" y="7827"/>
                    </a:cubicBezTo>
                    <a:cubicBezTo>
                      <a:pt x="1121" y="7336"/>
                      <a:pt x="1518" y="6940"/>
                      <a:pt x="2008" y="6940"/>
                    </a:cubicBezTo>
                    <a:close/>
                    <a:moveTo>
                      <a:pt x="2008" y="9710"/>
                    </a:moveTo>
                    <a:cubicBezTo>
                      <a:pt x="2498" y="9710"/>
                      <a:pt x="2895" y="10106"/>
                      <a:pt x="2895" y="10596"/>
                    </a:cubicBezTo>
                    <a:cubicBezTo>
                      <a:pt x="2896" y="11086"/>
                      <a:pt x="2498" y="11484"/>
                      <a:pt x="2008" y="11484"/>
                    </a:cubicBezTo>
                    <a:cubicBezTo>
                      <a:pt x="1518" y="11484"/>
                      <a:pt x="1121" y="11086"/>
                      <a:pt x="1121" y="10596"/>
                    </a:cubicBezTo>
                    <a:cubicBezTo>
                      <a:pt x="1121" y="10106"/>
                      <a:pt x="1518" y="9710"/>
                      <a:pt x="2008" y="9710"/>
                    </a:cubicBezTo>
                    <a:close/>
                    <a:moveTo>
                      <a:pt x="2008" y="12479"/>
                    </a:moveTo>
                    <a:cubicBezTo>
                      <a:pt x="2498" y="12479"/>
                      <a:pt x="2895" y="12875"/>
                      <a:pt x="2895" y="13366"/>
                    </a:cubicBezTo>
                    <a:cubicBezTo>
                      <a:pt x="2896" y="13856"/>
                      <a:pt x="2498" y="14253"/>
                      <a:pt x="2008" y="14253"/>
                    </a:cubicBezTo>
                    <a:cubicBezTo>
                      <a:pt x="1518" y="14253"/>
                      <a:pt x="1121" y="13856"/>
                      <a:pt x="1121" y="13366"/>
                    </a:cubicBezTo>
                    <a:cubicBezTo>
                      <a:pt x="1121" y="12875"/>
                      <a:pt x="1518" y="12479"/>
                      <a:pt x="2008" y="12479"/>
                    </a:cubicBezTo>
                    <a:close/>
                    <a:moveTo>
                      <a:pt x="2008" y="15248"/>
                    </a:moveTo>
                    <a:cubicBezTo>
                      <a:pt x="2498" y="15248"/>
                      <a:pt x="2895" y="15645"/>
                      <a:pt x="2895" y="16135"/>
                    </a:cubicBezTo>
                    <a:cubicBezTo>
                      <a:pt x="2896" y="16625"/>
                      <a:pt x="2498" y="17022"/>
                      <a:pt x="2008" y="17022"/>
                    </a:cubicBezTo>
                    <a:cubicBezTo>
                      <a:pt x="1518" y="17022"/>
                      <a:pt x="1121" y="16625"/>
                      <a:pt x="1121" y="16135"/>
                    </a:cubicBezTo>
                    <a:cubicBezTo>
                      <a:pt x="1121" y="15645"/>
                      <a:pt x="1518" y="15248"/>
                      <a:pt x="2008" y="15248"/>
                    </a:cubicBezTo>
                    <a:close/>
                    <a:moveTo>
                      <a:pt x="2008" y="18017"/>
                    </a:moveTo>
                    <a:cubicBezTo>
                      <a:pt x="2498" y="18017"/>
                      <a:pt x="2895" y="18415"/>
                      <a:pt x="2895" y="18904"/>
                    </a:cubicBezTo>
                    <a:cubicBezTo>
                      <a:pt x="2896" y="19394"/>
                      <a:pt x="2498" y="19791"/>
                      <a:pt x="2008" y="19791"/>
                    </a:cubicBezTo>
                    <a:cubicBezTo>
                      <a:pt x="1518" y="19791"/>
                      <a:pt x="1121" y="19394"/>
                      <a:pt x="1121" y="18904"/>
                    </a:cubicBezTo>
                    <a:cubicBezTo>
                      <a:pt x="1121" y="18415"/>
                      <a:pt x="1518" y="18017"/>
                      <a:pt x="2008" y="18017"/>
                    </a:cubicBezTo>
                    <a:close/>
                    <a:moveTo>
                      <a:pt x="2008" y="20786"/>
                    </a:moveTo>
                    <a:cubicBezTo>
                      <a:pt x="2498" y="20786"/>
                      <a:pt x="2895" y="21184"/>
                      <a:pt x="2895" y="21673"/>
                    </a:cubicBezTo>
                    <a:cubicBezTo>
                      <a:pt x="2896" y="22163"/>
                      <a:pt x="2498" y="22561"/>
                      <a:pt x="2008" y="22561"/>
                    </a:cubicBezTo>
                    <a:cubicBezTo>
                      <a:pt x="1518" y="22561"/>
                      <a:pt x="1121" y="22163"/>
                      <a:pt x="1121" y="21673"/>
                    </a:cubicBezTo>
                    <a:cubicBezTo>
                      <a:pt x="1121" y="21184"/>
                      <a:pt x="1518" y="20786"/>
                      <a:pt x="2008" y="20786"/>
                    </a:cubicBezTo>
                    <a:close/>
                    <a:moveTo>
                      <a:pt x="2008" y="23555"/>
                    </a:moveTo>
                    <a:cubicBezTo>
                      <a:pt x="2498" y="23555"/>
                      <a:pt x="2895" y="23953"/>
                      <a:pt x="2895" y="24443"/>
                    </a:cubicBezTo>
                    <a:cubicBezTo>
                      <a:pt x="2896" y="24932"/>
                      <a:pt x="2498" y="25330"/>
                      <a:pt x="2008" y="25330"/>
                    </a:cubicBezTo>
                    <a:cubicBezTo>
                      <a:pt x="1518" y="25330"/>
                      <a:pt x="1121" y="24932"/>
                      <a:pt x="1121" y="24443"/>
                    </a:cubicBezTo>
                    <a:cubicBezTo>
                      <a:pt x="1121" y="23953"/>
                      <a:pt x="1518" y="23555"/>
                      <a:pt x="2008" y="23555"/>
                    </a:cubicBezTo>
                    <a:close/>
                    <a:moveTo>
                      <a:pt x="2008" y="26325"/>
                    </a:moveTo>
                    <a:cubicBezTo>
                      <a:pt x="2498" y="26325"/>
                      <a:pt x="2895" y="26723"/>
                      <a:pt x="2895" y="27212"/>
                    </a:cubicBezTo>
                    <a:cubicBezTo>
                      <a:pt x="2896" y="27702"/>
                      <a:pt x="2498" y="28100"/>
                      <a:pt x="2008" y="28100"/>
                    </a:cubicBezTo>
                    <a:cubicBezTo>
                      <a:pt x="1518" y="28100"/>
                      <a:pt x="1121" y="27702"/>
                      <a:pt x="1121" y="27212"/>
                    </a:cubicBezTo>
                    <a:cubicBezTo>
                      <a:pt x="1121" y="26723"/>
                      <a:pt x="1518" y="26325"/>
                      <a:pt x="2008" y="26325"/>
                    </a:cubicBezTo>
                    <a:close/>
                    <a:moveTo>
                      <a:pt x="2008" y="29094"/>
                    </a:moveTo>
                    <a:cubicBezTo>
                      <a:pt x="2498" y="29094"/>
                      <a:pt x="2895" y="29492"/>
                      <a:pt x="2895" y="29981"/>
                    </a:cubicBezTo>
                    <a:cubicBezTo>
                      <a:pt x="2896" y="30471"/>
                      <a:pt x="2498" y="30869"/>
                      <a:pt x="2008" y="30869"/>
                    </a:cubicBezTo>
                    <a:cubicBezTo>
                      <a:pt x="1518" y="30869"/>
                      <a:pt x="1121" y="30471"/>
                      <a:pt x="1121" y="29981"/>
                    </a:cubicBezTo>
                    <a:cubicBezTo>
                      <a:pt x="1121" y="29492"/>
                      <a:pt x="1518" y="29094"/>
                      <a:pt x="2008" y="29094"/>
                    </a:cubicBezTo>
                    <a:close/>
                    <a:moveTo>
                      <a:pt x="2008" y="31864"/>
                    </a:moveTo>
                    <a:cubicBezTo>
                      <a:pt x="2498" y="31864"/>
                      <a:pt x="2895" y="32261"/>
                      <a:pt x="2895" y="32751"/>
                    </a:cubicBezTo>
                    <a:cubicBezTo>
                      <a:pt x="2896" y="33241"/>
                      <a:pt x="2498" y="33638"/>
                      <a:pt x="2008" y="33638"/>
                    </a:cubicBezTo>
                    <a:cubicBezTo>
                      <a:pt x="1518" y="33638"/>
                      <a:pt x="1121" y="33241"/>
                      <a:pt x="1121" y="32751"/>
                    </a:cubicBezTo>
                    <a:cubicBezTo>
                      <a:pt x="1121" y="32261"/>
                      <a:pt x="1518" y="31864"/>
                      <a:pt x="2008" y="31864"/>
                    </a:cubicBezTo>
                    <a:close/>
                    <a:moveTo>
                      <a:pt x="2008" y="34633"/>
                    </a:moveTo>
                    <a:cubicBezTo>
                      <a:pt x="2498" y="34633"/>
                      <a:pt x="2895" y="35030"/>
                      <a:pt x="2895" y="35520"/>
                    </a:cubicBezTo>
                    <a:cubicBezTo>
                      <a:pt x="2896" y="36010"/>
                      <a:pt x="2498" y="36407"/>
                      <a:pt x="2008" y="36407"/>
                    </a:cubicBezTo>
                    <a:cubicBezTo>
                      <a:pt x="1518" y="36407"/>
                      <a:pt x="1121" y="36010"/>
                      <a:pt x="1121" y="35520"/>
                    </a:cubicBezTo>
                    <a:cubicBezTo>
                      <a:pt x="1121" y="35030"/>
                      <a:pt x="1518" y="34633"/>
                      <a:pt x="2008" y="34633"/>
                    </a:cubicBezTo>
                    <a:close/>
                    <a:moveTo>
                      <a:pt x="2008" y="37402"/>
                    </a:moveTo>
                    <a:cubicBezTo>
                      <a:pt x="2498" y="37402"/>
                      <a:pt x="2895" y="37799"/>
                      <a:pt x="2895" y="38289"/>
                    </a:cubicBezTo>
                    <a:cubicBezTo>
                      <a:pt x="2896" y="38780"/>
                      <a:pt x="2498" y="39177"/>
                      <a:pt x="2008" y="39177"/>
                    </a:cubicBezTo>
                    <a:cubicBezTo>
                      <a:pt x="1518" y="39177"/>
                      <a:pt x="1121" y="38780"/>
                      <a:pt x="1121" y="38289"/>
                    </a:cubicBezTo>
                    <a:cubicBezTo>
                      <a:pt x="1121" y="37799"/>
                      <a:pt x="1518" y="37402"/>
                      <a:pt x="2008" y="37402"/>
                    </a:cubicBezTo>
                    <a:close/>
                    <a:moveTo>
                      <a:pt x="2008" y="40171"/>
                    </a:moveTo>
                    <a:cubicBezTo>
                      <a:pt x="2498" y="40171"/>
                      <a:pt x="2895" y="40569"/>
                      <a:pt x="2895" y="41059"/>
                    </a:cubicBezTo>
                    <a:cubicBezTo>
                      <a:pt x="2896" y="41550"/>
                      <a:pt x="2498" y="41946"/>
                      <a:pt x="2008" y="41946"/>
                    </a:cubicBezTo>
                    <a:cubicBezTo>
                      <a:pt x="1518" y="41946"/>
                      <a:pt x="1121" y="41550"/>
                      <a:pt x="1121" y="41059"/>
                    </a:cubicBezTo>
                    <a:cubicBezTo>
                      <a:pt x="1121" y="40569"/>
                      <a:pt x="1518" y="40171"/>
                      <a:pt x="2008" y="40171"/>
                    </a:cubicBezTo>
                    <a:close/>
                    <a:moveTo>
                      <a:pt x="2008" y="42941"/>
                    </a:moveTo>
                    <a:cubicBezTo>
                      <a:pt x="2498" y="42941"/>
                      <a:pt x="2895" y="43338"/>
                      <a:pt x="2895" y="43828"/>
                    </a:cubicBezTo>
                    <a:cubicBezTo>
                      <a:pt x="2896" y="44319"/>
                      <a:pt x="2498" y="44715"/>
                      <a:pt x="2008" y="44715"/>
                    </a:cubicBezTo>
                    <a:cubicBezTo>
                      <a:pt x="1518" y="44715"/>
                      <a:pt x="1121" y="44319"/>
                      <a:pt x="1121" y="43828"/>
                    </a:cubicBezTo>
                    <a:cubicBezTo>
                      <a:pt x="1121" y="43338"/>
                      <a:pt x="1518" y="42941"/>
                      <a:pt x="2008" y="42941"/>
                    </a:cubicBezTo>
                    <a:close/>
                    <a:moveTo>
                      <a:pt x="2008" y="45711"/>
                    </a:moveTo>
                    <a:cubicBezTo>
                      <a:pt x="2498" y="45711"/>
                      <a:pt x="2895" y="46108"/>
                      <a:pt x="2895" y="46597"/>
                    </a:cubicBezTo>
                    <a:cubicBezTo>
                      <a:pt x="2896" y="47088"/>
                      <a:pt x="2498" y="47485"/>
                      <a:pt x="2008" y="47485"/>
                    </a:cubicBezTo>
                    <a:cubicBezTo>
                      <a:pt x="1518" y="47485"/>
                      <a:pt x="1121" y="47088"/>
                      <a:pt x="1121" y="46597"/>
                    </a:cubicBezTo>
                    <a:cubicBezTo>
                      <a:pt x="1121" y="46108"/>
                      <a:pt x="1518" y="45711"/>
                      <a:pt x="2008" y="45711"/>
                    </a:cubicBezTo>
                    <a:close/>
                    <a:moveTo>
                      <a:pt x="2008" y="48480"/>
                    </a:moveTo>
                    <a:cubicBezTo>
                      <a:pt x="2498" y="48480"/>
                      <a:pt x="2895" y="48877"/>
                      <a:pt x="2895" y="49368"/>
                    </a:cubicBezTo>
                    <a:cubicBezTo>
                      <a:pt x="2896" y="49857"/>
                      <a:pt x="2498" y="50254"/>
                      <a:pt x="2008" y="50254"/>
                    </a:cubicBezTo>
                    <a:cubicBezTo>
                      <a:pt x="1518" y="50254"/>
                      <a:pt x="1121" y="49857"/>
                      <a:pt x="1121" y="49368"/>
                    </a:cubicBezTo>
                    <a:cubicBezTo>
                      <a:pt x="1121" y="48877"/>
                      <a:pt x="1518" y="48480"/>
                      <a:pt x="2008" y="48480"/>
                    </a:cubicBezTo>
                    <a:close/>
                    <a:moveTo>
                      <a:pt x="2008" y="51250"/>
                    </a:moveTo>
                    <a:cubicBezTo>
                      <a:pt x="2498" y="51250"/>
                      <a:pt x="2895" y="51646"/>
                      <a:pt x="2895" y="52137"/>
                    </a:cubicBezTo>
                    <a:cubicBezTo>
                      <a:pt x="2896" y="52627"/>
                      <a:pt x="2498" y="53023"/>
                      <a:pt x="2008" y="53023"/>
                    </a:cubicBezTo>
                    <a:cubicBezTo>
                      <a:pt x="1518" y="53023"/>
                      <a:pt x="1121" y="52627"/>
                      <a:pt x="1121" y="52137"/>
                    </a:cubicBezTo>
                    <a:cubicBezTo>
                      <a:pt x="1121" y="51646"/>
                      <a:pt x="1518" y="51250"/>
                      <a:pt x="2008" y="51250"/>
                    </a:cubicBezTo>
                    <a:close/>
                    <a:moveTo>
                      <a:pt x="2008" y="54019"/>
                    </a:moveTo>
                    <a:cubicBezTo>
                      <a:pt x="2498" y="54019"/>
                      <a:pt x="2895" y="54415"/>
                      <a:pt x="2895" y="54906"/>
                    </a:cubicBezTo>
                    <a:cubicBezTo>
                      <a:pt x="2896" y="55396"/>
                      <a:pt x="2498" y="55794"/>
                      <a:pt x="2008" y="55794"/>
                    </a:cubicBezTo>
                    <a:cubicBezTo>
                      <a:pt x="1518" y="55794"/>
                      <a:pt x="1121" y="55396"/>
                      <a:pt x="1121" y="54906"/>
                    </a:cubicBezTo>
                    <a:cubicBezTo>
                      <a:pt x="1121" y="54415"/>
                      <a:pt x="1518" y="54019"/>
                      <a:pt x="2008" y="54019"/>
                    </a:cubicBezTo>
                    <a:close/>
                    <a:moveTo>
                      <a:pt x="2008" y="56788"/>
                    </a:moveTo>
                    <a:cubicBezTo>
                      <a:pt x="2498" y="56788"/>
                      <a:pt x="2895" y="57185"/>
                      <a:pt x="2895" y="57676"/>
                    </a:cubicBezTo>
                    <a:cubicBezTo>
                      <a:pt x="2896" y="58165"/>
                      <a:pt x="2498" y="58563"/>
                      <a:pt x="2008" y="58563"/>
                    </a:cubicBezTo>
                    <a:cubicBezTo>
                      <a:pt x="1518" y="58563"/>
                      <a:pt x="1121" y="58165"/>
                      <a:pt x="1121" y="57676"/>
                    </a:cubicBezTo>
                    <a:cubicBezTo>
                      <a:pt x="1121" y="57185"/>
                      <a:pt x="1518" y="56788"/>
                      <a:pt x="2008" y="56788"/>
                    </a:cubicBezTo>
                    <a:close/>
                    <a:moveTo>
                      <a:pt x="2008" y="59558"/>
                    </a:moveTo>
                    <a:cubicBezTo>
                      <a:pt x="2498" y="59558"/>
                      <a:pt x="2895" y="59954"/>
                      <a:pt x="2895" y="60445"/>
                    </a:cubicBezTo>
                    <a:cubicBezTo>
                      <a:pt x="2896" y="60935"/>
                      <a:pt x="2498" y="61332"/>
                      <a:pt x="2008" y="61332"/>
                    </a:cubicBezTo>
                    <a:cubicBezTo>
                      <a:pt x="1518" y="61332"/>
                      <a:pt x="1121" y="60935"/>
                      <a:pt x="1121" y="60445"/>
                    </a:cubicBezTo>
                    <a:cubicBezTo>
                      <a:pt x="1121" y="59954"/>
                      <a:pt x="1518" y="59558"/>
                      <a:pt x="2008" y="59558"/>
                    </a:cubicBezTo>
                    <a:close/>
                    <a:moveTo>
                      <a:pt x="1" y="0"/>
                    </a:moveTo>
                    <a:lnTo>
                      <a:pt x="1" y="62733"/>
                    </a:lnTo>
                    <a:lnTo>
                      <a:pt x="48071" y="62733"/>
                    </a:lnTo>
                    <a:lnTo>
                      <a:pt x="48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8280000" algn="bl" rotWithShape="0">
                  <a:srgbClr val="000000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8" name="Google Shape;6178;p114"/>
              <p:cNvSpPr/>
              <p:nvPr/>
            </p:nvSpPr>
            <p:spPr>
              <a:xfrm>
                <a:off x="3457350" y="5116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114"/>
              <p:cNvSpPr/>
              <p:nvPr/>
            </p:nvSpPr>
            <p:spPr>
              <a:xfrm>
                <a:off x="3457350" y="6203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114"/>
              <p:cNvSpPr/>
              <p:nvPr/>
            </p:nvSpPr>
            <p:spPr>
              <a:xfrm>
                <a:off x="3457350" y="7289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114"/>
              <p:cNvSpPr/>
              <p:nvPr/>
            </p:nvSpPr>
            <p:spPr>
              <a:xfrm>
                <a:off x="3457350" y="8375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114"/>
              <p:cNvSpPr/>
              <p:nvPr/>
            </p:nvSpPr>
            <p:spPr>
              <a:xfrm>
                <a:off x="3457350" y="9462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114"/>
              <p:cNvSpPr/>
              <p:nvPr/>
            </p:nvSpPr>
            <p:spPr>
              <a:xfrm>
                <a:off x="3457350" y="10548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38340" y="161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114"/>
              <p:cNvSpPr/>
              <p:nvPr/>
            </p:nvSpPr>
            <p:spPr>
              <a:xfrm>
                <a:off x="3457350" y="116350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1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114"/>
              <p:cNvSpPr/>
              <p:nvPr/>
            </p:nvSpPr>
            <p:spPr>
              <a:xfrm>
                <a:off x="3457350" y="12721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114"/>
              <p:cNvSpPr/>
              <p:nvPr/>
            </p:nvSpPr>
            <p:spPr>
              <a:xfrm>
                <a:off x="3457350" y="1380800"/>
                <a:ext cx="9585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59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114"/>
              <p:cNvSpPr/>
              <p:nvPr/>
            </p:nvSpPr>
            <p:spPr>
              <a:xfrm>
                <a:off x="3457350" y="1489450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114"/>
              <p:cNvSpPr/>
              <p:nvPr/>
            </p:nvSpPr>
            <p:spPr>
              <a:xfrm>
                <a:off x="3457350" y="1598075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114"/>
              <p:cNvSpPr/>
              <p:nvPr/>
            </p:nvSpPr>
            <p:spPr>
              <a:xfrm>
                <a:off x="3457350" y="1706725"/>
                <a:ext cx="958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0" extrusionOk="0">
                    <a:moveTo>
                      <a:pt x="0" y="0"/>
                    </a:moveTo>
                    <a:lnTo>
                      <a:pt x="0" y="159"/>
                    </a:lnTo>
                    <a:lnTo>
                      <a:pt x="38340" y="159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114"/>
              <p:cNvSpPr/>
              <p:nvPr/>
            </p:nvSpPr>
            <p:spPr>
              <a:xfrm>
                <a:off x="3457350" y="1815350"/>
                <a:ext cx="9585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38340" h="161" extrusionOk="0">
                    <a:moveTo>
                      <a:pt x="0" y="0"/>
                    </a:moveTo>
                    <a:lnTo>
                      <a:pt x="0" y="160"/>
                    </a:lnTo>
                    <a:lnTo>
                      <a:pt x="38340" y="160"/>
                    </a:lnTo>
                    <a:lnTo>
                      <a:pt x="38340" y="0"/>
                    </a:lnTo>
                    <a:close/>
                  </a:path>
                </a:pathLst>
              </a:custGeom>
              <a:solidFill>
                <a:schemeClr val="dk2">
                  <a:alpha val="9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114"/>
              <p:cNvSpPr/>
              <p:nvPr/>
            </p:nvSpPr>
            <p:spPr>
              <a:xfrm>
                <a:off x="3527850" y="369600"/>
                <a:ext cx="5925" cy="157127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2851" extrusionOk="0">
                    <a:moveTo>
                      <a:pt x="1" y="0"/>
                    </a:moveTo>
                    <a:lnTo>
                      <a:pt x="1" y="62851"/>
                    </a:lnTo>
                    <a:lnTo>
                      <a:pt x="237" y="62851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2" name="Google Shape;6192;p114"/>
            <p:cNvGrpSpPr/>
            <p:nvPr/>
          </p:nvGrpSpPr>
          <p:grpSpPr>
            <a:xfrm rot="2700000">
              <a:off x="3290689" y="4064761"/>
              <a:ext cx="1086061" cy="1368526"/>
              <a:chOff x="1488050" y="1807375"/>
              <a:chExt cx="190325" cy="239825"/>
            </a:xfrm>
          </p:grpSpPr>
          <p:sp>
            <p:nvSpPr>
              <p:cNvPr id="6193" name="Google Shape;6193;p114"/>
              <p:cNvSpPr/>
              <p:nvPr/>
            </p:nvSpPr>
            <p:spPr>
              <a:xfrm>
                <a:off x="1526525" y="1955300"/>
                <a:ext cx="128700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5148" h="3076" extrusionOk="0">
                    <a:moveTo>
                      <a:pt x="5119" y="1"/>
                    </a:moveTo>
                    <a:cubicBezTo>
                      <a:pt x="5119" y="2"/>
                      <a:pt x="5119" y="3"/>
                      <a:pt x="5119" y="4"/>
                    </a:cubicBezTo>
                    <a:lnTo>
                      <a:pt x="5119" y="4"/>
                    </a:lnTo>
                    <a:cubicBezTo>
                      <a:pt x="5119" y="3"/>
                      <a:pt x="5119" y="2"/>
                      <a:pt x="5119" y="1"/>
                    </a:cubicBezTo>
                    <a:close/>
                    <a:moveTo>
                      <a:pt x="5119" y="4"/>
                    </a:moveTo>
                    <a:cubicBezTo>
                      <a:pt x="5015" y="757"/>
                      <a:pt x="5009" y="1475"/>
                      <a:pt x="4559" y="2129"/>
                    </a:cubicBezTo>
                    <a:cubicBezTo>
                      <a:pt x="4124" y="2763"/>
                      <a:pt x="3421" y="3006"/>
                      <a:pt x="2677" y="3012"/>
                    </a:cubicBezTo>
                    <a:cubicBezTo>
                      <a:pt x="2666" y="3012"/>
                      <a:pt x="2656" y="3013"/>
                      <a:pt x="2645" y="3013"/>
                    </a:cubicBezTo>
                    <a:cubicBezTo>
                      <a:pt x="1952" y="3013"/>
                      <a:pt x="1241" y="2774"/>
                      <a:pt x="770" y="2247"/>
                    </a:cubicBezTo>
                    <a:cubicBezTo>
                      <a:pt x="539" y="1990"/>
                      <a:pt x="375" y="1680"/>
                      <a:pt x="267" y="1352"/>
                    </a:cubicBezTo>
                    <a:cubicBezTo>
                      <a:pt x="236" y="1256"/>
                      <a:pt x="77" y="364"/>
                      <a:pt x="75" y="364"/>
                    </a:cubicBezTo>
                    <a:cubicBezTo>
                      <a:pt x="75" y="364"/>
                      <a:pt x="75" y="364"/>
                      <a:pt x="75" y="364"/>
                    </a:cubicBezTo>
                    <a:cubicBezTo>
                      <a:pt x="1" y="364"/>
                      <a:pt x="176" y="1240"/>
                      <a:pt x="202" y="1322"/>
                    </a:cubicBezTo>
                    <a:cubicBezTo>
                      <a:pt x="317" y="1688"/>
                      <a:pt x="501" y="2034"/>
                      <a:pt x="762" y="2317"/>
                    </a:cubicBezTo>
                    <a:cubicBezTo>
                      <a:pt x="1250" y="2847"/>
                      <a:pt x="1976" y="3076"/>
                      <a:pt x="2684" y="3076"/>
                    </a:cubicBezTo>
                    <a:cubicBezTo>
                      <a:pt x="2726" y="3076"/>
                      <a:pt x="2767" y="3075"/>
                      <a:pt x="2809" y="3073"/>
                    </a:cubicBezTo>
                    <a:cubicBezTo>
                      <a:pt x="3560" y="3043"/>
                      <a:pt x="4257" y="2727"/>
                      <a:pt x="4661" y="2075"/>
                    </a:cubicBezTo>
                    <a:cubicBezTo>
                      <a:pt x="4842" y="1781"/>
                      <a:pt x="4959" y="1452"/>
                      <a:pt x="5035" y="1117"/>
                    </a:cubicBezTo>
                    <a:cubicBezTo>
                      <a:pt x="5078" y="925"/>
                      <a:pt x="5106" y="731"/>
                      <a:pt x="5127" y="537"/>
                    </a:cubicBezTo>
                    <a:cubicBezTo>
                      <a:pt x="5147" y="372"/>
                      <a:pt x="5101" y="137"/>
                      <a:pt x="5119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114"/>
              <p:cNvSpPr/>
              <p:nvPr/>
            </p:nvSpPr>
            <p:spPr>
              <a:xfrm>
                <a:off x="1512600" y="1953600"/>
                <a:ext cx="15475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3712" extrusionOk="0">
                    <a:moveTo>
                      <a:pt x="5153" y="33"/>
                    </a:moveTo>
                    <a:lnTo>
                      <a:pt x="5153" y="33"/>
                    </a:lnTo>
                    <a:cubicBezTo>
                      <a:pt x="5153" y="33"/>
                      <a:pt x="5153" y="33"/>
                      <a:pt x="5153" y="33"/>
                    </a:cubicBezTo>
                    <a:cubicBezTo>
                      <a:pt x="5153" y="33"/>
                      <a:pt x="5153" y="33"/>
                      <a:pt x="5153" y="33"/>
                    </a:cubicBezTo>
                    <a:lnTo>
                      <a:pt x="5153" y="33"/>
                    </a:lnTo>
                    <a:cubicBezTo>
                      <a:pt x="5153" y="33"/>
                      <a:pt x="5153" y="33"/>
                      <a:pt x="5153" y="33"/>
                    </a:cubicBezTo>
                    <a:close/>
                    <a:moveTo>
                      <a:pt x="1172" y="428"/>
                    </a:moveTo>
                    <a:cubicBezTo>
                      <a:pt x="1172" y="428"/>
                      <a:pt x="1172" y="428"/>
                      <a:pt x="1172" y="428"/>
                    </a:cubicBezTo>
                    <a:cubicBezTo>
                      <a:pt x="1172" y="428"/>
                      <a:pt x="1172" y="428"/>
                      <a:pt x="1172" y="428"/>
                    </a:cubicBezTo>
                    <a:close/>
                    <a:moveTo>
                      <a:pt x="5153" y="43"/>
                    </a:moveTo>
                    <a:cubicBezTo>
                      <a:pt x="5138" y="61"/>
                      <a:pt x="5128" y="86"/>
                      <a:pt x="5122" y="120"/>
                    </a:cubicBezTo>
                    <a:cubicBezTo>
                      <a:pt x="5002" y="853"/>
                      <a:pt x="4921" y="1761"/>
                      <a:pt x="4271" y="2239"/>
                    </a:cubicBezTo>
                    <a:cubicBezTo>
                      <a:pt x="4013" y="2429"/>
                      <a:pt x="3708" y="2509"/>
                      <a:pt x="3397" y="2509"/>
                    </a:cubicBezTo>
                    <a:cubicBezTo>
                      <a:pt x="2975" y="2509"/>
                      <a:pt x="2542" y="2362"/>
                      <a:pt x="2202" y="2139"/>
                    </a:cubicBezTo>
                    <a:cubicBezTo>
                      <a:pt x="1903" y="1942"/>
                      <a:pt x="1644" y="1679"/>
                      <a:pt x="1462" y="1370"/>
                    </a:cubicBezTo>
                    <a:cubicBezTo>
                      <a:pt x="1414" y="1288"/>
                      <a:pt x="1127" y="428"/>
                      <a:pt x="1172" y="428"/>
                    </a:cubicBezTo>
                    <a:cubicBezTo>
                      <a:pt x="1172" y="428"/>
                      <a:pt x="1172" y="428"/>
                      <a:pt x="1172" y="428"/>
                    </a:cubicBezTo>
                    <a:lnTo>
                      <a:pt x="1172" y="428"/>
                    </a:lnTo>
                    <a:cubicBezTo>
                      <a:pt x="1172" y="428"/>
                      <a:pt x="1172" y="428"/>
                      <a:pt x="1171" y="428"/>
                    </a:cubicBezTo>
                    <a:cubicBezTo>
                      <a:pt x="1088" y="428"/>
                      <a:pt x="1265" y="1061"/>
                      <a:pt x="1289" y="1121"/>
                    </a:cubicBezTo>
                    <a:cubicBezTo>
                      <a:pt x="1387" y="1362"/>
                      <a:pt x="1531" y="1582"/>
                      <a:pt x="1705" y="1774"/>
                    </a:cubicBezTo>
                    <a:cubicBezTo>
                      <a:pt x="2074" y="2178"/>
                      <a:pt x="2585" y="2465"/>
                      <a:pt x="3130" y="2533"/>
                    </a:cubicBezTo>
                    <a:cubicBezTo>
                      <a:pt x="3210" y="2543"/>
                      <a:pt x="3289" y="2548"/>
                      <a:pt x="3367" y="2548"/>
                    </a:cubicBezTo>
                    <a:cubicBezTo>
                      <a:pt x="3937" y="2548"/>
                      <a:pt x="4439" y="2282"/>
                      <a:pt x="4728" y="1762"/>
                    </a:cubicBezTo>
                    <a:cubicBezTo>
                      <a:pt x="4881" y="1488"/>
                      <a:pt x="4968" y="1181"/>
                      <a:pt x="5029" y="875"/>
                    </a:cubicBezTo>
                    <a:cubicBezTo>
                      <a:pt x="5064" y="703"/>
                      <a:pt x="5090" y="529"/>
                      <a:pt x="5116" y="356"/>
                    </a:cubicBezTo>
                    <a:cubicBezTo>
                      <a:pt x="5123" y="306"/>
                      <a:pt x="5149" y="91"/>
                      <a:pt x="5153" y="43"/>
                    </a:cubicBezTo>
                    <a:close/>
                    <a:moveTo>
                      <a:pt x="5261" y="0"/>
                    </a:moveTo>
                    <a:cubicBezTo>
                      <a:pt x="5221" y="0"/>
                      <a:pt x="5187" y="9"/>
                      <a:pt x="5161" y="33"/>
                    </a:cubicBezTo>
                    <a:lnTo>
                      <a:pt x="5161" y="33"/>
                    </a:lnTo>
                    <a:cubicBezTo>
                      <a:pt x="5159" y="33"/>
                      <a:pt x="5156" y="33"/>
                      <a:pt x="5153" y="33"/>
                    </a:cubicBezTo>
                    <a:lnTo>
                      <a:pt x="5153" y="33"/>
                    </a:lnTo>
                    <a:cubicBezTo>
                      <a:pt x="5153" y="34"/>
                      <a:pt x="5153" y="37"/>
                      <a:pt x="5153" y="43"/>
                    </a:cubicBezTo>
                    <a:lnTo>
                      <a:pt x="5153" y="43"/>
                    </a:lnTo>
                    <a:cubicBezTo>
                      <a:pt x="5156" y="39"/>
                      <a:pt x="5158" y="36"/>
                      <a:pt x="5161" y="33"/>
                    </a:cubicBezTo>
                    <a:lnTo>
                      <a:pt x="5161" y="33"/>
                    </a:lnTo>
                    <a:cubicBezTo>
                      <a:pt x="5322" y="37"/>
                      <a:pt x="5483" y="64"/>
                      <a:pt x="5645" y="69"/>
                    </a:cubicBezTo>
                    <a:cubicBezTo>
                      <a:pt x="5647" y="69"/>
                      <a:pt x="5649" y="69"/>
                      <a:pt x="5651" y="69"/>
                    </a:cubicBezTo>
                    <a:cubicBezTo>
                      <a:pt x="5749" y="69"/>
                      <a:pt x="6166" y="27"/>
                      <a:pt x="6177" y="27"/>
                    </a:cubicBezTo>
                    <a:cubicBezTo>
                      <a:pt x="6177" y="27"/>
                      <a:pt x="6177" y="27"/>
                      <a:pt x="6177" y="27"/>
                    </a:cubicBezTo>
                    <a:cubicBezTo>
                      <a:pt x="6179" y="933"/>
                      <a:pt x="6081" y="1862"/>
                      <a:pt x="5525" y="2611"/>
                    </a:cubicBezTo>
                    <a:cubicBezTo>
                      <a:pt x="5014" y="3300"/>
                      <a:pt x="4279" y="3664"/>
                      <a:pt x="3443" y="3664"/>
                    </a:cubicBezTo>
                    <a:cubicBezTo>
                      <a:pt x="3381" y="3664"/>
                      <a:pt x="3318" y="3662"/>
                      <a:pt x="3255" y="3658"/>
                    </a:cubicBezTo>
                    <a:cubicBezTo>
                      <a:pt x="2390" y="3603"/>
                      <a:pt x="1497" y="3350"/>
                      <a:pt x="876" y="2715"/>
                    </a:cubicBezTo>
                    <a:cubicBezTo>
                      <a:pt x="575" y="2406"/>
                      <a:pt x="352" y="2029"/>
                      <a:pt x="220" y="1619"/>
                    </a:cubicBezTo>
                    <a:cubicBezTo>
                      <a:pt x="153" y="1412"/>
                      <a:pt x="108" y="1199"/>
                      <a:pt x="80" y="985"/>
                    </a:cubicBezTo>
                    <a:cubicBezTo>
                      <a:pt x="66" y="877"/>
                      <a:pt x="56" y="770"/>
                      <a:pt x="48" y="661"/>
                    </a:cubicBezTo>
                    <a:cubicBezTo>
                      <a:pt x="47" y="639"/>
                      <a:pt x="11" y="434"/>
                      <a:pt x="3" y="434"/>
                    </a:cubicBezTo>
                    <a:cubicBezTo>
                      <a:pt x="2" y="434"/>
                      <a:pt x="1" y="437"/>
                      <a:pt x="1" y="444"/>
                    </a:cubicBezTo>
                    <a:cubicBezTo>
                      <a:pt x="0" y="1250"/>
                      <a:pt x="220" y="2075"/>
                      <a:pt x="774" y="2679"/>
                    </a:cubicBezTo>
                    <a:cubicBezTo>
                      <a:pt x="1311" y="3267"/>
                      <a:pt x="2070" y="3562"/>
                      <a:pt x="2847" y="3669"/>
                    </a:cubicBezTo>
                    <a:cubicBezTo>
                      <a:pt x="3046" y="3696"/>
                      <a:pt x="3242" y="3711"/>
                      <a:pt x="3433" y="3711"/>
                    </a:cubicBezTo>
                    <a:cubicBezTo>
                      <a:pt x="4032" y="3711"/>
                      <a:pt x="4588" y="3560"/>
                      <a:pt x="5086" y="3145"/>
                    </a:cubicBezTo>
                    <a:cubicBezTo>
                      <a:pt x="5682" y="2648"/>
                      <a:pt x="6030" y="1924"/>
                      <a:pt x="6138" y="1164"/>
                    </a:cubicBezTo>
                    <a:cubicBezTo>
                      <a:pt x="6154" y="1053"/>
                      <a:pt x="6190" y="17"/>
                      <a:pt x="6187" y="17"/>
                    </a:cubicBezTo>
                    <a:lnTo>
                      <a:pt x="6187" y="17"/>
                    </a:lnTo>
                    <a:cubicBezTo>
                      <a:pt x="6187" y="17"/>
                      <a:pt x="6187" y="17"/>
                      <a:pt x="6187" y="17"/>
                    </a:cubicBezTo>
                    <a:cubicBezTo>
                      <a:pt x="6049" y="39"/>
                      <a:pt x="5909" y="47"/>
                      <a:pt x="5769" y="47"/>
                    </a:cubicBezTo>
                    <a:cubicBezTo>
                      <a:pt x="5691" y="47"/>
                      <a:pt x="5613" y="45"/>
                      <a:pt x="5536" y="41"/>
                    </a:cubicBezTo>
                    <a:cubicBezTo>
                      <a:pt x="5446" y="35"/>
                      <a:pt x="5343" y="0"/>
                      <a:pt x="5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114"/>
              <p:cNvSpPr/>
              <p:nvPr/>
            </p:nvSpPr>
            <p:spPr>
              <a:xfrm>
                <a:off x="1553925" y="1961500"/>
                <a:ext cx="25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03" h="3" extrusionOk="0">
                    <a:moveTo>
                      <a:pt x="2" y="0"/>
                    </a:moveTo>
                    <a:cubicBezTo>
                      <a:pt x="1" y="0"/>
                      <a:pt x="2" y="0"/>
                      <a:pt x="4" y="0"/>
                    </a:cubicBezTo>
                    <a:lnTo>
                      <a:pt x="4" y="0"/>
                    </a:lnTo>
                    <a:cubicBezTo>
                      <a:pt x="3" y="0"/>
                      <a:pt x="3" y="0"/>
                      <a:pt x="2" y="0"/>
                    </a:cubicBezTo>
                    <a:close/>
                    <a:moveTo>
                      <a:pt x="4" y="0"/>
                    </a:moveTo>
                    <a:cubicBezTo>
                      <a:pt x="35" y="0"/>
                      <a:pt x="63" y="2"/>
                      <a:pt x="94" y="2"/>
                    </a:cubicBezTo>
                    <a:cubicBezTo>
                      <a:pt x="102" y="1"/>
                      <a:pt x="21" y="0"/>
                      <a:pt x="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114"/>
              <p:cNvSpPr/>
              <p:nvPr/>
            </p:nvSpPr>
            <p:spPr>
              <a:xfrm>
                <a:off x="1505000" y="1960900"/>
                <a:ext cx="5052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80" extrusionOk="0">
                    <a:moveTo>
                      <a:pt x="2003" y="1"/>
                    </a:moveTo>
                    <a:cubicBezTo>
                      <a:pt x="2001" y="1"/>
                      <a:pt x="1998" y="2"/>
                      <a:pt x="1995" y="3"/>
                    </a:cubicBezTo>
                    <a:cubicBezTo>
                      <a:pt x="1807" y="103"/>
                      <a:pt x="261" y="146"/>
                      <a:pt x="30" y="146"/>
                    </a:cubicBezTo>
                    <a:cubicBezTo>
                      <a:pt x="11" y="146"/>
                      <a:pt x="1" y="145"/>
                      <a:pt x="1" y="145"/>
                    </a:cubicBezTo>
                    <a:lnTo>
                      <a:pt x="1" y="145"/>
                    </a:lnTo>
                    <a:cubicBezTo>
                      <a:pt x="0" y="173"/>
                      <a:pt x="395" y="180"/>
                      <a:pt x="711" y="180"/>
                    </a:cubicBezTo>
                    <a:cubicBezTo>
                      <a:pt x="896" y="180"/>
                      <a:pt x="1054" y="177"/>
                      <a:pt x="1092" y="176"/>
                    </a:cubicBezTo>
                    <a:cubicBezTo>
                      <a:pt x="1273" y="173"/>
                      <a:pt x="1452" y="164"/>
                      <a:pt x="1632" y="142"/>
                    </a:cubicBezTo>
                    <a:cubicBezTo>
                      <a:pt x="1730" y="129"/>
                      <a:pt x="1831" y="116"/>
                      <a:pt x="1924" y="82"/>
                    </a:cubicBezTo>
                    <a:cubicBezTo>
                      <a:pt x="2002" y="54"/>
                      <a:pt x="2020" y="1"/>
                      <a:pt x="20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114"/>
              <p:cNvSpPr/>
              <p:nvPr/>
            </p:nvSpPr>
            <p:spPr>
              <a:xfrm>
                <a:off x="1505200" y="1933200"/>
                <a:ext cx="27075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281" extrusionOk="0">
                    <a:moveTo>
                      <a:pt x="81" y="1143"/>
                    </a:moveTo>
                    <a:cubicBezTo>
                      <a:pt x="78" y="1147"/>
                      <a:pt x="74" y="1152"/>
                      <a:pt x="70" y="1157"/>
                    </a:cubicBezTo>
                    <a:cubicBezTo>
                      <a:pt x="73" y="1153"/>
                      <a:pt x="77" y="1148"/>
                      <a:pt x="81" y="1143"/>
                    </a:cubicBezTo>
                    <a:close/>
                    <a:moveTo>
                      <a:pt x="1033" y="1"/>
                    </a:moveTo>
                    <a:cubicBezTo>
                      <a:pt x="989" y="1"/>
                      <a:pt x="535" y="578"/>
                      <a:pt x="488" y="638"/>
                    </a:cubicBezTo>
                    <a:cubicBezTo>
                      <a:pt x="396" y="754"/>
                      <a:pt x="301" y="869"/>
                      <a:pt x="208" y="984"/>
                    </a:cubicBezTo>
                    <a:cubicBezTo>
                      <a:pt x="165" y="1037"/>
                      <a:pt x="123" y="1090"/>
                      <a:pt x="81" y="1143"/>
                    </a:cubicBezTo>
                    <a:lnTo>
                      <a:pt x="81" y="1143"/>
                    </a:lnTo>
                    <a:cubicBezTo>
                      <a:pt x="89" y="1133"/>
                      <a:pt x="93" y="1129"/>
                      <a:pt x="94" y="1129"/>
                    </a:cubicBezTo>
                    <a:cubicBezTo>
                      <a:pt x="101" y="1129"/>
                      <a:pt x="0" y="1281"/>
                      <a:pt x="12" y="1281"/>
                    </a:cubicBezTo>
                    <a:cubicBezTo>
                      <a:pt x="14" y="1281"/>
                      <a:pt x="19" y="1276"/>
                      <a:pt x="29" y="1267"/>
                    </a:cubicBezTo>
                    <a:cubicBezTo>
                      <a:pt x="131" y="1156"/>
                      <a:pt x="1082" y="54"/>
                      <a:pt x="1035" y="2"/>
                    </a:cubicBezTo>
                    <a:cubicBezTo>
                      <a:pt x="1035" y="1"/>
                      <a:pt x="1034" y="1"/>
                      <a:pt x="1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114"/>
              <p:cNvSpPr/>
              <p:nvPr/>
            </p:nvSpPr>
            <p:spPr>
              <a:xfrm>
                <a:off x="1530075" y="1933425"/>
                <a:ext cx="2577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138" extrusionOk="0">
                    <a:moveTo>
                      <a:pt x="2" y="0"/>
                    </a:moveTo>
                    <a:cubicBezTo>
                      <a:pt x="0" y="0"/>
                      <a:pt x="3" y="6"/>
                      <a:pt x="13" y="20"/>
                    </a:cubicBezTo>
                    <a:cubicBezTo>
                      <a:pt x="76" y="108"/>
                      <a:pt x="882" y="1137"/>
                      <a:pt x="1004" y="1137"/>
                    </a:cubicBezTo>
                    <a:cubicBezTo>
                      <a:pt x="1008" y="1137"/>
                      <a:pt x="1012" y="1136"/>
                      <a:pt x="1014" y="1133"/>
                    </a:cubicBezTo>
                    <a:cubicBezTo>
                      <a:pt x="1030" y="1115"/>
                      <a:pt x="578" y="676"/>
                      <a:pt x="536" y="626"/>
                    </a:cubicBezTo>
                    <a:cubicBezTo>
                      <a:pt x="438" y="513"/>
                      <a:pt x="342" y="396"/>
                      <a:pt x="250" y="275"/>
                    </a:cubicBezTo>
                    <a:cubicBezTo>
                      <a:pt x="203" y="214"/>
                      <a:pt x="156" y="151"/>
                      <a:pt x="110" y="88"/>
                    </a:cubicBezTo>
                    <a:lnTo>
                      <a:pt x="110" y="88"/>
                    </a:lnTo>
                    <a:cubicBezTo>
                      <a:pt x="115" y="95"/>
                      <a:pt x="116" y="98"/>
                      <a:pt x="115" y="98"/>
                    </a:cubicBezTo>
                    <a:cubicBezTo>
                      <a:pt x="108" y="98"/>
                      <a:pt x="12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114"/>
              <p:cNvSpPr/>
              <p:nvPr/>
            </p:nvSpPr>
            <p:spPr>
              <a:xfrm>
                <a:off x="1596675" y="2018775"/>
                <a:ext cx="265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36" extrusionOk="0">
                    <a:moveTo>
                      <a:pt x="35" y="0"/>
                    </a:moveTo>
                    <a:cubicBezTo>
                      <a:pt x="26" y="0"/>
                      <a:pt x="17" y="8"/>
                      <a:pt x="7" y="26"/>
                    </a:cubicBezTo>
                    <a:cubicBezTo>
                      <a:pt x="6" y="126"/>
                      <a:pt x="1" y="228"/>
                      <a:pt x="12" y="328"/>
                    </a:cubicBezTo>
                    <a:cubicBezTo>
                      <a:pt x="19" y="394"/>
                      <a:pt x="36" y="460"/>
                      <a:pt x="61" y="523"/>
                    </a:cubicBezTo>
                    <a:cubicBezTo>
                      <a:pt x="71" y="531"/>
                      <a:pt x="80" y="536"/>
                      <a:pt x="86" y="536"/>
                    </a:cubicBezTo>
                    <a:cubicBezTo>
                      <a:pt x="97" y="536"/>
                      <a:pt x="104" y="524"/>
                      <a:pt x="106" y="501"/>
                    </a:cubicBezTo>
                    <a:cubicBezTo>
                      <a:pt x="69" y="411"/>
                      <a:pt x="61" y="315"/>
                      <a:pt x="61" y="220"/>
                    </a:cubicBezTo>
                    <a:cubicBezTo>
                      <a:pt x="62" y="156"/>
                      <a:pt x="62" y="93"/>
                      <a:pt x="62" y="29"/>
                    </a:cubicBezTo>
                    <a:cubicBezTo>
                      <a:pt x="53" y="10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114"/>
              <p:cNvSpPr/>
              <p:nvPr/>
            </p:nvSpPr>
            <p:spPr>
              <a:xfrm>
                <a:off x="1548100" y="2003650"/>
                <a:ext cx="138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86" extrusionOk="0">
                    <a:moveTo>
                      <a:pt x="47" y="372"/>
                    </a:moveTo>
                    <a:cubicBezTo>
                      <a:pt x="47" y="372"/>
                      <a:pt x="47" y="373"/>
                      <a:pt x="47" y="373"/>
                    </a:cubicBezTo>
                    <a:cubicBezTo>
                      <a:pt x="47" y="373"/>
                      <a:pt x="47" y="372"/>
                      <a:pt x="47" y="372"/>
                    </a:cubicBezTo>
                    <a:close/>
                    <a:moveTo>
                      <a:pt x="522" y="1"/>
                    </a:moveTo>
                    <a:cubicBezTo>
                      <a:pt x="459" y="1"/>
                      <a:pt x="264" y="173"/>
                      <a:pt x="239" y="193"/>
                    </a:cubicBezTo>
                    <a:cubicBezTo>
                      <a:pt x="171" y="248"/>
                      <a:pt x="103" y="304"/>
                      <a:pt x="47" y="372"/>
                    </a:cubicBezTo>
                    <a:lnTo>
                      <a:pt x="47" y="372"/>
                    </a:lnTo>
                    <a:cubicBezTo>
                      <a:pt x="48" y="372"/>
                      <a:pt x="48" y="372"/>
                      <a:pt x="48" y="372"/>
                    </a:cubicBezTo>
                    <a:lnTo>
                      <a:pt x="48" y="372"/>
                    </a:lnTo>
                    <a:cubicBezTo>
                      <a:pt x="51" y="372"/>
                      <a:pt x="1" y="486"/>
                      <a:pt x="16" y="486"/>
                    </a:cubicBezTo>
                    <a:cubicBezTo>
                      <a:pt x="19" y="486"/>
                      <a:pt x="24" y="482"/>
                      <a:pt x="32" y="472"/>
                    </a:cubicBezTo>
                    <a:cubicBezTo>
                      <a:pt x="81" y="417"/>
                      <a:pt x="551" y="27"/>
                      <a:pt x="538" y="8"/>
                    </a:cubicBezTo>
                    <a:cubicBezTo>
                      <a:pt x="534" y="3"/>
                      <a:pt x="529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114"/>
              <p:cNvSpPr/>
              <p:nvPr/>
            </p:nvSpPr>
            <p:spPr>
              <a:xfrm>
                <a:off x="1627775" y="2000225"/>
                <a:ext cx="139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267" extrusionOk="0">
                    <a:moveTo>
                      <a:pt x="45" y="1"/>
                    </a:moveTo>
                    <a:cubicBezTo>
                      <a:pt x="38" y="1"/>
                      <a:pt x="33" y="3"/>
                      <a:pt x="31" y="6"/>
                    </a:cubicBezTo>
                    <a:cubicBezTo>
                      <a:pt x="1" y="54"/>
                      <a:pt x="298" y="176"/>
                      <a:pt x="331" y="192"/>
                    </a:cubicBezTo>
                    <a:cubicBezTo>
                      <a:pt x="348" y="200"/>
                      <a:pt x="532" y="267"/>
                      <a:pt x="553" y="267"/>
                    </a:cubicBezTo>
                    <a:cubicBezTo>
                      <a:pt x="558" y="267"/>
                      <a:pt x="556" y="264"/>
                      <a:pt x="547" y="259"/>
                    </a:cubicBezTo>
                    <a:cubicBezTo>
                      <a:pt x="499" y="230"/>
                      <a:pt x="128" y="1"/>
                      <a:pt x="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114"/>
              <p:cNvSpPr/>
              <p:nvPr/>
            </p:nvSpPr>
            <p:spPr>
              <a:xfrm>
                <a:off x="1638925" y="1977025"/>
                <a:ext cx="14775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33" extrusionOk="0">
                    <a:moveTo>
                      <a:pt x="46" y="0"/>
                    </a:moveTo>
                    <a:cubicBezTo>
                      <a:pt x="5" y="7"/>
                      <a:pt x="0" y="26"/>
                      <a:pt x="28" y="54"/>
                    </a:cubicBezTo>
                    <a:cubicBezTo>
                      <a:pt x="126" y="82"/>
                      <a:pt x="221" y="112"/>
                      <a:pt x="321" y="131"/>
                    </a:cubicBezTo>
                    <a:cubicBezTo>
                      <a:pt x="326" y="132"/>
                      <a:pt x="333" y="132"/>
                      <a:pt x="342" y="132"/>
                    </a:cubicBezTo>
                    <a:cubicBezTo>
                      <a:pt x="413" y="132"/>
                      <a:pt x="590" y="106"/>
                      <a:pt x="523" y="100"/>
                    </a:cubicBezTo>
                    <a:cubicBezTo>
                      <a:pt x="426" y="89"/>
                      <a:pt x="330" y="71"/>
                      <a:pt x="235" y="49"/>
                    </a:cubicBezTo>
                    <a:cubicBezTo>
                      <a:pt x="172" y="35"/>
                      <a:pt x="107" y="18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114"/>
              <p:cNvSpPr/>
              <p:nvPr/>
            </p:nvSpPr>
            <p:spPr>
              <a:xfrm>
                <a:off x="1639950" y="1971500"/>
                <a:ext cx="147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2" extrusionOk="0">
                    <a:moveTo>
                      <a:pt x="55" y="1"/>
                    </a:moveTo>
                    <a:cubicBezTo>
                      <a:pt x="34" y="1"/>
                      <a:pt x="20" y="4"/>
                      <a:pt x="18" y="11"/>
                    </a:cubicBezTo>
                    <a:cubicBezTo>
                      <a:pt x="0" y="67"/>
                      <a:pt x="292" y="105"/>
                      <a:pt x="326" y="111"/>
                    </a:cubicBezTo>
                    <a:cubicBezTo>
                      <a:pt x="330" y="112"/>
                      <a:pt x="342" y="112"/>
                      <a:pt x="358" y="112"/>
                    </a:cubicBezTo>
                    <a:cubicBezTo>
                      <a:pt x="430" y="112"/>
                      <a:pt x="587" y="106"/>
                      <a:pt x="532" y="93"/>
                    </a:cubicBezTo>
                    <a:cubicBezTo>
                      <a:pt x="486" y="83"/>
                      <a:pt x="1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114"/>
              <p:cNvSpPr/>
              <p:nvPr/>
            </p:nvSpPr>
            <p:spPr>
              <a:xfrm>
                <a:off x="1640100" y="1964375"/>
                <a:ext cx="130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94" extrusionOk="0">
                    <a:moveTo>
                      <a:pt x="90" y="0"/>
                    </a:moveTo>
                    <a:cubicBezTo>
                      <a:pt x="43" y="0"/>
                      <a:pt x="11" y="6"/>
                      <a:pt x="8" y="22"/>
                    </a:cubicBezTo>
                    <a:cubicBezTo>
                      <a:pt x="0" y="64"/>
                      <a:pt x="266" y="94"/>
                      <a:pt x="418" y="94"/>
                    </a:cubicBezTo>
                    <a:cubicBezTo>
                      <a:pt x="477" y="94"/>
                      <a:pt x="519" y="89"/>
                      <a:pt x="519" y="79"/>
                    </a:cubicBezTo>
                    <a:cubicBezTo>
                      <a:pt x="511" y="69"/>
                      <a:pt x="504" y="58"/>
                      <a:pt x="495" y="50"/>
                    </a:cubicBezTo>
                    <a:cubicBezTo>
                      <a:pt x="456" y="44"/>
                      <a:pt x="218" y="0"/>
                      <a:pt x="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114"/>
              <p:cNvSpPr/>
              <p:nvPr/>
            </p:nvSpPr>
            <p:spPr>
              <a:xfrm>
                <a:off x="1642575" y="1959025"/>
                <a:ext cx="117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471" h="73" extrusionOk="0">
                    <a:moveTo>
                      <a:pt x="166" y="1"/>
                    </a:moveTo>
                    <a:cubicBezTo>
                      <a:pt x="79" y="1"/>
                      <a:pt x="3" y="7"/>
                      <a:pt x="2" y="31"/>
                    </a:cubicBezTo>
                    <a:cubicBezTo>
                      <a:pt x="0" y="62"/>
                      <a:pt x="44" y="73"/>
                      <a:pt x="104" y="73"/>
                    </a:cubicBezTo>
                    <a:cubicBezTo>
                      <a:pt x="244" y="73"/>
                      <a:pt x="470" y="14"/>
                      <a:pt x="417" y="12"/>
                    </a:cubicBezTo>
                    <a:cubicBezTo>
                      <a:pt x="391" y="11"/>
                      <a:pt x="27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114"/>
              <p:cNvSpPr/>
              <p:nvPr/>
            </p:nvSpPr>
            <p:spPr>
              <a:xfrm>
                <a:off x="1633200" y="1991150"/>
                <a:ext cx="14725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65" extrusionOk="0">
                    <a:moveTo>
                      <a:pt x="33" y="0"/>
                    </a:moveTo>
                    <a:cubicBezTo>
                      <a:pt x="23" y="0"/>
                      <a:pt x="17" y="2"/>
                      <a:pt x="15" y="7"/>
                    </a:cubicBezTo>
                    <a:cubicBezTo>
                      <a:pt x="1" y="54"/>
                      <a:pt x="312" y="136"/>
                      <a:pt x="351" y="148"/>
                    </a:cubicBezTo>
                    <a:cubicBezTo>
                      <a:pt x="377" y="156"/>
                      <a:pt x="518" y="165"/>
                      <a:pt x="566" y="165"/>
                    </a:cubicBezTo>
                    <a:cubicBezTo>
                      <a:pt x="583" y="165"/>
                      <a:pt x="588" y="163"/>
                      <a:pt x="571" y="161"/>
                    </a:cubicBezTo>
                    <a:cubicBezTo>
                      <a:pt x="515" y="151"/>
                      <a:pt x="122" y="0"/>
                      <a:pt x="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114"/>
              <p:cNvSpPr/>
              <p:nvPr/>
            </p:nvSpPr>
            <p:spPr>
              <a:xfrm>
                <a:off x="1636175" y="1985475"/>
                <a:ext cx="148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59" extrusionOk="0">
                    <a:moveTo>
                      <a:pt x="29" y="1"/>
                    </a:moveTo>
                    <a:cubicBezTo>
                      <a:pt x="21" y="1"/>
                      <a:pt x="17" y="2"/>
                      <a:pt x="16" y="5"/>
                    </a:cubicBezTo>
                    <a:cubicBezTo>
                      <a:pt x="0" y="57"/>
                      <a:pt x="230" y="104"/>
                      <a:pt x="261" y="113"/>
                    </a:cubicBezTo>
                    <a:cubicBezTo>
                      <a:pt x="317" y="131"/>
                      <a:pt x="373" y="146"/>
                      <a:pt x="431" y="158"/>
                    </a:cubicBezTo>
                    <a:lnTo>
                      <a:pt x="431" y="158"/>
                    </a:lnTo>
                    <a:cubicBezTo>
                      <a:pt x="427" y="157"/>
                      <a:pt x="594" y="147"/>
                      <a:pt x="524" y="134"/>
                    </a:cubicBezTo>
                    <a:cubicBezTo>
                      <a:pt x="477" y="124"/>
                      <a:pt x="104" y="1"/>
                      <a:pt x="29" y="1"/>
                    </a:cubicBezTo>
                    <a:close/>
                    <a:moveTo>
                      <a:pt x="431" y="158"/>
                    </a:moveTo>
                    <a:cubicBezTo>
                      <a:pt x="431" y="158"/>
                      <a:pt x="431" y="158"/>
                      <a:pt x="431" y="158"/>
                    </a:cubicBezTo>
                    <a:cubicBezTo>
                      <a:pt x="431" y="158"/>
                      <a:pt x="431" y="158"/>
                      <a:pt x="431" y="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114"/>
              <p:cNvSpPr/>
              <p:nvPr/>
            </p:nvSpPr>
            <p:spPr>
              <a:xfrm>
                <a:off x="1631050" y="1995225"/>
                <a:ext cx="1275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80" extrusionOk="0">
                    <a:moveTo>
                      <a:pt x="23" y="0"/>
                    </a:moveTo>
                    <a:cubicBezTo>
                      <a:pt x="14" y="0"/>
                      <a:pt x="9" y="3"/>
                      <a:pt x="8" y="9"/>
                    </a:cubicBezTo>
                    <a:cubicBezTo>
                      <a:pt x="1" y="82"/>
                      <a:pt x="506" y="277"/>
                      <a:pt x="509" y="280"/>
                    </a:cubicBezTo>
                    <a:cubicBezTo>
                      <a:pt x="469" y="223"/>
                      <a:pt x="101" y="0"/>
                      <a:pt x="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114"/>
              <p:cNvSpPr/>
              <p:nvPr/>
            </p:nvSpPr>
            <p:spPr>
              <a:xfrm>
                <a:off x="1616175" y="2011475"/>
                <a:ext cx="89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512" extrusionOk="0">
                    <a:moveTo>
                      <a:pt x="74" y="1"/>
                    </a:moveTo>
                    <a:cubicBezTo>
                      <a:pt x="74" y="1"/>
                      <a:pt x="74" y="1"/>
                      <a:pt x="73" y="1"/>
                    </a:cubicBezTo>
                    <a:cubicBezTo>
                      <a:pt x="0" y="28"/>
                      <a:pt x="150" y="253"/>
                      <a:pt x="170" y="284"/>
                    </a:cubicBezTo>
                    <a:cubicBezTo>
                      <a:pt x="189" y="313"/>
                      <a:pt x="340" y="512"/>
                      <a:pt x="355" y="512"/>
                    </a:cubicBezTo>
                    <a:cubicBezTo>
                      <a:pt x="356" y="512"/>
                      <a:pt x="356" y="509"/>
                      <a:pt x="354" y="504"/>
                    </a:cubicBezTo>
                    <a:cubicBezTo>
                      <a:pt x="333" y="445"/>
                      <a:pt x="101" y="1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114"/>
              <p:cNvSpPr/>
              <p:nvPr/>
            </p:nvSpPr>
            <p:spPr>
              <a:xfrm>
                <a:off x="1622300" y="2009450"/>
                <a:ext cx="922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10" extrusionOk="0">
                    <a:moveTo>
                      <a:pt x="26" y="1"/>
                    </a:moveTo>
                    <a:cubicBezTo>
                      <a:pt x="22" y="1"/>
                      <a:pt x="19" y="3"/>
                      <a:pt x="17" y="6"/>
                    </a:cubicBezTo>
                    <a:cubicBezTo>
                      <a:pt x="0" y="50"/>
                      <a:pt x="148" y="192"/>
                      <a:pt x="172" y="220"/>
                    </a:cubicBezTo>
                    <a:cubicBezTo>
                      <a:pt x="224" y="282"/>
                      <a:pt x="274" y="342"/>
                      <a:pt x="325" y="404"/>
                    </a:cubicBezTo>
                    <a:cubicBezTo>
                      <a:pt x="334" y="408"/>
                      <a:pt x="341" y="409"/>
                      <a:pt x="347" y="409"/>
                    </a:cubicBezTo>
                    <a:cubicBezTo>
                      <a:pt x="363" y="409"/>
                      <a:pt x="368" y="396"/>
                      <a:pt x="361" y="371"/>
                    </a:cubicBezTo>
                    <a:cubicBezTo>
                      <a:pt x="329" y="331"/>
                      <a:pt x="79" y="1"/>
                      <a:pt x="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114"/>
              <p:cNvSpPr/>
              <p:nvPr/>
            </p:nvSpPr>
            <p:spPr>
              <a:xfrm>
                <a:off x="1624900" y="2004650"/>
                <a:ext cx="116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417" extrusionOk="0">
                    <a:moveTo>
                      <a:pt x="52" y="1"/>
                    </a:moveTo>
                    <a:cubicBezTo>
                      <a:pt x="44" y="1"/>
                      <a:pt x="37" y="3"/>
                      <a:pt x="33" y="9"/>
                    </a:cubicBezTo>
                    <a:cubicBezTo>
                      <a:pt x="0" y="48"/>
                      <a:pt x="216" y="198"/>
                      <a:pt x="242" y="223"/>
                    </a:cubicBezTo>
                    <a:cubicBezTo>
                      <a:pt x="270" y="246"/>
                      <a:pt x="449" y="417"/>
                      <a:pt x="464" y="417"/>
                    </a:cubicBezTo>
                    <a:cubicBezTo>
                      <a:pt x="466" y="417"/>
                      <a:pt x="466" y="415"/>
                      <a:pt x="464" y="411"/>
                    </a:cubicBezTo>
                    <a:cubicBezTo>
                      <a:pt x="437" y="360"/>
                      <a:pt x="144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114"/>
              <p:cNvSpPr/>
              <p:nvPr/>
            </p:nvSpPr>
            <p:spPr>
              <a:xfrm>
                <a:off x="1610750" y="2017150"/>
                <a:ext cx="59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431" extrusionOk="0">
                    <a:moveTo>
                      <a:pt x="63" y="1"/>
                    </a:moveTo>
                    <a:cubicBezTo>
                      <a:pt x="61" y="1"/>
                      <a:pt x="60" y="1"/>
                      <a:pt x="59" y="1"/>
                    </a:cubicBezTo>
                    <a:cubicBezTo>
                      <a:pt x="1" y="21"/>
                      <a:pt x="100" y="206"/>
                      <a:pt x="110" y="233"/>
                    </a:cubicBezTo>
                    <a:cubicBezTo>
                      <a:pt x="119" y="254"/>
                      <a:pt x="221" y="431"/>
                      <a:pt x="233" y="431"/>
                    </a:cubicBezTo>
                    <a:cubicBezTo>
                      <a:pt x="235" y="431"/>
                      <a:pt x="235" y="426"/>
                      <a:pt x="232" y="416"/>
                    </a:cubicBezTo>
                    <a:cubicBezTo>
                      <a:pt x="217" y="369"/>
                      <a:pt x="119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114"/>
              <p:cNvSpPr/>
              <p:nvPr/>
            </p:nvSpPr>
            <p:spPr>
              <a:xfrm>
                <a:off x="1602350" y="2018400"/>
                <a:ext cx="5450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88" extrusionOk="0">
                    <a:moveTo>
                      <a:pt x="7" y="0"/>
                    </a:moveTo>
                    <a:cubicBezTo>
                      <a:pt x="2" y="0"/>
                      <a:pt x="1" y="8"/>
                      <a:pt x="7" y="28"/>
                    </a:cubicBezTo>
                    <a:cubicBezTo>
                      <a:pt x="39" y="135"/>
                      <a:pt x="59" y="246"/>
                      <a:pt x="102" y="351"/>
                    </a:cubicBezTo>
                    <a:cubicBezTo>
                      <a:pt x="109" y="367"/>
                      <a:pt x="204" y="487"/>
                      <a:pt x="216" y="487"/>
                    </a:cubicBezTo>
                    <a:cubicBezTo>
                      <a:pt x="218" y="487"/>
                      <a:pt x="218" y="484"/>
                      <a:pt x="214" y="477"/>
                    </a:cubicBezTo>
                    <a:cubicBezTo>
                      <a:pt x="162" y="358"/>
                      <a:pt x="133" y="233"/>
                      <a:pt x="96" y="108"/>
                    </a:cubicBezTo>
                    <a:cubicBezTo>
                      <a:pt x="91" y="91"/>
                      <a:pt x="25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114"/>
              <p:cNvSpPr/>
              <p:nvPr/>
            </p:nvSpPr>
            <p:spPr>
              <a:xfrm>
                <a:off x="1587125" y="2018075"/>
                <a:ext cx="25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5" extrusionOk="0">
                    <a:moveTo>
                      <a:pt x="69" y="1"/>
                    </a:moveTo>
                    <a:cubicBezTo>
                      <a:pt x="59" y="1"/>
                      <a:pt x="49" y="10"/>
                      <a:pt x="39" y="27"/>
                    </a:cubicBezTo>
                    <a:cubicBezTo>
                      <a:pt x="39" y="130"/>
                      <a:pt x="18" y="231"/>
                      <a:pt x="2" y="331"/>
                    </a:cubicBezTo>
                    <a:cubicBezTo>
                      <a:pt x="0" y="345"/>
                      <a:pt x="1" y="555"/>
                      <a:pt x="15" y="555"/>
                    </a:cubicBezTo>
                    <a:cubicBezTo>
                      <a:pt x="17" y="555"/>
                      <a:pt x="20" y="551"/>
                      <a:pt x="22" y="542"/>
                    </a:cubicBezTo>
                    <a:cubicBezTo>
                      <a:pt x="51" y="443"/>
                      <a:pt x="71" y="341"/>
                      <a:pt x="85" y="237"/>
                    </a:cubicBezTo>
                    <a:cubicBezTo>
                      <a:pt x="95" y="169"/>
                      <a:pt x="98" y="100"/>
                      <a:pt x="100" y="32"/>
                    </a:cubicBezTo>
                    <a:cubicBezTo>
                      <a:pt x="90" y="11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114"/>
              <p:cNvSpPr/>
              <p:nvPr/>
            </p:nvSpPr>
            <p:spPr>
              <a:xfrm>
                <a:off x="1566150" y="2012375"/>
                <a:ext cx="827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603" extrusionOk="0">
                    <a:moveTo>
                      <a:pt x="285" y="0"/>
                    </a:moveTo>
                    <a:cubicBezTo>
                      <a:pt x="231" y="0"/>
                      <a:pt x="133" y="236"/>
                      <a:pt x="121" y="261"/>
                    </a:cubicBezTo>
                    <a:cubicBezTo>
                      <a:pt x="74" y="357"/>
                      <a:pt x="33" y="458"/>
                      <a:pt x="7" y="563"/>
                    </a:cubicBezTo>
                    <a:cubicBezTo>
                      <a:pt x="1" y="586"/>
                      <a:pt x="20" y="602"/>
                      <a:pt x="38" y="602"/>
                    </a:cubicBezTo>
                    <a:cubicBezTo>
                      <a:pt x="49" y="602"/>
                      <a:pt x="59" y="596"/>
                      <a:pt x="63" y="582"/>
                    </a:cubicBezTo>
                    <a:cubicBezTo>
                      <a:pt x="77" y="527"/>
                      <a:pt x="331" y="29"/>
                      <a:pt x="295" y="4"/>
                    </a:cubicBezTo>
                    <a:cubicBezTo>
                      <a:pt x="292" y="2"/>
                      <a:pt x="288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114"/>
              <p:cNvSpPr/>
              <p:nvPr/>
            </p:nvSpPr>
            <p:spPr>
              <a:xfrm>
                <a:off x="1558525" y="2008025"/>
                <a:ext cx="900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93" extrusionOk="0">
                    <a:moveTo>
                      <a:pt x="37" y="437"/>
                    </a:moveTo>
                    <a:lnTo>
                      <a:pt x="37" y="437"/>
                    </a:lnTo>
                    <a:cubicBezTo>
                      <a:pt x="36" y="440"/>
                      <a:pt x="33" y="446"/>
                      <a:pt x="30" y="455"/>
                    </a:cubicBezTo>
                    <a:cubicBezTo>
                      <a:pt x="32" y="449"/>
                      <a:pt x="35" y="443"/>
                      <a:pt x="37" y="437"/>
                    </a:cubicBezTo>
                    <a:close/>
                    <a:moveTo>
                      <a:pt x="334" y="1"/>
                    </a:moveTo>
                    <a:cubicBezTo>
                      <a:pt x="264" y="1"/>
                      <a:pt x="146" y="231"/>
                      <a:pt x="124" y="270"/>
                    </a:cubicBezTo>
                    <a:cubicBezTo>
                      <a:pt x="92" y="324"/>
                      <a:pt x="63" y="380"/>
                      <a:pt x="37" y="437"/>
                    </a:cubicBezTo>
                    <a:lnTo>
                      <a:pt x="37" y="437"/>
                    </a:lnTo>
                    <a:cubicBezTo>
                      <a:pt x="39" y="434"/>
                      <a:pt x="40" y="433"/>
                      <a:pt x="40" y="433"/>
                    </a:cubicBezTo>
                    <a:lnTo>
                      <a:pt x="40" y="433"/>
                    </a:lnTo>
                    <a:cubicBezTo>
                      <a:pt x="46" y="433"/>
                      <a:pt x="0" y="592"/>
                      <a:pt x="17" y="592"/>
                    </a:cubicBezTo>
                    <a:cubicBezTo>
                      <a:pt x="20" y="592"/>
                      <a:pt x="26" y="586"/>
                      <a:pt x="35" y="571"/>
                    </a:cubicBezTo>
                    <a:cubicBezTo>
                      <a:pt x="78" y="499"/>
                      <a:pt x="360" y="8"/>
                      <a:pt x="344" y="3"/>
                    </a:cubicBezTo>
                    <a:cubicBezTo>
                      <a:pt x="341" y="1"/>
                      <a:pt x="33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114"/>
              <p:cNvSpPr/>
              <p:nvPr/>
            </p:nvSpPr>
            <p:spPr>
              <a:xfrm>
                <a:off x="1576550" y="2028925"/>
                <a:ext cx="150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28" y="0"/>
                    </a:moveTo>
                    <a:cubicBezTo>
                      <a:pt x="26" y="0"/>
                      <a:pt x="25" y="2"/>
                      <a:pt x="25" y="7"/>
                    </a:cubicBezTo>
                    <a:cubicBezTo>
                      <a:pt x="25" y="12"/>
                      <a:pt x="1" y="38"/>
                      <a:pt x="7" y="39"/>
                    </a:cubicBezTo>
                    <a:cubicBezTo>
                      <a:pt x="16" y="42"/>
                      <a:pt x="23" y="44"/>
                      <a:pt x="29" y="44"/>
                    </a:cubicBezTo>
                    <a:cubicBezTo>
                      <a:pt x="59" y="44"/>
                      <a:pt x="37" y="0"/>
                      <a:pt x="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114"/>
              <p:cNvSpPr/>
              <p:nvPr/>
            </p:nvSpPr>
            <p:spPr>
              <a:xfrm>
                <a:off x="1576050" y="2014625"/>
                <a:ext cx="852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579" extrusionOk="0">
                    <a:moveTo>
                      <a:pt x="214" y="1"/>
                    </a:moveTo>
                    <a:cubicBezTo>
                      <a:pt x="174" y="1"/>
                      <a:pt x="130" y="256"/>
                      <a:pt x="117" y="292"/>
                    </a:cubicBezTo>
                    <a:cubicBezTo>
                      <a:pt x="106" y="323"/>
                      <a:pt x="0" y="579"/>
                      <a:pt x="18" y="579"/>
                    </a:cubicBezTo>
                    <a:cubicBezTo>
                      <a:pt x="19" y="579"/>
                      <a:pt x="22" y="577"/>
                      <a:pt x="25" y="573"/>
                    </a:cubicBezTo>
                    <a:cubicBezTo>
                      <a:pt x="68" y="523"/>
                      <a:pt x="340" y="24"/>
                      <a:pt x="216" y="1"/>
                    </a:cubicBezTo>
                    <a:cubicBezTo>
                      <a:pt x="215" y="1"/>
                      <a:pt x="214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114"/>
              <p:cNvSpPr/>
              <p:nvPr/>
            </p:nvSpPr>
            <p:spPr>
              <a:xfrm>
                <a:off x="1542450" y="1998425"/>
                <a:ext cx="114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87" extrusionOk="0">
                    <a:moveTo>
                      <a:pt x="420" y="0"/>
                    </a:moveTo>
                    <a:cubicBezTo>
                      <a:pt x="362" y="0"/>
                      <a:pt x="218" y="131"/>
                      <a:pt x="200" y="147"/>
                    </a:cubicBezTo>
                    <a:cubicBezTo>
                      <a:pt x="149" y="187"/>
                      <a:pt x="102" y="231"/>
                      <a:pt x="58" y="279"/>
                    </a:cubicBezTo>
                    <a:cubicBezTo>
                      <a:pt x="58" y="279"/>
                      <a:pt x="58" y="279"/>
                      <a:pt x="58" y="279"/>
                    </a:cubicBezTo>
                    <a:cubicBezTo>
                      <a:pt x="58" y="279"/>
                      <a:pt x="1" y="387"/>
                      <a:pt x="12" y="387"/>
                    </a:cubicBezTo>
                    <a:cubicBezTo>
                      <a:pt x="14" y="387"/>
                      <a:pt x="17" y="384"/>
                      <a:pt x="23" y="377"/>
                    </a:cubicBezTo>
                    <a:cubicBezTo>
                      <a:pt x="57" y="342"/>
                      <a:pt x="457" y="31"/>
                      <a:pt x="440" y="9"/>
                    </a:cubicBezTo>
                    <a:cubicBezTo>
                      <a:pt x="435" y="3"/>
                      <a:pt x="429" y="0"/>
                      <a:pt x="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114"/>
              <p:cNvSpPr/>
              <p:nvPr/>
            </p:nvSpPr>
            <p:spPr>
              <a:xfrm>
                <a:off x="1532275" y="1987675"/>
                <a:ext cx="143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80" extrusionOk="0">
                    <a:moveTo>
                      <a:pt x="528" y="0"/>
                    </a:moveTo>
                    <a:cubicBezTo>
                      <a:pt x="524" y="0"/>
                      <a:pt x="519" y="2"/>
                      <a:pt x="514" y="4"/>
                    </a:cubicBezTo>
                    <a:cubicBezTo>
                      <a:pt x="368" y="77"/>
                      <a:pt x="229" y="164"/>
                      <a:pt x="79" y="233"/>
                    </a:cubicBezTo>
                    <a:cubicBezTo>
                      <a:pt x="1" y="270"/>
                      <a:pt x="65" y="280"/>
                      <a:pt x="120" y="280"/>
                    </a:cubicBezTo>
                    <a:cubicBezTo>
                      <a:pt x="161" y="280"/>
                      <a:pt x="198" y="274"/>
                      <a:pt x="162" y="271"/>
                    </a:cubicBezTo>
                    <a:cubicBezTo>
                      <a:pt x="145" y="269"/>
                      <a:pt x="130" y="269"/>
                      <a:pt x="113" y="268"/>
                    </a:cubicBezTo>
                    <a:cubicBezTo>
                      <a:pt x="205" y="257"/>
                      <a:pt x="293" y="194"/>
                      <a:pt x="373" y="149"/>
                    </a:cubicBezTo>
                    <a:cubicBezTo>
                      <a:pt x="429" y="117"/>
                      <a:pt x="486" y="88"/>
                      <a:pt x="543" y="57"/>
                    </a:cubicBezTo>
                    <a:cubicBezTo>
                      <a:pt x="572" y="43"/>
                      <a:pt x="555" y="0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114"/>
              <p:cNvSpPr/>
              <p:nvPr/>
            </p:nvSpPr>
            <p:spPr>
              <a:xfrm>
                <a:off x="1538625" y="1992625"/>
                <a:ext cx="129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5" extrusionOk="0">
                    <a:moveTo>
                      <a:pt x="464" y="0"/>
                    </a:moveTo>
                    <a:cubicBezTo>
                      <a:pt x="406" y="0"/>
                      <a:pt x="230" y="149"/>
                      <a:pt x="197" y="170"/>
                    </a:cubicBezTo>
                    <a:cubicBezTo>
                      <a:pt x="155" y="198"/>
                      <a:pt x="0" y="354"/>
                      <a:pt x="7" y="354"/>
                    </a:cubicBezTo>
                    <a:cubicBezTo>
                      <a:pt x="7" y="354"/>
                      <a:pt x="8" y="354"/>
                      <a:pt x="9" y="353"/>
                    </a:cubicBezTo>
                    <a:cubicBezTo>
                      <a:pt x="59" y="322"/>
                      <a:pt x="517" y="45"/>
                      <a:pt x="478" y="5"/>
                    </a:cubicBezTo>
                    <a:cubicBezTo>
                      <a:pt x="475" y="2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114"/>
              <p:cNvSpPr/>
              <p:nvPr/>
            </p:nvSpPr>
            <p:spPr>
              <a:xfrm>
                <a:off x="1531150" y="1980950"/>
                <a:ext cx="1457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17" extrusionOk="0">
                    <a:moveTo>
                      <a:pt x="517" y="0"/>
                    </a:moveTo>
                    <a:cubicBezTo>
                      <a:pt x="396" y="0"/>
                      <a:pt x="3" y="216"/>
                      <a:pt x="0" y="216"/>
                    </a:cubicBezTo>
                    <a:lnTo>
                      <a:pt x="0" y="216"/>
                    </a:lnTo>
                    <a:cubicBezTo>
                      <a:pt x="56" y="211"/>
                      <a:pt x="582" y="74"/>
                      <a:pt x="549" y="13"/>
                    </a:cubicBezTo>
                    <a:cubicBezTo>
                      <a:pt x="544" y="4"/>
                      <a:pt x="533" y="0"/>
                      <a:pt x="517" y="0"/>
                    </a:cubicBezTo>
                    <a:close/>
                    <a:moveTo>
                      <a:pt x="0" y="216"/>
                    </a:moveTo>
                    <a:lnTo>
                      <a:pt x="0" y="216"/>
                    </a:ln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6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114"/>
              <p:cNvSpPr/>
              <p:nvPr/>
            </p:nvSpPr>
            <p:spPr>
              <a:xfrm>
                <a:off x="1527800" y="1973900"/>
                <a:ext cx="145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163" extrusionOk="0">
                    <a:moveTo>
                      <a:pt x="537" y="0"/>
                    </a:moveTo>
                    <a:cubicBezTo>
                      <a:pt x="440" y="12"/>
                      <a:pt x="343" y="42"/>
                      <a:pt x="248" y="69"/>
                    </a:cubicBezTo>
                    <a:cubicBezTo>
                      <a:pt x="235" y="73"/>
                      <a:pt x="1" y="163"/>
                      <a:pt x="53" y="163"/>
                    </a:cubicBezTo>
                    <a:cubicBezTo>
                      <a:pt x="56" y="163"/>
                      <a:pt x="60" y="162"/>
                      <a:pt x="64" y="162"/>
                    </a:cubicBezTo>
                    <a:cubicBezTo>
                      <a:pt x="163" y="149"/>
                      <a:pt x="260" y="125"/>
                      <a:pt x="356" y="100"/>
                    </a:cubicBezTo>
                    <a:cubicBezTo>
                      <a:pt x="420" y="83"/>
                      <a:pt x="484" y="68"/>
                      <a:pt x="550" y="57"/>
                    </a:cubicBezTo>
                    <a:cubicBezTo>
                      <a:pt x="582" y="31"/>
                      <a:pt x="578" y="12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114"/>
              <p:cNvSpPr/>
              <p:nvPr/>
            </p:nvSpPr>
            <p:spPr>
              <a:xfrm>
                <a:off x="1529100" y="1968100"/>
                <a:ext cx="1247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08" extrusionOk="0">
                    <a:moveTo>
                      <a:pt x="411" y="0"/>
                    </a:moveTo>
                    <a:cubicBezTo>
                      <a:pt x="285" y="0"/>
                      <a:pt x="1" y="107"/>
                      <a:pt x="5" y="107"/>
                    </a:cubicBezTo>
                    <a:cubicBezTo>
                      <a:pt x="36" y="107"/>
                      <a:pt x="499" y="101"/>
                      <a:pt x="467" y="22"/>
                    </a:cubicBezTo>
                    <a:cubicBezTo>
                      <a:pt x="462" y="6"/>
                      <a:pt x="4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114"/>
              <p:cNvSpPr/>
              <p:nvPr/>
            </p:nvSpPr>
            <p:spPr>
              <a:xfrm>
                <a:off x="1509175" y="1932725"/>
                <a:ext cx="210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9" extrusionOk="0">
                    <a:moveTo>
                      <a:pt x="841" y="18"/>
                    </a:moveTo>
                    <a:lnTo>
                      <a:pt x="841" y="18"/>
                    </a:lnTo>
                    <a:cubicBezTo>
                      <a:pt x="840" y="18"/>
                      <a:pt x="839" y="19"/>
                      <a:pt x="838" y="19"/>
                    </a:cubicBezTo>
                    <a:lnTo>
                      <a:pt x="838" y="19"/>
                    </a:lnTo>
                    <a:cubicBezTo>
                      <a:pt x="839" y="19"/>
                      <a:pt x="840" y="18"/>
                      <a:pt x="841" y="18"/>
                    </a:cubicBezTo>
                    <a:close/>
                    <a:moveTo>
                      <a:pt x="259" y="0"/>
                    </a:moveTo>
                    <a:cubicBezTo>
                      <a:pt x="241" y="0"/>
                      <a:pt x="222" y="0"/>
                      <a:pt x="204" y="1"/>
                    </a:cubicBezTo>
                    <a:cubicBezTo>
                      <a:pt x="206" y="1"/>
                      <a:pt x="1" y="68"/>
                      <a:pt x="106" y="68"/>
                    </a:cubicBezTo>
                    <a:cubicBezTo>
                      <a:pt x="222" y="68"/>
                      <a:pt x="339" y="63"/>
                      <a:pt x="456" y="63"/>
                    </a:cubicBezTo>
                    <a:cubicBezTo>
                      <a:pt x="514" y="63"/>
                      <a:pt x="572" y="65"/>
                      <a:pt x="630" y="68"/>
                    </a:cubicBezTo>
                    <a:cubicBezTo>
                      <a:pt x="636" y="68"/>
                      <a:pt x="642" y="69"/>
                      <a:pt x="647" y="69"/>
                    </a:cubicBezTo>
                    <a:cubicBezTo>
                      <a:pt x="736" y="69"/>
                      <a:pt x="817" y="28"/>
                      <a:pt x="838" y="19"/>
                    </a:cubicBezTo>
                    <a:lnTo>
                      <a:pt x="838" y="19"/>
                    </a:lnTo>
                    <a:cubicBezTo>
                      <a:pt x="822" y="25"/>
                      <a:pt x="799" y="27"/>
                      <a:pt x="771" y="27"/>
                    </a:cubicBezTo>
                    <a:cubicBezTo>
                      <a:pt x="687" y="27"/>
                      <a:pt x="564" y="6"/>
                      <a:pt x="516" y="6"/>
                    </a:cubicBezTo>
                    <a:cubicBezTo>
                      <a:pt x="431" y="5"/>
                      <a:pt x="34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114"/>
              <p:cNvSpPr/>
              <p:nvPr/>
            </p:nvSpPr>
            <p:spPr>
              <a:xfrm>
                <a:off x="1488825" y="1962375"/>
                <a:ext cx="17375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" extrusionOk="0">
                    <a:moveTo>
                      <a:pt x="171" y="1"/>
                    </a:moveTo>
                    <a:cubicBezTo>
                      <a:pt x="74" y="1"/>
                      <a:pt x="3" y="7"/>
                      <a:pt x="2" y="22"/>
                    </a:cubicBezTo>
                    <a:cubicBezTo>
                      <a:pt x="1" y="59"/>
                      <a:pt x="92" y="71"/>
                      <a:pt x="209" y="71"/>
                    </a:cubicBezTo>
                    <a:cubicBezTo>
                      <a:pt x="381" y="71"/>
                      <a:pt x="608" y="46"/>
                      <a:pt x="675" y="46"/>
                    </a:cubicBezTo>
                    <a:cubicBezTo>
                      <a:pt x="685" y="46"/>
                      <a:pt x="692" y="47"/>
                      <a:pt x="694" y="48"/>
                    </a:cubicBezTo>
                    <a:cubicBezTo>
                      <a:pt x="645" y="24"/>
                      <a:pt x="360" y="1"/>
                      <a:pt x="1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114"/>
              <p:cNvSpPr/>
              <p:nvPr/>
            </p:nvSpPr>
            <p:spPr>
              <a:xfrm>
                <a:off x="1511925" y="1933625"/>
                <a:ext cx="32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3" h="7" extrusionOk="0">
                    <a:moveTo>
                      <a:pt x="1" y="1"/>
                    </a:moveTo>
                    <a:cubicBezTo>
                      <a:pt x="12" y="2"/>
                      <a:pt x="12" y="2"/>
                      <a:pt x="1" y="1"/>
                    </a:cubicBezTo>
                    <a:cubicBezTo>
                      <a:pt x="1" y="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114"/>
              <p:cNvSpPr/>
              <p:nvPr/>
            </p:nvSpPr>
            <p:spPr>
              <a:xfrm>
                <a:off x="1512000" y="1933100"/>
                <a:ext cx="200" cy="75"/>
              </a:xfrm>
              <a:custGeom>
                <a:avLst/>
                <a:gdLst/>
                <a:ahLst/>
                <a:cxnLst/>
                <a:rect l="l" t="t" r="r" b="b"/>
                <a:pathLst>
                  <a:path w="8" h="3" extrusionOk="0">
                    <a:moveTo>
                      <a:pt x="1" y="1"/>
                    </a:moveTo>
                    <a:cubicBezTo>
                      <a:pt x="7" y="1"/>
                      <a:pt x="7" y="1"/>
                      <a:pt x="1" y="1"/>
                    </a:cubicBezTo>
                    <a:cubicBezTo>
                      <a:pt x="1" y="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114"/>
              <p:cNvSpPr/>
              <p:nvPr/>
            </p:nvSpPr>
            <p:spPr>
              <a:xfrm>
                <a:off x="1488050" y="1933500"/>
                <a:ext cx="23250" cy="302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09" extrusionOk="0">
                    <a:moveTo>
                      <a:pt x="930" y="0"/>
                    </a:moveTo>
                    <a:lnTo>
                      <a:pt x="930" y="0"/>
                    </a:lnTo>
                    <a:cubicBezTo>
                      <a:pt x="921" y="17"/>
                      <a:pt x="891" y="71"/>
                      <a:pt x="846" y="147"/>
                    </a:cubicBezTo>
                    <a:lnTo>
                      <a:pt x="846" y="147"/>
                    </a:lnTo>
                    <a:cubicBezTo>
                      <a:pt x="877" y="100"/>
                      <a:pt x="905" y="51"/>
                      <a:pt x="930" y="0"/>
                    </a:cubicBezTo>
                    <a:close/>
                    <a:moveTo>
                      <a:pt x="846" y="147"/>
                    </a:moveTo>
                    <a:cubicBezTo>
                      <a:pt x="724" y="335"/>
                      <a:pt x="565" y="500"/>
                      <a:pt x="427" y="673"/>
                    </a:cubicBezTo>
                    <a:cubicBezTo>
                      <a:pt x="382" y="730"/>
                      <a:pt x="1" y="1191"/>
                      <a:pt x="41" y="1206"/>
                    </a:cubicBezTo>
                    <a:cubicBezTo>
                      <a:pt x="45" y="1208"/>
                      <a:pt x="49" y="1208"/>
                      <a:pt x="54" y="1208"/>
                    </a:cubicBezTo>
                    <a:cubicBezTo>
                      <a:pt x="194" y="1208"/>
                      <a:pt x="653" y="473"/>
                      <a:pt x="846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114"/>
              <p:cNvSpPr/>
              <p:nvPr/>
            </p:nvSpPr>
            <p:spPr>
              <a:xfrm>
                <a:off x="1592525" y="2045975"/>
                <a:ext cx="1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7" h="3" extrusionOk="0">
                    <a:moveTo>
                      <a:pt x="0" y="1"/>
                    </a:moveTo>
                    <a:cubicBezTo>
                      <a:pt x="6" y="1"/>
                      <a:pt x="6" y="1"/>
                      <a:pt x="0" y="1"/>
                    </a:cubicBezTo>
                    <a:cubicBezTo>
                      <a:pt x="0" y="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114"/>
              <p:cNvSpPr/>
              <p:nvPr/>
            </p:nvSpPr>
            <p:spPr>
              <a:xfrm>
                <a:off x="1501125" y="1963925"/>
                <a:ext cx="11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" extrusionOk="0">
                    <a:moveTo>
                      <a:pt x="22" y="1"/>
                    </a:moveTo>
                    <a:cubicBezTo>
                      <a:pt x="15" y="1"/>
                      <a:pt x="8" y="7"/>
                      <a:pt x="1" y="21"/>
                    </a:cubicBezTo>
                    <a:cubicBezTo>
                      <a:pt x="7" y="35"/>
                      <a:pt x="14" y="42"/>
                      <a:pt x="22" y="42"/>
                    </a:cubicBezTo>
                    <a:cubicBezTo>
                      <a:pt x="29" y="42"/>
                      <a:pt x="36" y="36"/>
                      <a:pt x="44" y="23"/>
                    </a:cubicBezTo>
                    <a:cubicBezTo>
                      <a:pt x="37" y="8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114"/>
              <p:cNvSpPr/>
              <p:nvPr/>
            </p:nvSpPr>
            <p:spPr>
              <a:xfrm>
                <a:off x="1501600" y="1964450"/>
                <a:ext cx="150" cy="75"/>
              </a:xfrm>
              <a:custGeom>
                <a:avLst/>
                <a:gdLst/>
                <a:ahLst/>
                <a:cxnLst/>
                <a:rect l="l" t="t" r="r" b="b"/>
                <a:pathLst>
                  <a:path w="6" h="3" extrusionOk="0">
                    <a:moveTo>
                      <a:pt x="1" y="1"/>
                    </a:moveTo>
                    <a:cubicBezTo>
                      <a:pt x="6" y="1"/>
                      <a:pt x="6" y="1"/>
                      <a:pt x="1" y="1"/>
                    </a:cubicBezTo>
                    <a:cubicBezTo>
                      <a:pt x="1" y="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114"/>
              <p:cNvSpPr/>
              <p:nvPr/>
            </p:nvSpPr>
            <p:spPr>
              <a:xfrm>
                <a:off x="1501925" y="1963900"/>
                <a:ext cx="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2" h="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9"/>
                      <a:pt x="1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1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114"/>
              <p:cNvSpPr/>
              <p:nvPr/>
            </p:nvSpPr>
            <p:spPr>
              <a:xfrm>
                <a:off x="1499225" y="1964450"/>
                <a:ext cx="10332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3310" extrusionOk="0">
                    <a:moveTo>
                      <a:pt x="96" y="1"/>
                    </a:moveTo>
                    <a:lnTo>
                      <a:pt x="96" y="1"/>
                    </a:ln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lose/>
                    <a:moveTo>
                      <a:pt x="4129" y="3287"/>
                    </a:moveTo>
                    <a:cubicBezTo>
                      <a:pt x="4130" y="3288"/>
                      <a:pt x="4132" y="3288"/>
                      <a:pt x="4133" y="3288"/>
                    </a:cubicBezTo>
                    <a:cubicBezTo>
                      <a:pt x="4132" y="3288"/>
                      <a:pt x="4130" y="3288"/>
                      <a:pt x="4129" y="3287"/>
                    </a:cubicBezTo>
                    <a:close/>
                    <a:moveTo>
                      <a:pt x="95" y="1"/>
                    </a:moveTo>
                    <a:cubicBezTo>
                      <a:pt x="0" y="1"/>
                      <a:pt x="268" y="1303"/>
                      <a:pt x="305" y="1429"/>
                    </a:cubicBezTo>
                    <a:cubicBezTo>
                      <a:pt x="467" y="1969"/>
                      <a:pt x="756" y="2373"/>
                      <a:pt x="1196" y="2722"/>
                    </a:cubicBezTo>
                    <a:cubicBezTo>
                      <a:pt x="1611" y="3051"/>
                      <a:pt x="2064" y="3251"/>
                      <a:pt x="2596" y="3274"/>
                    </a:cubicBezTo>
                    <a:cubicBezTo>
                      <a:pt x="2852" y="3287"/>
                      <a:pt x="3109" y="3295"/>
                      <a:pt x="3366" y="3298"/>
                    </a:cubicBezTo>
                    <a:cubicBezTo>
                      <a:pt x="3513" y="3299"/>
                      <a:pt x="3659" y="3308"/>
                      <a:pt x="3806" y="3309"/>
                    </a:cubicBezTo>
                    <a:cubicBezTo>
                      <a:pt x="3807" y="3309"/>
                      <a:pt x="3808" y="3309"/>
                      <a:pt x="3809" y="3309"/>
                    </a:cubicBezTo>
                    <a:cubicBezTo>
                      <a:pt x="3882" y="3309"/>
                      <a:pt x="4013" y="3285"/>
                      <a:pt x="4092" y="3285"/>
                    </a:cubicBezTo>
                    <a:cubicBezTo>
                      <a:pt x="4106" y="3285"/>
                      <a:pt x="4119" y="3285"/>
                      <a:pt x="4129" y="3287"/>
                    </a:cubicBezTo>
                    <a:lnTo>
                      <a:pt x="4129" y="3287"/>
                    </a:lnTo>
                    <a:cubicBezTo>
                      <a:pt x="3913" y="3243"/>
                      <a:pt x="3684" y="3233"/>
                      <a:pt x="3454" y="3233"/>
                    </a:cubicBezTo>
                    <a:cubicBezTo>
                      <a:pt x="3266" y="3233"/>
                      <a:pt x="3077" y="3240"/>
                      <a:pt x="2892" y="3240"/>
                    </a:cubicBezTo>
                    <a:cubicBezTo>
                      <a:pt x="2809" y="3240"/>
                      <a:pt x="2727" y="3238"/>
                      <a:pt x="2647" y="3235"/>
                    </a:cubicBezTo>
                    <a:cubicBezTo>
                      <a:pt x="2126" y="3208"/>
                      <a:pt x="1670" y="3031"/>
                      <a:pt x="1258" y="2711"/>
                    </a:cubicBezTo>
                    <a:cubicBezTo>
                      <a:pt x="863" y="2403"/>
                      <a:pt x="563" y="2040"/>
                      <a:pt x="401" y="1563"/>
                    </a:cubicBezTo>
                    <a:cubicBezTo>
                      <a:pt x="355" y="1424"/>
                      <a:pt x="78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lnTo>
                      <a:pt x="96" y="1"/>
                    </a:lnTo>
                    <a:cubicBezTo>
                      <a:pt x="95" y="1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114"/>
              <p:cNvSpPr/>
              <p:nvPr/>
            </p:nvSpPr>
            <p:spPr>
              <a:xfrm>
                <a:off x="1501075" y="1966600"/>
                <a:ext cx="11900" cy="117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" extrusionOk="0">
                    <a:moveTo>
                      <a:pt x="179" y="1"/>
                    </a:moveTo>
                    <a:cubicBezTo>
                      <a:pt x="125" y="1"/>
                      <a:pt x="75" y="6"/>
                      <a:pt x="37" y="16"/>
                    </a:cubicBezTo>
                    <a:cubicBezTo>
                      <a:pt x="1" y="29"/>
                      <a:pt x="475" y="47"/>
                      <a:pt x="476" y="47"/>
                    </a:cubicBezTo>
                    <a:cubicBezTo>
                      <a:pt x="405" y="20"/>
                      <a:pt x="285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114"/>
              <p:cNvSpPr/>
              <p:nvPr/>
            </p:nvSpPr>
            <p:spPr>
              <a:xfrm>
                <a:off x="1501600" y="1970625"/>
                <a:ext cx="1195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75" extrusionOk="0">
                    <a:moveTo>
                      <a:pt x="478" y="46"/>
                    </a:moveTo>
                    <a:cubicBezTo>
                      <a:pt x="478" y="46"/>
                      <a:pt x="478" y="46"/>
                      <a:pt x="478" y="46"/>
                    </a:cubicBezTo>
                    <a:cubicBezTo>
                      <a:pt x="478" y="46"/>
                      <a:pt x="478" y="46"/>
                      <a:pt x="478" y="46"/>
                    </a:cubicBezTo>
                    <a:close/>
                    <a:moveTo>
                      <a:pt x="134" y="1"/>
                    </a:moveTo>
                    <a:cubicBezTo>
                      <a:pt x="60" y="1"/>
                      <a:pt x="4" y="8"/>
                      <a:pt x="3" y="29"/>
                    </a:cubicBezTo>
                    <a:cubicBezTo>
                      <a:pt x="1" y="64"/>
                      <a:pt x="67" y="74"/>
                      <a:pt x="150" y="74"/>
                    </a:cubicBezTo>
                    <a:cubicBezTo>
                      <a:pt x="284" y="74"/>
                      <a:pt x="464" y="46"/>
                      <a:pt x="477" y="46"/>
                    </a:cubicBezTo>
                    <a:cubicBezTo>
                      <a:pt x="477" y="46"/>
                      <a:pt x="478" y="46"/>
                      <a:pt x="478" y="46"/>
                    </a:cubicBezTo>
                    <a:lnTo>
                      <a:pt x="478" y="46"/>
                    </a:lnTo>
                    <a:cubicBezTo>
                      <a:pt x="446" y="24"/>
                      <a:pt x="263" y="1"/>
                      <a:pt x="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114"/>
              <p:cNvSpPr/>
              <p:nvPr/>
            </p:nvSpPr>
            <p:spPr>
              <a:xfrm>
                <a:off x="1503050" y="1975325"/>
                <a:ext cx="1065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64" extrusionOk="0">
                    <a:moveTo>
                      <a:pt x="425" y="40"/>
                    </a:moveTo>
                    <a:cubicBezTo>
                      <a:pt x="425" y="40"/>
                      <a:pt x="425" y="40"/>
                      <a:pt x="425" y="40"/>
                    </a:cubicBezTo>
                    <a:cubicBezTo>
                      <a:pt x="425" y="40"/>
                      <a:pt x="425" y="40"/>
                      <a:pt x="425" y="40"/>
                    </a:cubicBezTo>
                    <a:close/>
                    <a:moveTo>
                      <a:pt x="106" y="1"/>
                    </a:moveTo>
                    <a:cubicBezTo>
                      <a:pt x="47" y="1"/>
                      <a:pt x="3" y="7"/>
                      <a:pt x="2" y="24"/>
                    </a:cubicBezTo>
                    <a:cubicBezTo>
                      <a:pt x="1" y="54"/>
                      <a:pt x="56" y="64"/>
                      <a:pt x="127" y="64"/>
                    </a:cubicBezTo>
                    <a:cubicBezTo>
                      <a:pt x="241" y="64"/>
                      <a:pt x="396" y="39"/>
                      <a:pt x="422" y="39"/>
                    </a:cubicBezTo>
                    <a:cubicBezTo>
                      <a:pt x="423" y="39"/>
                      <a:pt x="424" y="39"/>
                      <a:pt x="425" y="40"/>
                    </a:cubicBezTo>
                    <a:lnTo>
                      <a:pt x="425" y="40"/>
                    </a:lnTo>
                    <a:cubicBezTo>
                      <a:pt x="398" y="25"/>
                      <a:pt x="222" y="1"/>
                      <a:pt x="1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114"/>
              <p:cNvSpPr/>
              <p:nvPr/>
            </p:nvSpPr>
            <p:spPr>
              <a:xfrm>
                <a:off x="1503300" y="1979625"/>
                <a:ext cx="1092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4" extrusionOk="0">
                    <a:moveTo>
                      <a:pt x="233" y="1"/>
                    </a:moveTo>
                    <a:cubicBezTo>
                      <a:pt x="118" y="1"/>
                      <a:pt x="1" y="10"/>
                      <a:pt x="9" y="18"/>
                    </a:cubicBezTo>
                    <a:cubicBezTo>
                      <a:pt x="36" y="44"/>
                      <a:pt x="75" y="53"/>
                      <a:pt x="120" y="53"/>
                    </a:cubicBezTo>
                    <a:cubicBezTo>
                      <a:pt x="213" y="53"/>
                      <a:pt x="329" y="14"/>
                      <a:pt x="397" y="14"/>
                    </a:cubicBezTo>
                    <a:cubicBezTo>
                      <a:pt x="413" y="14"/>
                      <a:pt x="426" y="17"/>
                      <a:pt x="436" y="22"/>
                    </a:cubicBezTo>
                    <a:cubicBezTo>
                      <a:pt x="407" y="6"/>
                      <a:pt x="321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114"/>
              <p:cNvSpPr/>
              <p:nvPr/>
            </p:nvSpPr>
            <p:spPr>
              <a:xfrm>
                <a:off x="1503900" y="1982675"/>
                <a:ext cx="108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5" extrusionOk="0">
                    <a:moveTo>
                      <a:pt x="103" y="0"/>
                    </a:moveTo>
                    <a:cubicBezTo>
                      <a:pt x="45" y="0"/>
                      <a:pt x="3" y="8"/>
                      <a:pt x="2" y="29"/>
                    </a:cubicBezTo>
                    <a:cubicBezTo>
                      <a:pt x="1" y="64"/>
                      <a:pt x="50" y="75"/>
                      <a:pt x="115" y="75"/>
                    </a:cubicBezTo>
                    <a:cubicBezTo>
                      <a:pt x="222" y="75"/>
                      <a:pt x="372" y="46"/>
                      <a:pt x="419" y="46"/>
                    </a:cubicBezTo>
                    <a:cubicBezTo>
                      <a:pt x="425" y="46"/>
                      <a:pt x="430" y="46"/>
                      <a:pt x="432" y="48"/>
                    </a:cubicBezTo>
                    <a:cubicBezTo>
                      <a:pt x="406" y="33"/>
                      <a:pt x="221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114"/>
              <p:cNvSpPr/>
              <p:nvPr/>
            </p:nvSpPr>
            <p:spPr>
              <a:xfrm>
                <a:off x="1504750" y="1986850"/>
                <a:ext cx="1105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7" extrusionOk="0">
                    <a:moveTo>
                      <a:pt x="122" y="1"/>
                    </a:moveTo>
                    <a:cubicBezTo>
                      <a:pt x="55" y="1"/>
                      <a:pt x="4" y="9"/>
                      <a:pt x="3" y="30"/>
                    </a:cubicBezTo>
                    <a:cubicBezTo>
                      <a:pt x="0" y="65"/>
                      <a:pt x="55" y="76"/>
                      <a:pt x="127" y="76"/>
                    </a:cubicBezTo>
                    <a:cubicBezTo>
                      <a:pt x="242" y="76"/>
                      <a:pt x="399" y="49"/>
                      <a:pt x="435" y="49"/>
                    </a:cubicBezTo>
                    <a:cubicBezTo>
                      <a:pt x="439" y="49"/>
                      <a:pt x="441" y="49"/>
                      <a:pt x="442" y="50"/>
                    </a:cubicBezTo>
                    <a:cubicBezTo>
                      <a:pt x="415" y="27"/>
                      <a:pt x="242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114"/>
              <p:cNvSpPr/>
              <p:nvPr/>
            </p:nvSpPr>
            <p:spPr>
              <a:xfrm>
                <a:off x="1505850" y="1991075"/>
                <a:ext cx="1177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471" h="81" extrusionOk="0">
                    <a:moveTo>
                      <a:pt x="131" y="1"/>
                    </a:moveTo>
                    <a:cubicBezTo>
                      <a:pt x="59" y="1"/>
                      <a:pt x="3" y="8"/>
                      <a:pt x="3" y="31"/>
                    </a:cubicBezTo>
                    <a:cubicBezTo>
                      <a:pt x="1" y="68"/>
                      <a:pt x="65" y="81"/>
                      <a:pt x="145" y="81"/>
                    </a:cubicBezTo>
                    <a:cubicBezTo>
                      <a:pt x="285" y="81"/>
                      <a:pt x="471" y="42"/>
                      <a:pt x="437" y="31"/>
                    </a:cubicBezTo>
                    <a:cubicBezTo>
                      <a:pt x="415" y="22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114"/>
              <p:cNvSpPr/>
              <p:nvPr/>
            </p:nvSpPr>
            <p:spPr>
              <a:xfrm>
                <a:off x="1505000" y="1995225"/>
                <a:ext cx="134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7" extrusionOk="0">
                    <a:moveTo>
                      <a:pt x="204" y="0"/>
                    </a:moveTo>
                    <a:cubicBezTo>
                      <a:pt x="137" y="0"/>
                      <a:pt x="78" y="7"/>
                      <a:pt x="50" y="22"/>
                    </a:cubicBezTo>
                    <a:cubicBezTo>
                      <a:pt x="0" y="48"/>
                      <a:pt x="286" y="77"/>
                      <a:pt x="438" y="77"/>
                    </a:cubicBezTo>
                    <a:cubicBezTo>
                      <a:pt x="499" y="77"/>
                      <a:pt x="539" y="72"/>
                      <a:pt x="525" y="61"/>
                    </a:cubicBezTo>
                    <a:cubicBezTo>
                      <a:pt x="481" y="23"/>
                      <a:pt x="328" y="0"/>
                      <a:pt x="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114"/>
              <p:cNvSpPr/>
              <p:nvPr/>
            </p:nvSpPr>
            <p:spPr>
              <a:xfrm>
                <a:off x="1507725" y="1999875"/>
                <a:ext cx="12650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78" extrusionOk="0">
                    <a:moveTo>
                      <a:pt x="148" y="1"/>
                    </a:moveTo>
                    <a:cubicBezTo>
                      <a:pt x="89" y="1"/>
                      <a:pt x="41" y="3"/>
                      <a:pt x="27" y="9"/>
                    </a:cubicBezTo>
                    <a:cubicBezTo>
                      <a:pt x="1" y="18"/>
                      <a:pt x="268" y="78"/>
                      <a:pt x="414" y="78"/>
                    </a:cubicBezTo>
                    <a:cubicBezTo>
                      <a:pt x="468" y="78"/>
                      <a:pt x="505" y="70"/>
                      <a:pt x="506" y="48"/>
                    </a:cubicBezTo>
                    <a:lnTo>
                      <a:pt x="506" y="48"/>
                    </a:lnTo>
                    <a:cubicBezTo>
                      <a:pt x="506" y="48"/>
                      <a:pt x="506" y="47"/>
                      <a:pt x="506" y="47"/>
                    </a:cubicBezTo>
                    <a:lnTo>
                      <a:pt x="506" y="47"/>
                    </a:lnTo>
                    <a:cubicBezTo>
                      <a:pt x="505" y="46"/>
                      <a:pt x="505" y="46"/>
                      <a:pt x="505" y="46"/>
                    </a:cubicBezTo>
                    <a:cubicBezTo>
                      <a:pt x="505" y="34"/>
                      <a:pt x="496" y="30"/>
                      <a:pt x="485" y="30"/>
                    </a:cubicBezTo>
                    <a:cubicBezTo>
                      <a:pt x="484" y="30"/>
                      <a:pt x="482" y="30"/>
                      <a:pt x="480" y="30"/>
                    </a:cubicBezTo>
                    <a:lnTo>
                      <a:pt x="480" y="30"/>
                    </a:lnTo>
                    <a:cubicBezTo>
                      <a:pt x="419" y="10"/>
                      <a:pt x="261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114"/>
              <p:cNvSpPr/>
              <p:nvPr/>
            </p:nvSpPr>
            <p:spPr>
              <a:xfrm>
                <a:off x="1508350" y="2003875"/>
                <a:ext cx="137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2" extrusionOk="0">
                    <a:moveTo>
                      <a:pt x="131" y="0"/>
                    </a:moveTo>
                    <a:cubicBezTo>
                      <a:pt x="89" y="0"/>
                      <a:pt x="53" y="2"/>
                      <a:pt x="30" y="5"/>
                    </a:cubicBezTo>
                    <a:lnTo>
                      <a:pt x="30" y="5"/>
                    </a:lnTo>
                    <a:cubicBezTo>
                      <a:pt x="29" y="5"/>
                      <a:pt x="28" y="4"/>
                      <a:pt x="27" y="4"/>
                    </a:cubicBezTo>
                    <a:cubicBezTo>
                      <a:pt x="24" y="3"/>
                      <a:pt x="22" y="2"/>
                      <a:pt x="19" y="2"/>
                    </a:cubicBezTo>
                    <a:cubicBezTo>
                      <a:pt x="13" y="2"/>
                      <a:pt x="8" y="5"/>
                      <a:pt x="2" y="12"/>
                    </a:cubicBezTo>
                    <a:cubicBezTo>
                      <a:pt x="1" y="17"/>
                      <a:pt x="2" y="21"/>
                      <a:pt x="4" y="24"/>
                    </a:cubicBezTo>
                    <a:lnTo>
                      <a:pt x="4" y="24"/>
                    </a:lnTo>
                    <a:cubicBezTo>
                      <a:pt x="7" y="30"/>
                      <a:pt x="10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lnTo>
                      <a:pt x="14" y="32"/>
                    </a:lnTo>
                    <a:cubicBezTo>
                      <a:pt x="41" y="47"/>
                      <a:pt x="111" y="52"/>
                      <a:pt x="192" y="52"/>
                    </a:cubicBezTo>
                    <a:cubicBezTo>
                      <a:pt x="351" y="52"/>
                      <a:pt x="551" y="32"/>
                      <a:pt x="542" y="29"/>
                    </a:cubicBezTo>
                    <a:cubicBezTo>
                      <a:pt x="508" y="18"/>
                      <a:pt x="280" y="0"/>
                      <a:pt x="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114"/>
              <p:cNvSpPr/>
              <p:nvPr/>
            </p:nvSpPr>
            <p:spPr>
              <a:xfrm>
                <a:off x="1627500" y="1953400"/>
                <a:ext cx="139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5" extrusionOk="0">
                    <a:moveTo>
                      <a:pt x="23" y="1"/>
                    </a:moveTo>
                    <a:cubicBezTo>
                      <a:pt x="18" y="1"/>
                      <a:pt x="14" y="4"/>
                      <a:pt x="10" y="14"/>
                    </a:cubicBezTo>
                    <a:cubicBezTo>
                      <a:pt x="1" y="45"/>
                      <a:pt x="93" y="54"/>
                      <a:pt x="204" y="54"/>
                    </a:cubicBezTo>
                    <a:cubicBezTo>
                      <a:pt x="362" y="54"/>
                      <a:pt x="559" y="35"/>
                      <a:pt x="551" y="33"/>
                    </a:cubicBezTo>
                    <a:cubicBezTo>
                      <a:pt x="516" y="21"/>
                      <a:pt x="286" y="3"/>
                      <a:pt x="138" y="3"/>
                    </a:cubicBezTo>
                    <a:cubicBezTo>
                      <a:pt x="94" y="3"/>
                      <a:pt x="57" y="4"/>
                      <a:pt x="34" y="8"/>
                    </a:cubicBezTo>
                    <a:lnTo>
                      <a:pt x="34" y="8"/>
                    </a:lnTo>
                    <a:cubicBezTo>
                      <a:pt x="31" y="4"/>
                      <a:pt x="27" y="1"/>
                      <a:pt x="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114"/>
              <p:cNvSpPr/>
              <p:nvPr/>
            </p:nvSpPr>
            <p:spPr>
              <a:xfrm>
                <a:off x="1510725" y="2008250"/>
                <a:ext cx="136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5" extrusionOk="0">
                    <a:moveTo>
                      <a:pt x="59" y="1"/>
                    </a:moveTo>
                    <a:cubicBezTo>
                      <a:pt x="47" y="1"/>
                      <a:pt x="33" y="6"/>
                      <a:pt x="22" y="13"/>
                    </a:cubicBezTo>
                    <a:lnTo>
                      <a:pt x="22" y="13"/>
                    </a:lnTo>
                    <a:cubicBezTo>
                      <a:pt x="20" y="13"/>
                      <a:pt x="18" y="13"/>
                      <a:pt x="16" y="13"/>
                    </a:cubicBezTo>
                    <a:cubicBezTo>
                      <a:pt x="16" y="12"/>
                      <a:pt x="15" y="12"/>
                      <a:pt x="15" y="12"/>
                    </a:cubicBezTo>
                    <a:cubicBezTo>
                      <a:pt x="3" y="12"/>
                      <a:pt x="1" y="19"/>
                      <a:pt x="6" y="26"/>
                    </a:cubicBezTo>
                    <a:lnTo>
                      <a:pt x="6" y="26"/>
                    </a:lnTo>
                    <a:cubicBezTo>
                      <a:pt x="0" y="34"/>
                      <a:pt x="1" y="40"/>
                      <a:pt x="14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7" y="41"/>
                      <a:pt x="18" y="41"/>
                      <a:pt x="19" y="40"/>
                    </a:cubicBezTo>
                    <a:lnTo>
                      <a:pt x="19" y="40"/>
                    </a:lnTo>
                    <a:cubicBezTo>
                      <a:pt x="28" y="47"/>
                      <a:pt x="39" y="53"/>
                      <a:pt x="49" y="56"/>
                    </a:cubicBezTo>
                    <a:lnTo>
                      <a:pt x="49" y="56"/>
                    </a:lnTo>
                    <a:cubicBezTo>
                      <a:pt x="75" y="69"/>
                      <a:pt x="122" y="74"/>
                      <a:pt x="178" y="74"/>
                    </a:cubicBezTo>
                    <a:cubicBezTo>
                      <a:pt x="323" y="74"/>
                      <a:pt x="525" y="41"/>
                      <a:pt x="545" y="41"/>
                    </a:cubicBezTo>
                    <a:cubicBezTo>
                      <a:pt x="546" y="41"/>
                      <a:pt x="547" y="41"/>
                      <a:pt x="547" y="41"/>
                    </a:cubicBezTo>
                    <a:cubicBezTo>
                      <a:pt x="516" y="27"/>
                      <a:pt x="305" y="3"/>
                      <a:pt x="162" y="3"/>
                    </a:cubicBezTo>
                    <a:cubicBezTo>
                      <a:pt x="129" y="3"/>
                      <a:pt x="98" y="4"/>
                      <a:pt x="76" y="8"/>
                    </a:cubicBezTo>
                    <a:lnTo>
                      <a:pt x="76" y="8"/>
                    </a:lnTo>
                    <a:cubicBezTo>
                      <a:pt x="72" y="3"/>
                      <a:pt x="66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114"/>
              <p:cNvSpPr/>
              <p:nvPr/>
            </p:nvSpPr>
            <p:spPr>
              <a:xfrm>
                <a:off x="1512050" y="2012150"/>
                <a:ext cx="157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75" extrusionOk="0">
                    <a:moveTo>
                      <a:pt x="147" y="0"/>
                    </a:moveTo>
                    <a:cubicBezTo>
                      <a:pt x="64" y="0"/>
                      <a:pt x="3" y="7"/>
                      <a:pt x="2" y="27"/>
                    </a:cubicBezTo>
                    <a:cubicBezTo>
                      <a:pt x="1" y="63"/>
                      <a:pt x="90" y="74"/>
                      <a:pt x="201" y="74"/>
                    </a:cubicBezTo>
                    <a:cubicBezTo>
                      <a:pt x="384" y="74"/>
                      <a:pt x="629" y="43"/>
                      <a:pt x="624" y="42"/>
                    </a:cubicBezTo>
                    <a:cubicBezTo>
                      <a:pt x="580" y="30"/>
                      <a:pt x="316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114"/>
              <p:cNvSpPr/>
              <p:nvPr/>
            </p:nvSpPr>
            <p:spPr>
              <a:xfrm>
                <a:off x="1514400" y="2016025"/>
                <a:ext cx="15100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78" extrusionOk="0">
                    <a:moveTo>
                      <a:pt x="239" y="1"/>
                    </a:moveTo>
                    <a:cubicBezTo>
                      <a:pt x="114" y="1"/>
                      <a:pt x="4" y="10"/>
                      <a:pt x="2" y="35"/>
                    </a:cubicBezTo>
                    <a:cubicBezTo>
                      <a:pt x="0" y="67"/>
                      <a:pt x="60" y="78"/>
                      <a:pt x="141" y="78"/>
                    </a:cubicBezTo>
                    <a:cubicBezTo>
                      <a:pt x="315" y="78"/>
                      <a:pt x="592" y="29"/>
                      <a:pt x="603" y="29"/>
                    </a:cubicBezTo>
                    <a:cubicBezTo>
                      <a:pt x="603" y="29"/>
                      <a:pt x="603" y="29"/>
                      <a:pt x="603" y="29"/>
                    </a:cubicBezTo>
                    <a:cubicBezTo>
                      <a:pt x="569" y="14"/>
                      <a:pt x="393" y="1"/>
                      <a:pt x="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114"/>
              <p:cNvSpPr/>
              <p:nvPr/>
            </p:nvSpPr>
            <p:spPr>
              <a:xfrm>
                <a:off x="1517300" y="2020025"/>
                <a:ext cx="15975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82" extrusionOk="0">
                    <a:moveTo>
                      <a:pt x="638" y="44"/>
                    </a:moveTo>
                    <a:lnTo>
                      <a:pt x="638" y="44"/>
                    </a:lnTo>
                    <a:cubicBezTo>
                      <a:pt x="638" y="44"/>
                      <a:pt x="638" y="44"/>
                      <a:pt x="638" y="44"/>
                    </a:cubicBezTo>
                    <a:cubicBezTo>
                      <a:pt x="638" y="44"/>
                      <a:pt x="638" y="44"/>
                      <a:pt x="638" y="44"/>
                    </a:cubicBezTo>
                    <a:close/>
                    <a:moveTo>
                      <a:pt x="282" y="0"/>
                    </a:moveTo>
                    <a:cubicBezTo>
                      <a:pt x="137" y="0"/>
                      <a:pt x="4" y="12"/>
                      <a:pt x="3" y="31"/>
                    </a:cubicBezTo>
                    <a:cubicBezTo>
                      <a:pt x="1" y="69"/>
                      <a:pt x="66" y="81"/>
                      <a:pt x="155" y="81"/>
                    </a:cubicBezTo>
                    <a:cubicBezTo>
                      <a:pt x="316" y="81"/>
                      <a:pt x="557" y="41"/>
                      <a:pt x="622" y="41"/>
                    </a:cubicBezTo>
                    <a:cubicBezTo>
                      <a:pt x="631" y="41"/>
                      <a:pt x="637" y="42"/>
                      <a:pt x="638" y="44"/>
                    </a:cubicBezTo>
                    <a:lnTo>
                      <a:pt x="638" y="44"/>
                    </a:lnTo>
                    <a:cubicBezTo>
                      <a:pt x="607" y="13"/>
                      <a:pt x="438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114"/>
              <p:cNvSpPr/>
              <p:nvPr/>
            </p:nvSpPr>
            <p:spPr>
              <a:xfrm>
                <a:off x="1519875" y="2023050"/>
                <a:ext cx="1707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83" h="81" extrusionOk="0">
                    <a:moveTo>
                      <a:pt x="682" y="63"/>
                    </a:moveTo>
                    <a:cubicBezTo>
                      <a:pt x="682" y="63"/>
                      <a:pt x="682" y="63"/>
                      <a:pt x="682" y="63"/>
                    </a:cubicBezTo>
                    <a:cubicBezTo>
                      <a:pt x="682" y="63"/>
                      <a:pt x="682" y="63"/>
                      <a:pt x="682" y="63"/>
                    </a:cubicBezTo>
                    <a:close/>
                    <a:moveTo>
                      <a:pt x="138" y="0"/>
                    </a:moveTo>
                    <a:cubicBezTo>
                      <a:pt x="59" y="0"/>
                      <a:pt x="4" y="6"/>
                      <a:pt x="3" y="22"/>
                    </a:cubicBezTo>
                    <a:cubicBezTo>
                      <a:pt x="0" y="68"/>
                      <a:pt x="119" y="81"/>
                      <a:pt x="257" y="81"/>
                    </a:cubicBezTo>
                    <a:cubicBezTo>
                      <a:pt x="425" y="81"/>
                      <a:pt x="621" y="62"/>
                      <a:pt x="671" y="62"/>
                    </a:cubicBezTo>
                    <a:cubicBezTo>
                      <a:pt x="677" y="62"/>
                      <a:pt x="681" y="63"/>
                      <a:pt x="682" y="63"/>
                    </a:cubicBezTo>
                    <a:lnTo>
                      <a:pt x="682" y="63"/>
                    </a:lnTo>
                    <a:cubicBezTo>
                      <a:pt x="639" y="35"/>
                      <a:pt x="323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114"/>
              <p:cNvSpPr/>
              <p:nvPr/>
            </p:nvSpPr>
            <p:spPr>
              <a:xfrm>
                <a:off x="1523625" y="2026850"/>
                <a:ext cx="200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4" extrusionOk="0">
                    <a:moveTo>
                      <a:pt x="25" y="0"/>
                    </a:moveTo>
                    <a:cubicBezTo>
                      <a:pt x="24" y="3"/>
                      <a:pt x="25" y="6"/>
                      <a:pt x="25" y="8"/>
                    </a:cubicBezTo>
                    <a:lnTo>
                      <a:pt x="25" y="8"/>
                    </a:lnTo>
                    <a:cubicBezTo>
                      <a:pt x="10" y="11"/>
                      <a:pt x="2" y="15"/>
                      <a:pt x="2" y="20"/>
                    </a:cubicBezTo>
                    <a:cubicBezTo>
                      <a:pt x="1" y="42"/>
                      <a:pt x="39" y="50"/>
                      <a:pt x="80" y="52"/>
                    </a:cubicBezTo>
                    <a:lnTo>
                      <a:pt x="80" y="52"/>
                    </a:lnTo>
                    <a:cubicBezTo>
                      <a:pt x="158" y="75"/>
                      <a:pt x="298" y="65"/>
                      <a:pt x="353" y="70"/>
                    </a:cubicBezTo>
                    <a:cubicBezTo>
                      <a:pt x="426" y="75"/>
                      <a:pt x="500" y="80"/>
                      <a:pt x="575" y="83"/>
                    </a:cubicBezTo>
                    <a:cubicBezTo>
                      <a:pt x="488" y="79"/>
                      <a:pt x="800" y="53"/>
                      <a:pt x="686" y="42"/>
                    </a:cubicBezTo>
                    <a:cubicBezTo>
                      <a:pt x="637" y="38"/>
                      <a:pt x="295" y="3"/>
                      <a:pt x="114" y="3"/>
                    </a:cubicBezTo>
                    <a:cubicBezTo>
                      <a:pt x="94" y="3"/>
                      <a:pt x="77" y="3"/>
                      <a:pt x="61" y="4"/>
                    </a:cubicBezTo>
                    <a:lnTo>
                      <a:pt x="61" y="4"/>
                    </a:lnTo>
                    <a:cubicBezTo>
                      <a:pt x="42" y="2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114"/>
              <p:cNvSpPr/>
              <p:nvPr/>
            </p:nvSpPr>
            <p:spPr>
              <a:xfrm>
                <a:off x="1528025" y="2030500"/>
                <a:ext cx="18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5" extrusionOk="0">
                    <a:moveTo>
                      <a:pt x="742" y="54"/>
                    </a:moveTo>
                    <a:cubicBezTo>
                      <a:pt x="742" y="54"/>
                      <a:pt x="742" y="54"/>
                      <a:pt x="742" y="54"/>
                    </a:cubicBezTo>
                    <a:cubicBezTo>
                      <a:pt x="742" y="54"/>
                      <a:pt x="742" y="54"/>
                      <a:pt x="742" y="54"/>
                    </a:cubicBezTo>
                    <a:close/>
                    <a:moveTo>
                      <a:pt x="175" y="0"/>
                    </a:moveTo>
                    <a:cubicBezTo>
                      <a:pt x="76" y="0"/>
                      <a:pt x="4" y="7"/>
                      <a:pt x="3" y="24"/>
                    </a:cubicBezTo>
                    <a:cubicBezTo>
                      <a:pt x="1" y="63"/>
                      <a:pt x="102" y="75"/>
                      <a:pt x="231" y="75"/>
                    </a:cubicBezTo>
                    <a:cubicBezTo>
                      <a:pt x="413" y="75"/>
                      <a:pt x="649" y="52"/>
                      <a:pt x="721" y="52"/>
                    </a:cubicBezTo>
                    <a:cubicBezTo>
                      <a:pt x="732" y="52"/>
                      <a:pt x="739" y="52"/>
                      <a:pt x="742" y="54"/>
                    </a:cubicBezTo>
                    <a:lnTo>
                      <a:pt x="742" y="54"/>
                    </a:lnTo>
                    <a:cubicBezTo>
                      <a:pt x="695" y="29"/>
                      <a:pt x="378" y="0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114"/>
              <p:cNvSpPr/>
              <p:nvPr/>
            </p:nvSpPr>
            <p:spPr>
              <a:xfrm>
                <a:off x="1533800" y="2034150"/>
                <a:ext cx="19050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8" extrusionOk="0">
                    <a:moveTo>
                      <a:pt x="184" y="1"/>
                    </a:moveTo>
                    <a:cubicBezTo>
                      <a:pt x="80" y="1"/>
                      <a:pt x="4" y="8"/>
                      <a:pt x="2" y="27"/>
                    </a:cubicBezTo>
                    <a:cubicBezTo>
                      <a:pt x="0" y="66"/>
                      <a:pt x="110" y="77"/>
                      <a:pt x="246" y="77"/>
                    </a:cubicBezTo>
                    <a:cubicBezTo>
                      <a:pt x="451" y="77"/>
                      <a:pt x="718" y="51"/>
                      <a:pt x="757" y="51"/>
                    </a:cubicBezTo>
                    <a:cubicBezTo>
                      <a:pt x="759" y="51"/>
                      <a:pt x="761" y="51"/>
                      <a:pt x="762" y="51"/>
                    </a:cubicBezTo>
                    <a:cubicBezTo>
                      <a:pt x="715" y="30"/>
                      <a:pt x="394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114"/>
              <p:cNvSpPr/>
              <p:nvPr/>
            </p:nvSpPr>
            <p:spPr>
              <a:xfrm>
                <a:off x="1536725" y="2037525"/>
                <a:ext cx="262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79" extrusionOk="0">
                    <a:moveTo>
                      <a:pt x="73" y="0"/>
                    </a:moveTo>
                    <a:cubicBezTo>
                      <a:pt x="73" y="3"/>
                      <a:pt x="73" y="6"/>
                      <a:pt x="73" y="8"/>
                    </a:cubicBezTo>
                    <a:lnTo>
                      <a:pt x="73" y="8"/>
                    </a:lnTo>
                    <a:cubicBezTo>
                      <a:pt x="0" y="16"/>
                      <a:pt x="58" y="43"/>
                      <a:pt x="129" y="57"/>
                    </a:cubicBezTo>
                    <a:lnTo>
                      <a:pt x="129" y="57"/>
                    </a:lnTo>
                    <a:cubicBezTo>
                      <a:pt x="178" y="74"/>
                      <a:pt x="253" y="79"/>
                      <a:pt x="329" y="79"/>
                    </a:cubicBezTo>
                    <a:cubicBezTo>
                      <a:pt x="417" y="79"/>
                      <a:pt x="506" y="72"/>
                      <a:pt x="553" y="72"/>
                    </a:cubicBezTo>
                    <a:cubicBezTo>
                      <a:pt x="556" y="72"/>
                      <a:pt x="559" y="72"/>
                      <a:pt x="562" y="73"/>
                    </a:cubicBezTo>
                    <a:cubicBezTo>
                      <a:pt x="644" y="74"/>
                      <a:pt x="726" y="77"/>
                      <a:pt x="807" y="78"/>
                    </a:cubicBezTo>
                    <a:cubicBezTo>
                      <a:pt x="701" y="76"/>
                      <a:pt x="1048" y="45"/>
                      <a:pt x="932" y="39"/>
                    </a:cubicBezTo>
                    <a:cubicBezTo>
                      <a:pt x="687" y="23"/>
                      <a:pt x="441" y="18"/>
                      <a:pt x="195" y="8"/>
                    </a:cubicBezTo>
                    <a:cubicBezTo>
                      <a:pt x="182" y="7"/>
                      <a:pt x="169" y="6"/>
                      <a:pt x="158" y="6"/>
                    </a:cubicBezTo>
                    <a:lnTo>
                      <a:pt x="158" y="6"/>
                    </a:lnTo>
                    <a:cubicBezTo>
                      <a:pt x="119" y="2"/>
                      <a:pt x="82" y="1"/>
                      <a:pt x="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114"/>
              <p:cNvSpPr/>
              <p:nvPr/>
            </p:nvSpPr>
            <p:spPr>
              <a:xfrm>
                <a:off x="1543575" y="2040500"/>
                <a:ext cx="2365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3" extrusionOk="0">
                    <a:moveTo>
                      <a:pt x="261" y="1"/>
                    </a:moveTo>
                    <a:cubicBezTo>
                      <a:pt x="115" y="1"/>
                      <a:pt x="3" y="8"/>
                      <a:pt x="3" y="27"/>
                    </a:cubicBezTo>
                    <a:cubicBezTo>
                      <a:pt x="1" y="61"/>
                      <a:pt x="109" y="72"/>
                      <a:pt x="253" y="72"/>
                    </a:cubicBezTo>
                    <a:cubicBezTo>
                      <a:pt x="499" y="72"/>
                      <a:pt x="848" y="41"/>
                      <a:pt x="929" y="41"/>
                    </a:cubicBezTo>
                    <a:cubicBezTo>
                      <a:pt x="937" y="41"/>
                      <a:pt x="943" y="41"/>
                      <a:pt x="945" y="42"/>
                    </a:cubicBezTo>
                    <a:cubicBezTo>
                      <a:pt x="883" y="23"/>
                      <a:pt x="518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114"/>
              <p:cNvSpPr/>
              <p:nvPr/>
            </p:nvSpPr>
            <p:spPr>
              <a:xfrm>
                <a:off x="1549550" y="2042925"/>
                <a:ext cx="2730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71" extrusionOk="0">
                    <a:moveTo>
                      <a:pt x="1090" y="39"/>
                    </a:moveTo>
                    <a:lnTo>
                      <a:pt x="1090" y="39"/>
                    </a:lnTo>
                    <a:cubicBezTo>
                      <a:pt x="1091" y="39"/>
                      <a:pt x="1091" y="39"/>
                      <a:pt x="1091" y="39"/>
                    </a:cubicBezTo>
                    <a:cubicBezTo>
                      <a:pt x="1091" y="39"/>
                      <a:pt x="1091" y="39"/>
                      <a:pt x="1090" y="39"/>
                    </a:cubicBezTo>
                    <a:close/>
                    <a:moveTo>
                      <a:pt x="362" y="1"/>
                    </a:moveTo>
                    <a:cubicBezTo>
                      <a:pt x="163" y="1"/>
                      <a:pt x="3" y="8"/>
                      <a:pt x="2" y="25"/>
                    </a:cubicBezTo>
                    <a:cubicBezTo>
                      <a:pt x="1" y="59"/>
                      <a:pt x="108" y="70"/>
                      <a:pt x="255" y="70"/>
                    </a:cubicBezTo>
                    <a:cubicBezTo>
                      <a:pt x="518" y="70"/>
                      <a:pt x="909" y="36"/>
                      <a:pt x="1045" y="36"/>
                    </a:cubicBezTo>
                    <a:cubicBezTo>
                      <a:pt x="1068" y="36"/>
                      <a:pt x="1083" y="37"/>
                      <a:pt x="1090" y="39"/>
                    </a:cubicBezTo>
                    <a:lnTo>
                      <a:pt x="1090" y="39"/>
                    </a:lnTo>
                    <a:cubicBezTo>
                      <a:pt x="1024" y="16"/>
                      <a:pt x="652" y="1"/>
                      <a:pt x="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114"/>
              <p:cNvSpPr/>
              <p:nvPr/>
            </p:nvSpPr>
            <p:spPr>
              <a:xfrm>
                <a:off x="1586375" y="1953600"/>
                <a:ext cx="43000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2522" extrusionOk="0">
                    <a:moveTo>
                      <a:pt x="1" y="2490"/>
                    </a:moveTo>
                    <a:lnTo>
                      <a:pt x="1" y="2490"/>
                    </a:lnTo>
                    <a:cubicBezTo>
                      <a:pt x="1" y="2490"/>
                      <a:pt x="1" y="2490"/>
                      <a:pt x="1" y="2490"/>
                    </a:cubicBezTo>
                    <a:lnTo>
                      <a:pt x="1" y="2490"/>
                    </a:lnTo>
                    <a:cubicBezTo>
                      <a:pt x="1" y="2490"/>
                      <a:pt x="1" y="2490"/>
                      <a:pt x="1" y="2490"/>
                    </a:cubicBezTo>
                    <a:close/>
                    <a:moveTo>
                      <a:pt x="1678" y="1"/>
                    </a:moveTo>
                    <a:cubicBezTo>
                      <a:pt x="1677" y="1"/>
                      <a:pt x="1576" y="819"/>
                      <a:pt x="1560" y="898"/>
                    </a:cubicBezTo>
                    <a:cubicBezTo>
                      <a:pt x="1499" y="1200"/>
                      <a:pt x="1406" y="1504"/>
                      <a:pt x="1243" y="1766"/>
                    </a:cubicBezTo>
                    <a:cubicBezTo>
                      <a:pt x="1103" y="1992"/>
                      <a:pt x="914" y="2192"/>
                      <a:pt x="682" y="2324"/>
                    </a:cubicBezTo>
                    <a:cubicBezTo>
                      <a:pt x="539" y="2407"/>
                      <a:pt x="237" y="2498"/>
                      <a:pt x="70" y="2498"/>
                    </a:cubicBezTo>
                    <a:cubicBezTo>
                      <a:pt x="43" y="2498"/>
                      <a:pt x="20" y="2495"/>
                      <a:pt x="1" y="2490"/>
                    </a:cubicBezTo>
                    <a:lnTo>
                      <a:pt x="1" y="2490"/>
                    </a:lnTo>
                    <a:cubicBezTo>
                      <a:pt x="77" y="2512"/>
                      <a:pt x="153" y="2522"/>
                      <a:pt x="228" y="2522"/>
                    </a:cubicBezTo>
                    <a:cubicBezTo>
                      <a:pt x="716" y="2522"/>
                      <a:pt x="1150" y="2089"/>
                      <a:pt x="1359" y="1685"/>
                    </a:cubicBezTo>
                    <a:cubicBezTo>
                      <a:pt x="1490" y="1430"/>
                      <a:pt x="1567" y="1152"/>
                      <a:pt x="1615" y="869"/>
                    </a:cubicBezTo>
                    <a:cubicBezTo>
                      <a:pt x="1627" y="792"/>
                      <a:pt x="1719" y="4"/>
                      <a:pt x="16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114"/>
              <p:cNvSpPr/>
              <p:nvPr/>
            </p:nvSpPr>
            <p:spPr>
              <a:xfrm>
                <a:off x="1628325" y="1956800"/>
                <a:ext cx="129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4" extrusionOk="0">
                    <a:moveTo>
                      <a:pt x="166" y="0"/>
                    </a:moveTo>
                    <a:cubicBezTo>
                      <a:pt x="74" y="0"/>
                      <a:pt x="0" y="12"/>
                      <a:pt x="7" y="49"/>
                    </a:cubicBezTo>
                    <a:cubicBezTo>
                      <a:pt x="9" y="59"/>
                      <a:pt x="53" y="63"/>
                      <a:pt x="113" y="63"/>
                    </a:cubicBezTo>
                    <a:cubicBezTo>
                      <a:pt x="264" y="63"/>
                      <a:pt x="519" y="39"/>
                      <a:pt x="502" y="34"/>
                    </a:cubicBezTo>
                    <a:cubicBezTo>
                      <a:pt x="469" y="24"/>
                      <a:pt x="298" y="0"/>
                      <a:pt x="1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114"/>
              <p:cNvSpPr/>
              <p:nvPr/>
            </p:nvSpPr>
            <p:spPr>
              <a:xfrm>
                <a:off x="1627975" y="1960700"/>
                <a:ext cx="124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70" extrusionOk="0">
                    <a:moveTo>
                      <a:pt x="496" y="25"/>
                    </a:moveTo>
                    <a:lnTo>
                      <a:pt x="496" y="25"/>
                    </a:lnTo>
                    <a:cubicBezTo>
                      <a:pt x="496" y="25"/>
                      <a:pt x="496" y="25"/>
                      <a:pt x="496" y="25"/>
                    </a:cubicBezTo>
                    <a:cubicBezTo>
                      <a:pt x="496" y="25"/>
                      <a:pt x="496" y="25"/>
                      <a:pt x="496" y="25"/>
                    </a:cubicBezTo>
                    <a:close/>
                    <a:moveTo>
                      <a:pt x="185" y="0"/>
                    </a:moveTo>
                    <a:cubicBezTo>
                      <a:pt x="87" y="0"/>
                      <a:pt x="3" y="8"/>
                      <a:pt x="2" y="30"/>
                    </a:cubicBezTo>
                    <a:cubicBezTo>
                      <a:pt x="1" y="60"/>
                      <a:pt x="44" y="70"/>
                      <a:pt x="105" y="70"/>
                    </a:cubicBezTo>
                    <a:cubicBezTo>
                      <a:pt x="236" y="70"/>
                      <a:pt x="449" y="24"/>
                      <a:pt x="490" y="24"/>
                    </a:cubicBezTo>
                    <a:cubicBezTo>
                      <a:pt x="493" y="24"/>
                      <a:pt x="495" y="24"/>
                      <a:pt x="496" y="25"/>
                    </a:cubicBezTo>
                    <a:lnTo>
                      <a:pt x="496" y="25"/>
                    </a:lnTo>
                    <a:cubicBezTo>
                      <a:pt x="470" y="14"/>
                      <a:pt x="314" y="0"/>
                      <a:pt x="1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114"/>
              <p:cNvSpPr/>
              <p:nvPr/>
            </p:nvSpPr>
            <p:spPr>
              <a:xfrm>
                <a:off x="1626850" y="1964600"/>
                <a:ext cx="1285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69" extrusionOk="0">
                    <a:moveTo>
                      <a:pt x="142" y="0"/>
                    </a:moveTo>
                    <a:cubicBezTo>
                      <a:pt x="61" y="0"/>
                      <a:pt x="0" y="10"/>
                      <a:pt x="7" y="41"/>
                    </a:cubicBezTo>
                    <a:cubicBezTo>
                      <a:pt x="12" y="61"/>
                      <a:pt x="65" y="68"/>
                      <a:pt x="135" y="68"/>
                    </a:cubicBezTo>
                    <a:cubicBezTo>
                      <a:pt x="285" y="68"/>
                      <a:pt x="514" y="35"/>
                      <a:pt x="499" y="33"/>
                    </a:cubicBezTo>
                    <a:cubicBezTo>
                      <a:pt x="470" y="28"/>
                      <a:pt x="278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114"/>
              <p:cNvSpPr/>
              <p:nvPr/>
            </p:nvSpPr>
            <p:spPr>
              <a:xfrm>
                <a:off x="1625100" y="1968025"/>
                <a:ext cx="1335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0" extrusionOk="0">
                    <a:moveTo>
                      <a:pt x="209" y="0"/>
                    </a:moveTo>
                    <a:cubicBezTo>
                      <a:pt x="209" y="0"/>
                      <a:pt x="209" y="0"/>
                      <a:pt x="209" y="0"/>
                    </a:cubicBezTo>
                    <a:lnTo>
                      <a:pt x="209" y="0"/>
                    </a:lnTo>
                    <a:cubicBezTo>
                      <a:pt x="209" y="0"/>
                      <a:pt x="209" y="0"/>
                      <a:pt x="209" y="0"/>
                    </a:cubicBezTo>
                    <a:close/>
                    <a:moveTo>
                      <a:pt x="533" y="46"/>
                    </a:moveTo>
                    <a:lnTo>
                      <a:pt x="533" y="46"/>
                    </a:lnTo>
                    <a:cubicBezTo>
                      <a:pt x="533" y="46"/>
                      <a:pt x="533" y="46"/>
                      <a:pt x="533" y="47"/>
                    </a:cubicBezTo>
                    <a:cubicBezTo>
                      <a:pt x="533" y="46"/>
                      <a:pt x="533" y="46"/>
                      <a:pt x="533" y="46"/>
                    </a:cubicBezTo>
                    <a:close/>
                    <a:moveTo>
                      <a:pt x="209" y="0"/>
                    </a:moveTo>
                    <a:cubicBezTo>
                      <a:pt x="213" y="1"/>
                      <a:pt x="0" y="43"/>
                      <a:pt x="98" y="49"/>
                    </a:cubicBezTo>
                    <a:cubicBezTo>
                      <a:pt x="115" y="50"/>
                      <a:pt x="139" y="50"/>
                      <a:pt x="167" y="50"/>
                    </a:cubicBezTo>
                    <a:cubicBezTo>
                      <a:pt x="269" y="50"/>
                      <a:pt x="426" y="45"/>
                      <a:pt x="497" y="45"/>
                    </a:cubicBezTo>
                    <a:cubicBezTo>
                      <a:pt x="516" y="45"/>
                      <a:pt x="529" y="46"/>
                      <a:pt x="533" y="46"/>
                    </a:cubicBezTo>
                    <a:lnTo>
                      <a:pt x="533" y="46"/>
                    </a:lnTo>
                    <a:cubicBezTo>
                      <a:pt x="427" y="19"/>
                      <a:pt x="318" y="9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114"/>
              <p:cNvSpPr/>
              <p:nvPr/>
            </p:nvSpPr>
            <p:spPr>
              <a:xfrm>
                <a:off x="1626225" y="1973050"/>
                <a:ext cx="11650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61" extrusionOk="0">
                    <a:moveTo>
                      <a:pt x="465" y="28"/>
                    </a:moveTo>
                    <a:lnTo>
                      <a:pt x="465" y="28"/>
                    </a:lnTo>
                    <a:cubicBezTo>
                      <a:pt x="465" y="28"/>
                      <a:pt x="465" y="28"/>
                      <a:pt x="465" y="28"/>
                    </a:cubicBezTo>
                    <a:cubicBezTo>
                      <a:pt x="465" y="28"/>
                      <a:pt x="465" y="28"/>
                      <a:pt x="465" y="28"/>
                    </a:cubicBezTo>
                    <a:close/>
                    <a:moveTo>
                      <a:pt x="252" y="0"/>
                    </a:moveTo>
                    <a:cubicBezTo>
                      <a:pt x="128" y="0"/>
                      <a:pt x="1" y="13"/>
                      <a:pt x="9" y="23"/>
                    </a:cubicBezTo>
                    <a:cubicBezTo>
                      <a:pt x="33" y="51"/>
                      <a:pt x="75" y="61"/>
                      <a:pt x="124" y="61"/>
                    </a:cubicBezTo>
                    <a:cubicBezTo>
                      <a:pt x="226" y="61"/>
                      <a:pt x="360" y="20"/>
                      <a:pt x="428" y="20"/>
                    </a:cubicBezTo>
                    <a:cubicBezTo>
                      <a:pt x="444" y="20"/>
                      <a:pt x="457" y="22"/>
                      <a:pt x="465" y="28"/>
                    </a:cubicBezTo>
                    <a:lnTo>
                      <a:pt x="465" y="28"/>
                    </a:lnTo>
                    <a:cubicBezTo>
                      <a:pt x="437" y="7"/>
                      <a:pt x="346" y="0"/>
                      <a:pt x="2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114"/>
              <p:cNvSpPr/>
              <p:nvPr/>
            </p:nvSpPr>
            <p:spPr>
              <a:xfrm>
                <a:off x="1625650" y="1976325"/>
                <a:ext cx="1195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73" extrusionOk="0">
                    <a:moveTo>
                      <a:pt x="199" y="1"/>
                    </a:moveTo>
                    <a:cubicBezTo>
                      <a:pt x="95" y="1"/>
                      <a:pt x="0" y="11"/>
                      <a:pt x="7" y="47"/>
                    </a:cubicBezTo>
                    <a:cubicBezTo>
                      <a:pt x="10" y="66"/>
                      <a:pt x="45" y="73"/>
                      <a:pt x="93" y="73"/>
                    </a:cubicBezTo>
                    <a:cubicBezTo>
                      <a:pt x="230" y="73"/>
                      <a:pt x="478" y="18"/>
                      <a:pt x="460" y="15"/>
                    </a:cubicBezTo>
                    <a:cubicBezTo>
                      <a:pt x="440" y="13"/>
                      <a:pt x="313" y="1"/>
                      <a:pt x="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114"/>
              <p:cNvSpPr/>
              <p:nvPr/>
            </p:nvSpPr>
            <p:spPr>
              <a:xfrm>
                <a:off x="1625175" y="1979850"/>
                <a:ext cx="115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77" extrusionOk="0">
                    <a:moveTo>
                      <a:pt x="462" y="41"/>
                    </a:moveTo>
                    <a:cubicBezTo>
                      <a:pt x="462" y="41"/>
                      <a:pt x="462" y="41"/>
                      <a:pt x="462" y="41"/>
                    </a:cubicBezTo>
                    <a:cubicBezTo>
                      <a:pt x="462" y="41"/>
                      <a:pt x="462" y="41"/>
                      <a:pt x="462" y="41"/>
                    </a:cubicBezTo>
                    <a:close/>
                    <a:moveTo>
                      <a:pt x="107" y="0"/>
                    </a:moveTo>
                    <a:cubicBezTo>
                      <a:pt x="47" y="0"/>
                      <a:pt x="3" y="8"/>
                      <a:pt x="2" y="30"/>
                    </a:cubicBezTo>
                    <a:cubicBezTo>
                      <a:pt x="1" y="65"/>
                      <a:pt x="60" y="76"/>
                      <a:pt x="136" y="76"/>
                    </a:cubicBezTo>
                    <a:cubicBezTo>
                      <a:pt x="270" y="76"/>
                      <a:pt x="457" y="41"/>
                      <a:pt x="462" y="41"/>
                    </a:cubicBezTo>
                    <a:cubicBezTo>
                      <a:pt x="462" y="41"/>
                      <a:pt x="462" y="41"/>
                      <a:pt x="462" y="41"/>
                    </a:cubicBezTo>
                    <a:lnTo>
                      <a:pt x="462" y="41"/>
                    </a:lnTo>
                    <a:cubicBezTo>
                      <a:pt x="430" y="33"/>
                      <a:pt x="233" y="0"/>
                      <a:pt x="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114"/>
              <p:cNvSpPr/>
              <p:nvPr/>
            </p:nvSpPr>
            <p:spPr>
              <a:xfrm>
                <a:off x="1623700" y="1983850"/>
                <a:ext cx="10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8" extrusionOk="0">
                    <a:moveTo>
                      <a:pt x="147" y="0"/>
                    </a:moveTo>
                    <a:cubicBezTo>
                      <a:pt x="65" y="0"/>
                      <a:pt x="0" y="5"/>
                      <a:pt x="11" y="21"/>
                    </a:cubicBezTo>
                    <a:cubicBezTo>
                      <a:pt x="33" y="48"/>
                      <a:pt x="80" y="57"/>
                      <a:pt x="135" y="57"/>
                    </a:cubicBezTo>
                    <a:cubicBezTo>
                      <a:pt x="252" y="57"/>
                      <a:pt x="405" y="15"/>
                      <a:pt x="428" y="15"/>
                    </a:cubicBezTo>
                    <a:cubicBezTo>
                      <a:pt x="429" y="15"/>
                      <a:pt x="429" y="15"/>
                      <a:pt x="430" y="15"/>
                    </a:cubicBezTo>
                    <a:cubicBezTo>
                      <a:pt x="407" y="10"/>
                      <a:pt x="261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114"/>
              <p:cNvSpPr/>
              <p:nvPr/>
            </p:nvSpPr>
            <p:spPr>
              <a:xfrm>
                <a:off x="1622600" y="1987200"/>
                <a:ext cx="1162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73" extrusionOk="0">
                    <a:moveTo>
                      <a:pt x="464" y="36"/>
                    </a:moveTo>
                    <a:cubicBezTo>
                      <a:pt x="464" y="37"/>
                      <a:pt x="464" y="37"/>
                      <a:pt x="464" y="37"/>
                    </a:cubicBezTo>
                    <a:cubicBezTo>
                      <a:pt x="464" y="37"/>
                      <a:pt x="464" y="37"/>
                      <a:pt x="464" y="36"/>
                    </a:cubicBezTo>
                    <a:close/>
                    <a:moveTo>
                      <a:pt x="148" y="1"/>
                    </a:moveTo>
                    <a:cubicBezTo>
                      <a:pt x="64" y="1"/>
                      <a:pt x="0" y="14"/>
                      <a:pt x="16" y="55"/>
                    </a:cubicBezTo>
                    <a:cubicBezTo>
                      <a:pt x="20" y="68"/>
                      <a:pt x="50" y="72"/>
                      <a:pt x="92" y="72"/>
                    </a:cubicBezTo>
                    <a:cubicBezTo>
                      <a:pt x="210" y="72"/>
                      <a:pt x="426" y="36"/>
                      <a:pt x="460" y="36"/>
                    </a:cubicBezTo>
                    <a:cubicBezTo>
                      <a:pt x="462" y="36"/>
                      <a:pt x="463" y="36"/>
                      <a:pt x="464" y="36"/>
                    </a:cubicBezTo>
                    <a:lnTo>
                      <a:pt x="464" y="36"/>
                    </a:lnTo>
                    <a:cubicBezTo>
                      <a:pt x="439" y="29"/>
                      <a:pt x="272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114"/>
              <p:cNvSpPr/>
              <p:nvPr/>
            </p:nvSpPr>
            <p:spPr>
              <a:xfrm>
                <a:off x="1621950" y="1990825"/>
                <a:ext cx="11225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3" extrusionOk="0">
                    <a:moveTo>
                      <a:pt x="86" y="0"/>
                    </a:moveTo>
                    <a:cubicBezTo>
                      <a:pt x="37" y="0"/>
                      <a:pt x="2" y="5"/>
                      <a:pt x="2" y="20"/>
                    </a:cubicBezTo>
                    <a:cubicBezTo>
                      <a:pt x="1" y="45"/>
                      <a:pt x="64" y="52"/>
                      <a:pt x="143" y="52"/>
                    </a:cubicBezTo>
                    <a:cubicBezTo>
                      <a:pt x="268" y="52"/>
                      <a:pt x="433" y="33"/>
                      <a:pt x="448" y="33"/>
                    </a:cubicBezTo>
                    <a:cubicBezTo>
                      <a:pt x="448" y="33"/>
                      <a:pt x="448" y="33"/>
                      <a:pt x="448" y="33"/>
                    </a:cubicBezTo>
                    <a:cubicBezTo>
                      <a:pt x="418" y="31"/>
                      <a:pt x="206" y="0"/>
                      <a:pt x="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114"/>
              <p:cNvSpPr/>
              <p:nvPr/>
            </p:nvSpPr>
            <p:spPr>
              <a:xfrm>
                <a:off x="1619600" y="1993900"/>
                <a:ext cx="119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60" extrusionOk="0">
                    <a:moveTo>
                      <a:pt x="115" y="0"/>
                    </a:moveTo>
                    <a:cubicBezTo>
                      <a:pt x="51" y="0"/>
                      <a:pt x="3" y="6"/>
                      <a:pt x="2" y="20"/>
                    </a:cubicBezTo>
                    <a:cubicBezTo>
                      <a:pt x="1" y="50"/>
                      <a:pt x="71" y="60"/>
                      <a:pt x="157" y="60"/>
                    </a:cubicBezTo>
                    <a:cubicBezTo>
                      <a:pt x="296" y="60"/>
                      <a:pt x="476" y="34"/>
                      <a:pt x="455" y="29"/>
                    </a:cubicBezTo>
                    <a:cubicBezTo>
                      <a:pt x="424" y="20"/>
                      <a:pt x="239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114"/>
              <p:cNvSpPr/>
              <p:nvPr/>
            </p:nvSpPr>
            <p:spPr>
              <a:xfrm>
                <a:off x="1618275" y="1997575"/>
                <a:ext cx="1110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65" extrusionOk="0">
                    <a:moveTo>
                      <a:pt x="443" y="41"/>
                    </a:moveTo>
                    <a:cubicBezTo>
                      <a:pt x="443" y="41"/>
                      <a:pt x="443" y="41"/>
                      <a:pt x="443" y="41"/>
                    </a:cubicBezTo>
                    <a:cubicBezTo>
                      <a:pt x="443" y="41"/>
                      <a:pt x="443" y="41"/>
                      <a:pt x="443" y="41"/>
                    </a:cubicBezTo>
                    <a:close/>
                    <a:moveTo>
                      <a:pt x="106" y="1"/>
                    </a:moveTo>
                    <a:cubicBezTo>
                      <a:pt x="46" y="1"/>
                      <a:pt x="3" y="7"/>
                      <a:pt x="2" y="24"/>
                    </a:cubicBezTo>
                    <a:cubicBezTo>
                      <a:pt x="0" y="55"/>
                      <a:pt x="53" y="65"/>
                      <a:pt x="122" y="65"/>
                    </a:cubicBezTo>
                    <a:cubicBezTo>
                      <a:pt x="234" y="65"/>
                      <a:pt x="390" y="40"/>
                      <a:pt x="433" y="40"/>
                    </a:cubicBezTo>
                    <a:cubicBezTo>
                      <a:pt x="438" y="40"/>
                      <a:pt x="442" y="40"/>
                      <a:pt x="443" y="41"/>
                    </a:cubicBezTo>
                    <a:lnTo>
                      <a:pt x="443" y="41"/>
                    </a:lnTo>
                    <a:cubicBezTo>
                      <a:pt x="412" y="26"/>
                      <a:pt x="227" y="1"/>
                      <a:pt x="1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114"/>
              <p:cNvSpPr/>
              <p:nvPr/>
            </p:nvSpPr>
            <p:spPr>
              <a:xfrm>
                <a:off x="1615325" y="2000300"/>
                <a:ext cx="135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8" extrusionOk="0">
                    <a:moveTo>
                      <a:pt x="185" y="1"/>
                    </a:moveTo>
                    <a:cubicBezTo>
                      <a:pt x="141" y="1"/>
                      <a:pt x="97" y="3"/>
                      <a:pt x="53" y="10"/>
                    </a:cubicBezTo>
                    <a:cubicBezTo>
                      <a:pt x="0" y="16"/>
                      <a:pt x="264" y="58"/>
                      <a:pt x="257" y="58"/>
                    </a:cubicBezTo>
                    <a:cubicBezTo>
                      <a:pt x="285" y="58"/>
                      <a:pt x="543" y="24"/>
                      <a:pt x="468" y="19"/>
                    </a:cubicBezTo>
                    <a:cubicBezTo>
                      <a:pt x="374" y="12"/>
                      <a:pt x="279" y="1"/>
                      <a:pt x="1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114"/>
              <p:cNvSpPr/>
              <p:nvPr/>
            </p:nvSpPr>
            <p:spPr>
              <a:xfrm>
                <a:off x="1613500" y="2003300"/>
                <a:ext cx="1365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9" extrusionOk="0">
                    <a:moveTo>
                      <a:pt x="146" y="1"/>
                    </a:moveTo>
                    <a:cubicBezTo>
                      <a:pt x="97" y="1"/>
                      <a:pt x="48" y="4"/>
                      <a:pt x="0" y="14"/>
                    </a:cubicBezTo>
                    <a:cubicBezTo>
                      <a:pt x="0" y="14"/>
                      <a:pt x="230" y="68"/>
                      <a:pt x="279" y="69"/>
                    </a:cubicBezTo>
                    <a:cubicBezTo>
                      <a:pt x="301" y="68"/>
                      <a:pt x="545" y="31"/>
                      <a:pt x="469" y="26"/>
                    </a:cubicBezTo>
                    <a:cubicBezTo>
                      <a:pt x="363" y="19"/>
                      <a:pt x="254" y="1"/>
                      <a:pt x="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114"/>
              <p:cNvSpPr/>
              <p:nvPr/>
            </p:nvSpPr>
            <p:spPr>
              <a:xfrm>
                <a:off x="1610850" y="2006450"/>
                <a:ext cx="11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62" extrusionOk="0">
                    <a:moveTo>
                      <a:pt x="448" y="39"/>
                    </a:moveTo>
                    <a:cubicBezTo>
                      <a:pt x="448" y="39"/>
                      <a:pt x="449" y="39"/>
                      <a:pt x="449" y="39"/>
                    </a:cubicBezTo>
                    <a:cubicBezTo>
                      <a:pt x="449" y="39"/>
                      <a:pt x="448" y="39"/>
                      <a:pt x="448" y="39"/>
                    </a:cubicBezTo>
                    <a:close/>
                    <a:moveTo>
                      <a:pt x="90" y="0"/>
                    </a:moveTo>
                    <a:cubicBezTo>
                      <a:pt x="39" y="0"/>
                      <a:pt x="3" y="7"/>
                      <a:pt x="2" y="25"/>
                    </a:cubicBezTo>
                    <a:cubicBezTo>
                      <a:pt x="1" y="53"/>
                      <a:pt x="61" y="62"/>
                      <a:pt x="137" y="62"/>
                    </a:cubicBezTo>
                    <a:cubicBezTo>
                      <a:pt x="260" y="62"/>
                      <a:pt x="425" y="39"/>
                      <a:pt x="447" y="39"/>
                    </a:cubicBezTo>
                    <a:cubicBezTo>
                      <a:pt x="447" y="39"/>
                      <a:pt x="448" y="39"/>
                      <a:pt x="448" y="39"/>
                    </a:cubicBezTo>
                    <a:lnTo>
                      <a:pt x="448" y="39"/>
                    </a:lnTo>
                    <a:cubicBezTo>
                      <a:pt x="415" y="36"/>
                      <a:pt x="210" y="0"/>
                      <a:pt x="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114"/>
              <p:cNvSpPr/>
              <p:nvPr/>
            </p:nvSpPr>
            <p:spPr>
              <a:xfrm>
                <a:off x="1608325" y="2009550"/>
                <a:ext cx="98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75" extrusionOk="0">
                    <a:moveTo>
                      <a:pt x="34" y="0"/>
                    </a:moveTo>
                    <a:cubicBezTo>
                      <a:pt x="2" y="0"/>
                      <a:pt x="0" y="51"/>
                      <a:pt x="34" y="53"/>
                    </a:cubicBezTo>
                    <a:cubicBezTo>
                      <a:pt x="86" y="56"/>
                      <a:pt x="181" y="75"/>
                      <a:pt x="262" y="75"/>
                    </a:cubicBezTo>
                    <a:cubicBezTo>
                      <a:pt x="306" y="75"/>
                      <a:pt x="345" y="69"/>
                      <a:pt x="372" y="53"/>
                    </a:cubicBezTo>
                    <a:cubicBezTo>
                      <a:pt x="392" y="41"/>
                      <a:pt x="384" y="36"/>
                      <a:pt x="372" y="36"/>
                    </a:cubicBezTo>
                    <a:cubicBezTo>
                      <a:pt x="358" y="36"/>
                      <a:pt x="337" y="43"/>
                      <a:pt x="356" y="50"/>
                    </a:cubicBezTo>
                    <a:cubicBezTo>
                      <a:pt x="349" y="48"/>
                      <a:pt x="131" y="5"/>
                      <a:pt x="36" y="0"/>
                    </a:cubicBezTo>
                    <a:cubicBezTo>
                      <a:pt x="35" y="0"/>
                      <a:pt x="35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114"/>
              <p:cNvSpPr/>
              <p:nvPr/>
            </p:nvSpPr>
            <p:spPr>
              <a:xfrm>
                <a:off x="1603600" y="2011650"/>
                <a:ext cx="11125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82" extrusionOk="0">
                    <a:moveTo>
                      <a:pt x="444" y="46"/>
                    </a:moveTo>
                    <a:cubicBezTo>
                      <a:pt x="444" y="46"/>
                      <a:pt x="444" y="46"/>
                      <a:pt x="444" y="46"/>
                    </a:cubicBezTo>
                    <a:cubicBezTo>
                      <a:pt x="444" y="46"/>
                      <a:pt x="444" y="46"/>
                      <a:pt x="444" y="46"/>
                    </a:cubicBezTo>
                    <a:close/>
                    <a:moveTo>
                      <a:pt x="119" y="1"/>
                    </a:moveTo>
                    <a:cubicBezTo>
                      <a:pt x="53" y="1"/>
                      <a:pt x="4" y="9"/>
                      <a:pt x="3" y="31"/>
                    </a:cubicBezTo>
                    <a:cubicBezTo>
                      <a:pt x="1" y="69"/>
                      <a:pt x="53" y="81"/>
                      <a:pt x="121" y="81"/>
                    </a:cubicBezTo>
                    <a:cubicBezTo>
                      <a:pt x="239" y="81"/>
                      <a:pt x="406" y="46"/>
                      <a:pt x="439" y="46"/>
                    </a:cubicBezTo>
                    <a:cubicBezTo>
                      <a:pt x="442" y="46"/>
                      <a:pt x="443" y="46"/>
                      <a:pt x="444" y="46"/>
                    </a:cubicBezTo>
                    <a:lnTo>
                      <a:pt x="444" y="46"/>
                    </a:lnTo>
                    <a:cubicBezTo>
                      <a:pt x="414" y="27"/>
                      <a:pt x="240" y="1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114"/>
              <p:cNvSpPr/>
              <p:nvPr/>
            </p:nvSpPr>
            <p:spPr>
              <a:xfrm>
                <a:off x="1598200" y="2013450"/>
                <a:ext cx="10525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3" extrusionOk="0">
                    <a:moveTo>
                      <a:pt x="150" y="1"/>
                    </a:moveTo>
                    <a:cubicBezTo>
                      <a:pt x="114" y="1"/>
                      <a:pt x="80" y="6"/>
                      <a:pt x="52" y="19"/>
                    </a:cubicBezTo>
                    <a:cubicBezTo>
                      <a:pt x="0" y="45"/>
                      <a:pt x="192" y="53"/>
                      <a:pt x="315" y="53"/>
                    </a:cubicBezTo>
                    <a:cubicBezTo>
                      <a:pt x="376" y="53"/>
                      <a:pt x="421" y="51"/>
                      <a:pt x="412" y="49"/>
                    </a:cubicBezTo>
                    <a:cubicBezTo>
                      <a:pt x="344" y="33"/>
                      <a:pt x="240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114"/>
              <p:cNvSpPr/>
              <p:nvPr/>
            </p:nvSpPr>
            <p:spPr>
              <a:xfrm>
                <a:off x="1510250" y="1935075"/>
                <a:ext cx="181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5" extrusionOk="0">
                    <a:moveTo>
                      <a:pt x="724" y="54"/>
                    </a:moveTo>
                    <a:lnTo>
                      <a:pt x="724" y="54"/>
                    </a:lnTo>
                    <a:cubicBezTo>
                      <a:pt x="724" y="54"/>
                      <a:pt x="724" y="54"/>
                      <a:pt x="724" y="54"/>
                    </a:cubicBezTo>
                    <a:cubicBezTo>
                      <a:pt x="724" y="54"/>
                      <a:pt x="724" y="54"/>
                      <a:pt x="724" y="54"/>
                    </a:cubicBezTo>
                    <a:close/>
                    <a:moveTo>
                      <a:pt x="179" y="1"/>
                    </a:moveTo>
                    <a:cubicBezTo>
                      <a:pt x="78" y="1"/>
                      <a:pt x="4" y="7"/>
                      <a:pt x="3" y="23"/>
                    </a:cubicBezTo>
                    <a:cubicBezTo>
                      <a:pt x="1" y="63"/>
                      <a:pt x="90" y="75"/>
                      <a:pt x="207" y="75"/>
                    </a:cubicBezTo>
                    <a:cubicBezTo>
                      <a:pt x="376" y="75"/>
                      <a:pt x="602" y="50"/>
                      <a:pt x="689" y="50"/>
                    </a:cubicBezTo>
                    <a:cubicBezTo>
                      <a:pt x="707" y="50"/>
                      <a:pt x="720" y="51"/>
                      <a:pt x="724" y="54"/>
                    </a:cubicBezTo>
                    <a:lnTo>
                      <a:pt x="724" y="54"/>
                    </a:lnTo>
                    <a:cubicBezTo>
                      <a:pt x="678" y="26"/>
                      <a:pt x="378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114"/>
              <p:cNvSpPr/>
              <p:nvPr/>
            </p:nvSpPr>
            <p:spPr>
              <a:xfrm>
                <a:off x="1509875" y="1937725"/>
                <a:ext cx="1615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3" extrusionOk="0">
                    <a:moveTo>
                      <a:pt x="149" y="0"/>
                    </a:moveTo>
                    <a:cubicBezTo>
                      <a:pt x="65" y="0"/>
                      <a:pt x="3" y="7"/>
                      <a:pt x="2" y="24"/>
                    </a:cubicBezTo>
                    <a:cubicBezTo>
                      <a:pt x="0" y="61"/>
                      <a:pt x="101" y="73"/>
                      <a:pt x="222" y="73"/>
                    </a:cubicBezTo>
                    <a:cubicBezTo>
                      <a:pt x="409" y="73"/>
                      <a:pt x="645" y="45"/>
                      <a:pt x="628" y="39"/>
                    </a:cubicBezTo>
                    <a:cubicBezTo>
                      <a:pt x="591" y="27"/>
                      <a:pt x="323" y="0"/>
                      <a:pt x="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114"/>
              <p:cNvSpPr/>
              <p:nvPr/>
            </p:nvSpPr>
            <p:spPr>
              <a:xfrm>
                <a:off x="1506325" y="1940450"/>
                <a:ext cx="184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85" extrusionOk="0">
                    <a:moveTo>
                      <a:pt x="175" y="0"/>
                    </a:moveTo>
                    <a:cubicBezTo>
                      <a:pt x="77" y="0"/>
                      <a:pt x="4" y="8"/>
                      <a:pt x="4" y="28"/>
                    </a:cubicBezTo>
                    <a:cubicBezTo>
                      <a:pt x="0" y="84"/>
                      <a:pt x="385" y="77"/>
                      <a:pt x="435" y="81"/>
                    </a:cubicBezTo>
                    <a:cubicBezTo>
                      <a:pt x="437" y="81"/>
                      <a:pt x="441" y="82"/>
                      <a:pt x="448" y="82"/>
                    </a:cubicBezTo>
                    <a:cubicBezTo>
                      <a:pt x="509" y="82"/>
                      <a:pt x="735" y="63"/>
                      <a:pt x="689" y="45"/>
                    </a:cubicBezTo>
                    <a:cubicBezTo>
                      <a:pt x="639" y="27"/>
                      <a:pt x="361" y="0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114"/>
              <p:cNvSpPr/>
              <p:nvPr/>
            </p:nvSpPr>
            <p:spPr>
              <a:xfrm>
                <a:off x="1504125" y="1943375"/>
                <a:ext cx="171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78" extrusionOk="0">
                    <a:moveTo>
                      <a:pt x="162" y="0"/>
                    </a:moveTo>
                    <a:cubicBezTo>
                      <a:pt x="70" y="0"/>
                      <a:pt x="3" y="7"/>
                      <a:pt x="2" y="26"/>
                    </a:cubicBezTo>
                    <a:cubicBezTo>
                      <a:pt x="0" y="65"/>
                      <a:pt x="102" y="77"/>
                      <a:pt x="227" y="77"/>
                    </a:cubicBezTo>
                    <a:cubicBezTo>
                      <a:pt x="427" y="77"/>
                      <a:pt x="686" y="45"/>
                      <a:pt x="664" y="38"/>
                    </a:cubicBezTo>
                    <a:cubicBezTo>
                      <a:pt x="624" y="27"/>
                      <a:pt x="344" y="0"/>
                      <a:pt x="1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114"/>
              <p:cNvSpPr/>
              <p:nvPr/>
            </p:nvSpPr>
            <p:spPr>
              <a:xfrm>
                <a:off x="1501150" y="1947275"/>
                <a:ext cx="16625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0" extrusionOk="0">
                    <a:moveTo>
                      <a:pt x="665" y="50"/>
                    </a:moveTo>
                    <a:cubicBezTo>
                      <a:pt x="665" y="50"/>
                      <a:pt x="665" y="50"/>
                      <a:pt x="665" y="50"/>
                    </a:cubicBezTo>
                    <a:cubicBezTo>
                      <a:pt x="665" y="50"/>
                      <a:pt x="665" y="50"/>
                      <a:pt x="665" y="50"/>
                    </a:cubicBezTo>
                    <a:close/>
                    <a:moveTo>
                      <a:pt x="164" y="1"/>
                    </a:moveTo>
                    <a:cubicBezTo>
                      <a:pt x="71" y="1"/>
                      <a:pt x="3" y="8"/>
                      <a:pt x="2" y="27"/>
                    </a:cubicBezTo>
                    <a:cubicBezTo>
                      <a:pt x="0" y="67"/>
                      <a:pt x="90" y="79"/>
                      <a:pt x="204" y="79"/>
                    </a:cubicBezTo>
                    <a:cubicBezTo>
                      <a:pt x="381" y="79"/>
                      <a:pt x="618" y="50"/>
                      <a:pt x="659" y="50"/>
                    </a:cubicBezTo>
                    <a:cubicBezTo>
                      <a:pt x="662" y="50"/>
                      <a:pt x="664" y="50"/>
                      <a:pt x="665" y="50"/>
                    </a:cubicBezTo>
                    <a:lnTo>
                      <a:pt x="665" y="50"/>
                    </a:lnTo>
                    <a:cubicBezTo>
                      <a:pt x="621" y="29"/>
                      <a:pt x="3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114"/>
              <p:cNvSpPr/>
              <p:nvPr/>
            </p:nvSpPr>
            <p:spPr>
              <a:xfrm>
                <a:off x="1497750" y="1950950"/>
                <a:ext cx="178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9" extrusionOk="0">
                    <a:moveTo>
                      <a:pt x="199" y="0"/>
                    </a:moveTo>
                    <a:cubicBezTo>
                      <a:pt x="89" y="0"/>
                      <a:pt x="4" y="8"/>
                      <a:pt x="3" y="26"/>
                    </a:cubicBezTo>
                    <a:cubicBezTo>
                      <a:pt x="1" y="67"/>
                      <a:pt x="100" y="79"/>
                      <a:pt x="225" y="79"/>
                    </a:cubicBezTo>
                    <a:cubicBezTo>
                      <a:pt x="405" y="79"/>
                      <a:pt x="638" y="54"/>
                      <a:pt x="698" y="54"/>
                    </a:cubicBezTo>
                    <a:cubicBezTo>
                      <a:pt x="706" y="54"/>
                      <a:pt x="711" y="54"/>
                      <a:pt x="713" y="55"/>
                    </a:cubicBezTo>
                    <a:cubicBezTo>
                      <a:pt x="671" y="24"/>
                      <a:pt x="395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114"/>
              <p:cNvSpPr/>
              <p:nvPr/>
            </p:nvSpPr>
            <p:spPr>
              <a:xfrm>
                <a:off x="1495050" y="1955400"/>
                <a:ext cx="1635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82" extrusionOk="0">
                    <a:moveTo>
                      <a:pt x="170" y="1"/>
                    </a:moveTo>
                    <a:cubicBezTo>
                      <a:pt x="75" y="1"/>
                      <a:pt x="3" y="8"/>
                      <a:pt x="2" y="27"/>
                    </a:cubicBezTo>
                    <a:cubicBezTo>
                      <a:pt x="0" y="68"/>
                      <a:pt x="91" y="81"/>
                      <a:pt x="205" y="81"/>
                    </a:cubicBezTo>
                    <a:cubicBezTo>
                      <a:pt x="396" y="81"/>
                      <a:pt x="653" y="45"/>
                      <a:pt x="654" y="45"/>
                    </a:cubicBezTo>
                    <a:cubicBezTo>
                      <a:pt x="610" y="26"/>
                      <a:pt x="348" y="1"/>
                      <a:pt x="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114"/>
              <p:cNvSpPr/>
              <p:nvPr/>
            </p:nvSpPr>
            <p:spPr>
              <a:xfrm>
                <a:off x="1492175" y="1958975"/>
                <a:ext cx="17850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0" extrusionOk="0">
                    <a:moveTo>
                      <a:pt x="165" y="1"/>
                    </a:moveTo>
                    <a:cubicBezTo>
                      <a:pt x="73" y="1"/>
                      <a:pt x="4" y="9"/>
                      <a:pt x="3" y="31"/>
                    </a:cubicBezTo>
                    <a:cubicBezTo>
                      <a:pt x="1" y="75"/>
                      <a:pt x="163" y="80"/>
                      <a:pt x="261" y="80"/>
                    </a:cubicBezTo>
                    <a:cubicBezTo>
                      <a:pt x="288" y="80"/>
                      <a:pt x="310" y="79"/>
                      <a:pt x="322" y="79"/>
                    </a:cubicBezTo>
                    <a:cubicBezTo>
                      <a:pt x="325" y="79"/>
                      <a:pt x="328" y="79"/>
                      <a:pt x="329" y="79"/>
                    </a:cubicBezTo>
                    <a:cubicBezTo>
                      <a:pt x="332" y="79"/>
                      <a:pt x="335" y="80"/>
                      <a:pt x="340" y="80"/>
                    </a:cubicBezTo>
                    <a:cubicBezTo>
                      <a:pt x="409" y="80"/>
                      <a:pt x="714" y="57"/>
                      <a:pt x="656" y="42"/>
                    </a:cubicBezTo>
                    <a:cubicBezTo>
                      <a:pt x="615" y="30"/>
                      <a:pt x="345" y="1"/>
                      <a:pt x="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114"/>
              <p:cNvSpPr/>
              <p:nvPr/>
            </p:nvSpPr>
            <p:spPr>
              <a:xfrm>
                <a:off x="1528125" y="1823775"/>
                <a:ext cx="1286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3076" extrusionOk="0">
                    <a:moveTo>
                      <a:pt x="2466" y="1"/>
                    </a:moveTo>
                    <a:cubicBezTo>
                      <a:pt x="2424" y="1"/>
                      <a:pt x="2382" y="2"/>
                      <a:pt x="2340" y="3"/>
                    </a:cubicBezTo>
                    <a:cubicBezTo>
                      <a:pt x="1589" y="34"/>
                      <a:pt x="892" y="349"/>
                      <a:pt x="488" y="1002"/>
                    </a:cubicBezTo>
                    <a:cubicBezTo>
                      <a:pt x="307" y="1296"/>
                      <a:pt x="190" y="1624"/>
                      <a:pt x="114" y="1960"/>
                    </a:cubicBezTo>
                    <a:cubicBezTo>
                      <a:pt x="71" y="2152"/>
                      <a:pt x="43" y="2345"/>
                      <a:pt x="22" y="2540"/>
                    </a:cubicBezTo>
                    <a:cubicBezTo>
                      <a:pt x="1" y="2707"/>
                      <a:pt x="48" y="2939"/>
                      <a:pt x="29" y="3074"/>
                    </a:cubicBezTo>
                    <a:lnTo>
                      <a:pt x="29" y="3074"/>
                    </a:lnTo>
                    <a:cubicBezTo>
                      <a:pt x="133" y="2323"/>
                      <a:pt x="139" y="1602"/>
                      <a:pt x="589" y="947"/>
                    </a:cubicBezTo>
                    <a:cubicBezTo>
                      <a:pt x="1024" y="314"/>
                      <a:pt x="1727" y="70"/>
                      <a:pt x="2471" y="64"/>
                    </a:cubicBezTo>
                    <a:cubicBezTo>
                      <a:pt x="2482" y="64"/>
                      <a:pt x="2492" y="64"/>
                      <a:pt x="2503" y="64"/>
                    </a:cubicBezTo>
                    <a:cubicBezTo>
                      <a:pt x="3197" y="64"/>
                      <a:pt x="3907" y="303"/>
                      <a:pt x="4379" y="829"/>
                    </a:cubicBezTo>
                    <a:cubicBezTo>
                      <a:pt x="4609" y="1086"/>
                      <a:pt x="4773" y="1397"/>
                      <a:pt x="4880" y="1724"/>
                    </a:cubicBezTo>
                    <a:cubicBezTo>
                      <a:pt x="4911" y="1821"/>
                      <a:pt x="5069" y="2713"/>
                      <a:pt x="5073" y="2713"/>
                    </a:cubicBezTo>
                    <a:cubicBezTo>
                      <a:pt x="5073" y="2713"/>
                      <a:pt x="5073" y="2713"/>
                      <a:pt x="5074" y="2713"/>
                    </a:cubicBezTo>
                    <a:cubicBezTo>
                      <a:pt x="5146" y="2713"/>
                      <a:pt x="4972" y="1836"/>
                      <a:pt x="4947" y="1754"/>
                    </a:cubicBezTo>
                    <a:cubicBezTo>
                      <a:pt x="4833" y="1388"/>
                      <a:pt x="4648" y="1042"/>
                      <a:pt x="4387" y="759"/>
                    </a:cubicBezTo>
                    <a:cubicBezTo>
                      <a:pt x="3899" y="229"/>
                      <a:pt x="3173" y="1"/>
                      <a:pt x="2466" y="1"/>
                    </a:cubicBezTo>
                    <a:close/>
                    <a:moveTo>
                      <a:pt x="29" y="3074"/>
                    </a:moveTo>
                    <a:lnTo>
                      <a:pt x="29" y="3074"/>
                    </a:lnTo>
                    <a:cubicBezTo>
                      <a:pt x="29" y="3074"/>
                      <a:pt x="29" y="3075"/>
                      <a:pt x="29" y="3076"/>
                    </a:cubicBezTo>
                    <a:cubicBezTo>
                      <a:pt x="29" y="3075"/>
                      <a:pt x="29" y="3074"/>
                      <a:pt x="29" y="3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114"/>
              <p:cNvSpPr/>
              <p:nvPr/>
            </p:nvSpPr>
            <p:spPr>
              <a:xfrm>
                <a:off x="1516000" y="1809600"/>
                <a:ext cx="15477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3712" extrusionOk="0">
                    <a:moveTo>
                      <a:pt x="5018" y="3283"/>
                    </a:moveTo>
                    <a:cubicBezTo>
                      <a:pt x="5018" y="3283"/>
                      <a:pt x="5018" y="3283"/>
                      <a:pt x="5018" y="3283"/>
                    </a:cubicBezTo>
                    <a:lnTo>
                      <a:pt x="5018" y="3283"/>
                    </a:lnTo>
                    <a:cubicBezTo>
                      <a:pt x="5018" y="3283"/>
                      <a:pt x="5018" y="3283"/>
                      <a:pt x="5018" y="3283"/>
                    </a:cubicBezTo>
                    <a:close/>
                    <a:moveTo>
                      <a:pt x="2822" y="1163"/>
                    </a:moveTo>
                    <a:cubicBezTo>
                      <a:pt x="2253" y="1163"/>
                      <a:pt x="1750" y="1429"/>
                      <a:pt x="1462" y="1949"/>
                    </a:cubicBezTo>
                    <a:cubicBezTo>
                      <a:pt x="1308" y="2224"/>
                      <a:pt x="1222" y="2530"/>
                      <a:pt x="1160" y="2836"/>
                    </a:cubicBezTo>
                    <a:cubicBezTo>
                      <a:pt x="1127" y="3008"/>
                      <a:pt x="1100" y="3182"/>
                      <a:pt x="1074" y="3355"/>
                    </a:cubicBezTo>
                    <a:cubicBezTo>
                      <a:pt x="1067" y="3405"/>
                      <a:pt x="1041" y="3616"/>
                      <a:pt x="1037" y="3667"/>
                    </a:cubicBezTo>
                    <a:lnTo>
                      <a:pt x="1037" y="3667"/>
                    </a:lnTo>
                    <a:cubicBezTo>
                      <a:pt x="1051" y="3649"/>
                      <a:pt x="1061" y="3624"/>
                      <a:pt x="1067" y="3591"/>
                    </a:cubicBezTo>
                    <a:cubicBezTo>
                      <a:pt x="1188" y="2858"/>
                      <a:pt x="1269" y="1950"/>
                      <a:pt x="1919" y="1472"/>
                    </a:cubicBezTo>
                    <a:cubicBezTo>
                      <a:pt x="2177" y="1283"/>
                      <a:pt x="2482" y="1202"/>
                      <a:pt x="2794" y="1202"/>
                    </a:cubicBezTo>
                    <a:cubicBezTo>
                      <a:pt x="3215" y="1202"/>
                      <a:pt x="3648" y="1349"/>
                      <a:pt x="3988" y="1573"/>
                    </a:cubicBezTo>
                    <a:cubicBezTo>
                      <a:pt x="4286" y="1770"/>
                      <a:pt x="4546" y="2032"/>
                      <a:pt x="4728" y="2341"/>
                    </a:cubicBezTo>
                    <a:cubicBezTo>
                      <a:pt x="4777" y="2423"/>
                      <a:pt x="5063" y="3283"/>
                      <a:pt x="5018" y="3283"/>
                    </a:cubicBezTo>
                    <a:cubicBezTo>
                      <a:pt x="5018" y="3283"/>
                      <a:pt x="5018" y="3283"/>
                      <a:pt x="5018" y="3283"/>
                    </a:cubicBezTo>
                    <a:lnTo>
                      <a:pt x="5018" y="3283"/>
                    </a:lnTo>
                    <a:cubicBezTo>
                      <a:pt x="5018" y="3283"/>
                      <a:pt x="5019" y="3283"/>
                      <a:pt x="5019" y="3283"/>
                    </a:cubicBezTo>
                    <a:cubicBezTo>
                      <a:pt x="5101" y="3283"/>
                      <a:pt x="4924" y="2650"/>
                      <a:pt x="4901" y="2591"/>
                    </a:cubicBezTo>
                    <a:cubicBezTo>
                      <a:pt x="4803" y="2350"/>
                      <a:pt x="4658" y="2129"/>
                      <a:pt x="4484" y="1938"/>
                    </a:cubicBezTo>
                    <a:cubicBezTo>
                      <a:pt x="4116" y="1534"/>
                      <a:pt x="3604" y="1246"/>
                      <a:pt x="3059" y="1178"/>
                    </a:cubicBezTo>
                    <a:cubicBezTo>
                      <a:pt x="2979" y="1168"/>
                      <a:pt x="2900" y="1163"/>
                      <a:pt x="2822" y="1163"/>
                    </a:cubicBezTo>
                    <a:close/>
                    <a:moveTo>
                      <a:pt x="1037" y="3667"/>
                    </a:moveTo>
                    <a:lnTo>
                      <a:pt x="1037" y="3667"/>
                    </a:lnTo>
                    <a:cubicBezTo>
                      <a:pt x="1034" y="3671"/>
                      <a:pt x="1031" y="3675"/>
                      <a:pt x="1028" y="3678"/>
                    </a:cubicBezTo>
                    <a:lnTo>
                      <a:pt x="1028" y="3678"/>
                    </a:lnTo>
                    <a:cubicBezTo>
                      <a:pt x="1031" y="3678"/>
                      <a:pt x="1034" y="3678"/>
                      <a:pt x="1037" y="3678"/>
                    </a:cubicBezTo>
                    <a:lnTo>
                      <a:pt x="1037" y="3678"/>
                    </a:lnTo>
                    <a:cubicBezTo>
                      <a:pt x="1037" y="3678"/>
                      <a:pt x="1037" y="3674"/>
                      <a:pt x="1037" y="3667"/>
                    </a:cubicBezTo>
                    <a:close/>
                    <a:moveTo>
                      <a:pt x="1037" y="3678"/>
                    </a:moveTo>
                    <a:cubicBezTo>
                      <a:pt x="1037" y="3678"/>
                      <a:pt x="1037" y="3678"/>
                      <a:pt x="1037" y="3678"/>
                    </a:cubicBezTo>
                    <a:cubicBezTo>
                      <a:pt x="1037" y="3678"/>
                      <a:pt x="1037" y="3678"/>
                      <a:pt x="1037" y="3678"/>
                    </a:cubicBezTo>
                    <a:cubicBezTo>
                      <a:pt x="1037" y="3678"/>
                      <a:pt x="1037" y="3678"/>
                      <a:pt x="1037" y="3678"/>
                    </a:cubicBezTo>
                    <a:close/>
                    <a:moveTo>
                      <a:pt x="2753" y="1"/>
                    </a:moveTo>
                    <a:cubicBezTo>
                      <a:pt x="2156" y="1"/>
                      <a:pt x="1601" y="152"/>
                      <a:pt x="1103" y="566"/>
                    </a:cubicBezTo>
                    <a:cubicBezTo>
                      <a:pt x="508" y="1063"/>
                      <a:pt x="159" y="1788"/>
                      <a:pt x="52" y="2548"/>
                    </a:cubicBezTo>
                    <a:cubicBezTo>
                      <a:pt x="36" y="2658"/>
                      <a:pt x="0" y="3694"/>
                      <a:pt x="2" y="3694"/>
                    </a:cubicBezTo>
                    <a:cubicBezTo>
                      <a:pt x="2" y="3694"/>
                      <a:pt x="2" y="3694"/>
                      <a:pt x="2" y="3694"/>
                    </a:cubicBezTo>
                    <a:cubicBezTo>
                      <a:pt x="141" y="3672"/>
                      <a:pt x="281" y="3664"/>
                      <a:pt x="421" y="3664"/>
                    </a:cubicBezTo>
                    <a:cubicBezTo>
                      <a:pt x="499" y="3664"/>
                      <a:pt x="577" y="3667"/>
                      <a:pt x="655" y="3671"/>
                    </a:cubicBezTo>
                    <a:cubicBezTo>
                      <a:pt x="744" y="3676"/>
                      <a:pt x="847" y="3711"/>
                      <a:pt x="928" y="3711"/>
                    </a:cubicBezTo>
                    <a:cubicBezTo>
                      <a:pt x="968" y="3711"/>
                      <a:pt x="1003" y="3703"/>
                      <a:pt x="1028" y="3678"/>
                    </a:cubicBezTo>
                    <a:lnTo>
                      <a:pt x="1028" y="3678"/>
                    </a:lnTo>
                    <a:cubicBezTo>
                      <a:pt x="867" y="3674"/>
                      <a:pt x="706" y="3648"/>
                      <a:pt x="546" y="3643"/>
                    </a:cubicBezTo>
                    <a:cubicBezTo>
                      <a:pt x="544" y="3642"/>
                      <a:pt x="542" y="3642"/>
                      <a:pt x="539" y="3642"/>
                    </a:cubicBezTo>
                    <a:cubicBezTo>
                      <a:pt x="443" y="3642"/>
                      <a:pt x="43" y="3685"/>
                      <a:pt x="14" y="3685"/>
                    </a:cubicBezTo>
                    <a:cubicBezTo>
                      <a:pt x="13" y="3685"/>
                      <a:pt x="12" y="3685"/>
                      <a:pt x="12" y="3684"/>
                    </a:cubicBezTo>
                    <a:cubicBezTo>
                      <a:pt x="11" y="2778"/>
                      <a:pt x="109" y="1849"/>
                      <a:pt x="665" y="1101"/>
                    </a:cubicBezTo>
                    <a:cubicBezTo>
                      <a:pt x="1175" y="413"/>
                      <a:pt x="1908" y="48"/>
                      <a:pt x="2744" y="48"/>
                    </a:cubicBezTo>
                    <a:cubicBezTo>
                      <a:pt x="2807" y="48"/>
                      <a:pt x="2871" y="50"/>
                      <a:pt x="2935" y="54"/>
                    </a:cubicBezTo>
                    <a:cubicBezTo>
                      <a:pt x="3800" y="109"/>
                      <a:pt x="4694" y="361"/>
                      <a:pt x="5314" y="996"/>
                    </a:cubicBezTo>
                    <a:cubicBezTo>
                      <a:pt x="5616" y="1304"/>
                      <a:pt x="5837" y="1683"/>
                      <a:pt x="5969" y="2093"/>
                    </a:cubicBezTo>
                    <a:cubicBezTo>
                      <a:pt x="6036" y="2299"/>
                      <a:pt x="6082" y="2512"/>
                      <a:pt x="6109" y="2726"/>
                    </a:cubicBezTo>
                    <a:cubicBezTo>
                      <a:pt x="6124" y="2834"/>
                      <a:pt x="6135" y="2941"/>
                      <a:pt x="6141" y="3050"/>
                    </a:cubicBezTo>
                    <a:cubicBezTo>
                      <a:pt x="6143" y="3072"/>
                      <a:pt x="6179" y="3278"/>
                      <a:pt x="6187" y="3278"/>
                    </a:cubicBezTo>
                    <a:cubicBezTo>
                      <a:pt x="6188" y="3278"/>
                      <a:pt x="6188" y="3275"/>
                      <a:pt x="6188" y="3268"/>
                    </a:cubicBezTo>
                    <a:cubicBezTo>
                      <a:pt x="6190" y="2462"/>
                      <a:pt x="5970" y="1638"/>
                      <a:pt x="5416" y="1033"/>
                    </a:cubicBezTo>
                    <a:cubicBezTo>
                      <a:pt x="4879" y="444"/>
                      <a:pt x="4119" y="150"/>
                      <a:pt x="3342" y="44"/>
                    </a:cubicBezTo>
                    <a:cubicBezTo>
                      <a:pt x="3142" y="16"/>
                      <a:pt x="2945" y="1"/>
                      <a:pt x="27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114"/>
              <p:cNvSpPr/>
              <p:nvPr/>
            </p:nvSpPr>
            <p:spPr>
              <a:xfrm>
                <a:off x="1626850" y="1894400"/>
                <a:ext cx="25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" extrusionOk="0">
                    <a:moveTo>
                      <a:pt x="8" y="1"/>
                    </a:moveTo>
                    <a:cubicBezTo>
                      <a:pt x="1" y="3"/>
                      <a:pt x="83" y="3"/>
                      <a:pt x="99" y="3"/>
                    </a:cubicBezTo>
                    <a:lnTo>
                      <a:pt x="99" y="3"/>
                    </a:lnTo>
                    <a:cubicBezTo>
                      <a:pt x="69" y="3"/>
                      <a:pt x="39" y="1"/>
                      <a:pt x="8" y="1"/>
                    </a:cubicBezTo>
                    <a:close/>
                    <a:moveTo>
                      <a:pt x="99" y="3"/>
                    </a:moveTo>
                    <a:cubicBezTo>
                      <a:pt x="100" y="3"/>
                      <a:pt x="101" y="3"/>
                      <a:pt x="101" y="3"/>
                    </a:cubicBezTo>
                    <a:cubicBezTo>
                      <a:pt x="102" y="3"/>
                      <a:pt x="101" y="3"/>
                      <a:pt x="99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114"/>
              <p:cNvSpPr/>
              <p:nvPr/>
            </p:nvSpPr>
            <p:spPr>
              <a:xfrm>
                <a:off x="1627850" y="1890575"/>
                <a:ext cx="5052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80" extrusionOk="0">
                    <a:moveTo>
                      <a:pt x="1310" y="1"/>
                    </a:moveTo>
                    <a:cubicBezTo>
                      <a:pt x="1125" y="1"/>
                      <a:pt x="967" y="3"/>
                      <a:pt x="930" y="4"/>
                    </a:cubicBezTo>
                    <a:cubicBezTo>
                      <a:pt x="748" y="8"/>
                      <a:pt x="569" y="17"/>
                      <a:pt x="389" y="40"/>
                    </a:cubicBezTo>
                    <a:cubicBezTo>
                      <a:pt x="291" y="51"/>
                      <a:pt x="192" y="66"/>
                      <a:pt x="97" y="98"/>
                    </a:cubicBezTo>
                    <a:cubicBezTo>
                      <a:pt x="20" y="126"/>
                      <a:pt x="0" y="179"/>
                      <a:pt x="18" y="179"/>
                    </a:cubicBezTo>
                    <a:cubicBezTo>
                      <a:pt x="20" y="179"/>
                      <a:pt x="23" y="179"/>
                      <a:pt x="26" y="177"/>
                    </a:cubicBezTo>
                    <a:cubicBezTo>
                      <a:pt x="215" y="76"/>
                      <a:pt x="1787" y="35"/>
                      <a:pt x="1997" y="35"/>
                    </a:cubicBezTo>
                    <a:cubicBezTo>
                      <a:pt x="2012" y="35"/>
                      <a:pt x="2020" y="35"/>
                      <a:pt x="2020" y="35"/>
                    </a:cubicBezTo>
                    <a:cubicBezTo>
                      <a:pt x="2021" y="7"/>
                      <a:pt x="1626" y="1"/>
                      <a:pt x="1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114"/>
              <p:cNvSpPr/>
              <p:nvPr/>
            </p:nvSpPr>
            <p:spPr>
              <a:xfrm>
                <a:off x="1651100" y="1891100"/>
                <a:ext cx="263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68" extrusionOk="0">
                    <a:moveTo>
                      <a:pt x="1055" y="1"/>
                    </a:moveTo>
                    <a:cubicBezTo>
                      <a:pt x="952" y="111"/>
                      <a:pt x="1" y="1214"/>
                      <a:pt x="48" y="1266"/>
                    </a:cubicBezTo>
                    <a:cubicBezTo>
                      <a:pt x="49" y="1267"/>
                      <a:pt x="49" y="1267"/>
                      <a:pt x="50" y="1267"/>
                    </a:cubicBezTo>
                    <a:cubicBezTo>
                      <a:pt x="94" y="1267"/>
                      <a:pt x="548" y="689"/>
                      <a:pt x="595" y="629"/>
                    </a:cubicBezTo>
                    <a:cubicBezTo>
                      <a:pt x="735" y="454"/>
                      <a:pt x="957" y="106"/>
                      <a:pt x="10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114"/>
              <p:cNvSpPr/>
              <p:nvPr/>
            </p:nvSpPr>
            <p:spPr>
              <a:xfrm>
                <a:off x="1627525" y="1894125"/>
                <a:ext cx="2577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138" extrusionOk="0">
                    <a:moveTo>
                      <a:pt x="26" y="0"/>
                    </a:moveTo>
                    <a:cubicBezTo>
                      <a:pt x="22" y="0"/>
                      <a:pt x="18" y="2"/>
                      <a:pt x="16" y="5"/>
                    </a:cubicBezTo>
                    <a:cubicBezTo>
                      <a:pt x="0" y="22"/>
                      <a:pt x="451" y="462"/>
                      <a:pt x="494" y="511"/>
                    </a:cubicBezTo>
                    <a:cubicBezTo>
                      <a:pt x="592" y="624"/>
                      <a:pt x="688" y="742"/>
                      <a:pt x="779" y="862"/>
                    </a:cubicBezTo>
                    <a:cubicBezTo>
                      <a:pt x="826" y="923"/>
                      <a:pt x="874" y="986"/>
                      <a:pt x="920" y="1049"/>
                    </a:cubicBezTo>
                    <a:cubicBezTo>
                      <a:pt x="914" y="1042"/>
                      <a:pt x="913" y="1039"/>
                      <a:pt x="914" y="1039"/>
                    </a:cubicBezTo>
                    <a:cubicBezTo>
                      <a:pt x="921" y="1039"/>
                      <a:pt x="1018" y="1137"/>
                      <a:pt x="1028" y="1137"/>
                    </a:cubicBezTo>
                    <a:cubicBezTo>
                      <a:pt x="1030" y="1137"/>
                      <a:pt x="1027" y="1131"/>
                      <a:pt x="1017" y="1117"/>
                    </a:cubicBezTo>
                    <a:cubicBezTo>
                      <a:pt x="954" y="1029"/>
                      <a:pt x="147" y="0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114"/>
              <p:cNvSpPr/>
              <p:nvPr/>
            </p:nvSpPr>
            <p:spPr>
              <a:xfrm>
                <a:off x="1605300" y="1825950"/>
                <a:ext cx="150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1" y="1"/>
                    </a:moveTo>
                    <a:cubicBezTo>
                      <a:pt x="1" y="1"/>
                      <a:pt x="23" y="44"/>
                      <a:pt x="32" y="44"/>
                    </a:cubicBezTo>
                    <a:cubicBezTo>
                      <a:pt x="34" y="44"/>
                      <a:pt x="35" y="42"/>
                      <a:pt x="35" y="38"/>
                    </a:cubicBezTo>
                    <a:cubicBezTo>
                      <a:pt x="35" y="33"/>
                      <a:pt x="60" y="6"/>
                      <a:pt x="52" y="5"/>
                    </a:cubicBezTo>
                    <a:cubicBezTo>
                      <a:pt x="43" y="2"/>
                      <a:pt x="36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114"/>
              <p:cNvSpPr/>
              <p:nvPr/>
            </p:nvSpPr>
            <p:spPr>
              <a:xfrm>
                <a:off x="1635325" y="1921575"/>
                <a:ext cx="17375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0" extrusionOk="0">
                    <a:moveTo>
                      <a:pt x="171" y="0"/>
                    </a:moveTo>
                    <a:cubicBezTo>
                      <a:pt x="74" y="0"/>
                      <a:pt x="3" y="6"/>
                      <a:pt x="3" y="21"/>
                    </a:cubicBezTo>
                    <a:cubicBezTo>
                      <a:pt x="1" y="59"/>
                      <a:pt x="92" y="70"/>
                      <a:pt x="209" y="70"/>
                    </a:cubicBezTo>
                    <a:cubicBezTo>
                      <a:pt x="381" y="70"/>
                      <a:pt x="608" y="46"/>
                      <a:pt x="676" y="46"/>
                    </a:cubicBezTo>
                    <a:cubicBezTo>
                      <a:pt x="686" y="46"/>
                      <a:pt x="692" y="46"/>
                      <a:pt x="695" y="47"/>
                    </a:cubicBezTo>
                    <a:cubicBezTo>
                      <a:pt x="645" y="23"/>
                      <a:pt x="360" y="0"/>
                      <a:pt x="1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114"/>
              <p:cNvSpPr/>
              <p:nvPr/>
            </p:nvSpPr>
            <p:spPr>
              <a:xfrm>
                <a:off x="1612425" y="1894075"/>
                <a:ext cx="23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097" extrusionOk="0">
                    <a:moveTo>
                      <a:pt x="8" y="0"/>
                    </a:moveTo>
                    <a:cubicBezTo>
                      <a:pt x="6" y="0"/>
                      <a:pt x="4" y="1"/>
                      <a:pt x="3" y="1"/>
                    </a:cubicBezTo>
                    <a:cubicBezTo>
                      <a:pt x="0" y="5"/>
                      <a:pt x="898" y="1024"/>
                      <a:pt x="930" y="1096"/>
                    </a:cubicBezTo>
                    <a:cubicBezTo>
                      <a:pt x="829" y="872"/>
                      <a:pt x="668" y="679"/>
                      <a:pt x="511" y="494"/>
                    </a:cubicBezTo>
                    <a:cubicBezTo>
                      <a:pt x="461" y="436"/>
                      <a:pt x="68" y="0"/>
                      <a:pt x="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114"/>
              <p:cNvSpPr/>
              <p:nvPr/>
            </p:nvSpPr>
            <p:spPr>
              <a:xfrm>
                <a:off x="1625325" y="1890750"/>
                <a:ext cx="154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8" extrusionOk="0">
                    <a:moveTo>
                      <a:pt x="237" y="1"/>
                    </a:moveTo>
                    <a:cubicBezTo>
                      <a:pt x="111" y="1"/>
                      <a:pt x="3" y="9"/>
                      <a:pt x="1" y="35"/>
                    </a:cubicBezTo>
                    <a:cubicBezTo>
                      <a:pt x="0" y="59"/>
                      <a:pt x="54" y="68"/>
                      <a:pt x="129" y="68"/>
                    </a:cubicBezTo>
                    <a:cubicBezTo>
                      <a:pt x="298" y="68"/>
                      <a:pt x="576" y="26"/>
                      <a:pt x="613" y="26"/>
                    </a:cubicBezTo>
                    <a:cubicBezTo>
                      <a:pt x="615" y="26"/>
                      <a:pt x="616" y="26"/>
                      <a:pt x="617" y="26"/>
                    </a:cubicBezTo>
                    <a:cubicBezTo>
                      <a:pt x="584" y="15"/>
                      <a:pt x="397" y="1"/>
                      <a:pt x="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114"/>
              <p:cNvSpPr/>
              <p:nvPr/>
            </p:nvSpPr>
            <p:spPr>
              <a:xfrm>
                <a:off x="1633725" y="1918250"/>
                <a:ext cx="169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2" extrusionOk="0">
                    <a:moveTo>
                      <a:pt x="117" y="0"/>
                    </a:moveTo>
                    <a:cubicBezTo>
                      <a:pt x="49" y="0"/>
                      <a:pt x="3" y="6"/>
                      <a:pt x="3" y="21"/>
                    </a:cubicBezTo>
                    <a:cubicBezTo>
                      <a:pt x="0" y="60"/>
                      <a:pt x="116" y="71"/>
                      <a:pt x="252" y="71"/>
                    </a:cubicBezTo>
                    <a:cubicBezTo>
                      <a:pt x="444" y="71"/>
                      <a:pt x="676" y="48"/>
                      <a:pt x="669" y="46"/>
                    </a:cubicBezTo>
                    <a:cubicBezTo>
                      <a:pt x="621" y="39"/>
                      <a:pt x="295" y="0"/>
                      <a:pt x="1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114"/>
              <p:cNvSpPr/>
              <p:nvPr/>
            </p:nvSpPr>
            <p:spPr>
              <a:xfrm>
                <a:off x="1630625" y="1914150"/>
                <a:ext cx="166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" extrusionOk="0">
                    <a:moveTo>
                      <a:pt x="178" y="1"/>
                    </a:moveTo>
                    <a:cubicBezTo>
                      <a:pt x="78" y="1"/>
                      <a:pt x="3" y="7"/>
                      <a:pt x="2" y="20"/>
                    </a:cubicBezTo>
                    <a:cubicBezTo>
                      <a:pt x="0" y="56"/>
                      <a:pt x="82" y="67"/>
                      <a:pt x="188" y="67"/>
                    </a:cubicBezTo>
                    <a:cubicBezTo>
                      <a:pt x="343" y="67"/>
                      <a:pt x="551" y="44"/>
                      <a:pt x="632" y="44"/>
                    </a:cubicBezTo>
                    <a:cubicBezTo>
                      <a:pt x="649" y="44"/>
                      <a:pt x="661" y="45"/>
                      <a:pt x="665" y="48"/>
                    </a:cubicBezTo>
                    <a:cubicBezTo>
                      <a:pt x="619" y="20"/>
                      <a:pt x="359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114"/>
              <p:cNvSpPr/>
              <p:nvPr/>
            </p:nvSpPr>
            <p:spPr>
              <a:xfrm>
                <a:off x="1629150" y="1910275"/>
                <a:ext cx="153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5" extrusionOk="0">
                    <a:moveTo>
                      <a:pt x="179" y="1"/>
                    </a:moveTo>
                    <a:cubicBezTo>
                      <a:pt x="80" y="1"/>
                      <a:pt x="3" y="9"/>
                      <a:pt x="2" y="35"/>
                    </a:cubicBezTo>
                    <a:cubicBezTo>
                      <a:pt x="0" y="72"/>
                      <a:pt x="70" y="84"/>
                      <a:pt x="163" y="84"/>
                    </a:cubicBezTo>
                    <a:cubicBezTo>
                      <a:pt x="344" y="84"/>
                      <a:pt x="613" y="37"/>
                      <a:pt x="603" y="34"/>
                    </a:cubicBezTo>
                    <a:cubicBezTo>
                      <a:pt x="564" y="24"/>
                      <a:pt x="342" y="1"/>
                      <a:pt x="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114"/>
              <p:cNvSpPr/>
              <p:nvPr/>
            </p:nvSpPr>
            <p:spPr>
              <a:xfrm>
                <a:off x="1625425" y="1906975"/>
                <a:ext cx="180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2" extrusionOk="0">
                    <a:moveTo>
                      <a:pt x="442" y="0"/>
                    </a:moveTo>
                    <a:cubicBezTo>
                      <a:pt x="375" y="0"/>
                      <a:pt x="309" y="4"/>
                      <a:pt x="243" y="5"/>
                    </a:cubicBezTo>
                    <a:cubicBezTo>
                      <a:pt x="222" y="6"/>
                      <a:pt x="200" y="7"/>
                      <a:pt x="178" y="7"/>
                    </a:cubicBezTo>
                    <a:cubicBezTo>
                      <a:pt x="132" y="7"/>
                      <a:pt x="85" y="5"/>
                      <a:pt x="39" y="1"/>
                    </a:cubicBezTo>
                    <a:cubicBezTo>
                      <a:pt x="1" y="19"/>
                      <a:pt x="0" y="38"/>
                      <a:pt x="37" y="59"/>
                    </a:cubicBezTo>
                    <a:cubicBezTo>
                      <a:pt x="128" y="68"/>
                      <a:pt x="220" y="72"/>
                      <a:pt x="311" y="72"/>
                    </a:cubicBezTo>
                    <a:cubicBezTo>
                      <a:pt x="355" y="72"/>
                      <a:pt x="399" y="71"/>
                      <a:pt x="443" y="69"/>
                    </a:cubicBezTo>
                    <a:cubicBezTo>
                      <a:pt x="443" y="69"/>
                      <a:pt x="443" y="69"/>
                      <a:pt x="443" y="69"/>
                    </a:cubicBezTo>
                    <a:cubicBezTo>
                      <a:pt x="459" y="69"/>
                      <a:pt x="720" y="36"/>
                      <a:pt x="651" y="20"/>
                    </a:cubicBezTo>
                    <a:cubicBezTo>
                      <a:pt x="583" y="4"/>
                      <a:pt x="512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114"/>
              <p:cNvSpPr/>
              <p:nvPr/>
            </p:nvSpPr>
            <p:spPr>
              <a:xfrm>
                <a:off x="1622350" y="1903075"/>
                <a:ext cx="16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88" extrusionOk="0">
                    <a:moveTo>
                      <a:pt x="251" y="1"/>
                    </a:moveTo>
                    <a:cubicBezTo>
                      <a:pt x="118" y="1"/>
                      <a:pt x="2" y="10"/>
                      <a:pt x="2" y="35"/>
                    </a:cubicBezTo>
                    <a:cubicBezTo>
                      <a:pt x="0" y="74"/>
                      <a:pt x="70" y="87"/>
                      <a:pt x="163" y="87"/>
                    </a:cubicBezTo>
                    <a:cubicBezTo>
                      <a:pt x="356" y="87"/>
                      <a:pt x="652" y="29"/>
                      <a:pt x="637" y="25"/>
                    </a:cubicBezTo>
                    <a:cubicBezTo>
                      <a:pt x="601" y="14"/>
                      <a:pt x="413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114"/>
              <p:cNvSpPr/>
              <p:nvPr/>
            </p:nvSpPr>
            <p:spPr>
              <a:xfrm>
                <a:off x="1618425" y="1899350"/>
                <a:ext cx="167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5" extrusionOk="0">
                    <a:moveTo>
                      <a:pt x="668" y="49"/>
                    </a:moveTo>
                    <a:cubicBezTo>
                      <a:pt x="668" y="49"/>
                      <a:pt x="668" y="49"/>
                      <a:pt x="668" y="49"/>
                    </a:cubicBezTo>
                    <a:cubicBezTo>
                      <a:pt x="668" y="49"/>
                      <a:pt x="668" y="49"/>
                      <a:pt x="668" y="49"/>
                    </a:cubicBezTo>
                    <a:close/>
                    <a:moveTo>
                      <a:pt x="186" y="0"/>
                    </a:moveTo>
                    <a:cubicBezTo>
                      <a:pt x="82" y="0"/>
                      <a:pt x="3" y="7"/>
                      <a:pt x="2" y="23"/>
                    </a:cubicBezTo>
                    <a:cubicBezTo>
                      <a:pt x="0" y="63"/>
                      <a:pt x="85" y="75"/>
                      <a:pt x="195" y="75"/>
                    </a:cubicBezTo>
                    <a:cubicBezTo>
                      <a:pt x="361" y="75"/>
                      <a:pt x="584" y="47"/>
                      <a:pt x="650" y="47"/>
                    </a:cubicBezTo>
                    <a:cubicBezTo>
                      <a:pt x="660" y="47"/>
                      <a:pt x="666" y="48"/>
                      <a:pt x="668" y="49"/>
                    </a:cubicBezTo>
                    <a:lnTo>
                      <a:pt x="668" y="49"/>
                    </a:lnTo>
                    <a:cubicBezTo>
                      <a:pt x="621" y="21"/>
                      <a:pt x="367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114"/>
              <p:cNvSpPr/>
              <p:nvPr/>
            </p:nvSpPr>
            <p:spPr>
              <a:xfrm>
                <a:off x="1615625" y="1896675"/>
                <a:ext cx="16225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" extrusionOk="0">
                    <a:moveTo>
                      <a:pt x="181" y="1"/>
                    </a:moveTo>
                    <a:cubicBezTo>
                      <a:pt x="81" y="1"/>
                      <a:pt x="4" y="8"/>
                      <a:pt x="3" y="24"/>
                    </a:cubicBezTo>
                    <a:cubicBezTo>
                      <a:pt x="0" y="64"/>
                      <a:pt x="80" y="76"/>
                      <a:pt x="184" y="76"/>
                    </a:cubicBezTo>
                    <a:cubicBezTo>
                      <a:pt x="342" y="76"/>
                      <a:pt x="557" y="48"/>
                      <a:pt x="627" y="48"/>
                    </a:cubicBezTo>
                    <a:cubicBezTo>
                      <a:pt x="638" y="48"/>
                      <a:pt x="645" y="49"/>
                      <a:pt x="648" y="50"/>
                    </a:cubicBezTo>
                    <a:cubicBezTo>
                      <a:pt x="603" y="22"/>
                      <a:pt x="356" y="1"/>
                      <a:pt x="1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114"/>
              <p:cNvSpPr/>
              <p:nvPr/>
            </p:nvSpPr>
            <p:spPr>
              <a:xfrm>
                <a:off x="1612225" y="1893325"/>
                <a:ext cx="160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9" extrusionOk="0">
                    <a:moveTo>
                      <a:pt x="348" y="1"/>
                    </a:moveTo>
                    <a:cubicBezTo>
                      <a:pt x="180" y="1"/>
                      <a:pt x="2" y="18"/>
                      <a:pt x="1" y="43"/>
                    </a:cubicBezTo>
                    <a:cubicBezTo>
                      <a:pt x="0" y="62"/>
                      <a:pt x="69" y="68"/>
                      <a:pt x="161" y="68"/>
                    </a:cubicBezTo>
                    <a:cubicBezTo>
                      <a:pt x="351" y="68"/>
                      <a:pt x="640" y="41"/>
                      <a:pt x="634" y="37"/>
                    </a:cubicBezTo>
                    <a:cubicBezTo>
                      <a:pt x="602" y="11"/>
                      <a:pt x="47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114"/>
              <p:cNvSpPr/>
              <p:nvPr/>
            </p:nvSpPr>
            <p:spPr>
              <a:xfrm>
                <a:off x="1612450" y="1891150"/>
                <a:ext cx="1462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22" extrusionOk="0">
                    <a:moveTo>
                      <a:pt x="584" y="2"/>
                    </a:move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"/>
                      <a:pt x="584" y="2"/>
                      <a:pt x="584" y="2"/>
                    </a:cubicBezTo>
                    <a:close/>
                    <a:moveTo>
                      <a:pt x="554" y="0"/>
                    </a:moveTo>
                    <a:cubicBezTo>
                      <a:pt x="428" y="0"/>
                      <a:pt x="0" y="37"/>
                      <a:pt x="48" y="117"/>
                    </a:cubicBezTo>
                    <a:cubicBezTo>
                      <a:pt x="50" y="120"/>
                      <a:pt x="57" y="122"/>
                      <a:pt x="67" y="122"/>
                    </a:cubicBezTo>
                    <a:cubicBezTo>
                      <a:pt x="160" y="122"/>
                      <a:pt x="560" y="2"/>
                      <a:pt x="583" y="2"/>
                    </a:cubicBezTo>
                    <a:cubicBezTo>
                      <a:pt x="584" y="2"/>
                      <a:pt x="584" y="2"/>
                      <a:pt x="584" y="2"/>
                    </a:cubicBezTo>
                    <a:lnTo>
                      <a:pt x="584" y="2"/>
                    </a:lnTo>
                    <a:cubicBezTo>
                      <a:pt x="579" y="1"/>
                      <a:pt x="568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114"/>
              <p:cNvSpPr/>
              <p:nvPr/>
            </p:nvSpPr>
            <p:spPr>
              <a:xfrm>
                <a:off x="1582900" y="1838800"/>
                <a:ext cx="4487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124" extrusionOk="0">
                    <a:moveTo>
                      <a:pt x="7" y="35"/>
                    </a:move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lose/>
                    <a:moveTo>
                      <a:pt x="75" y="1"/>
                    </a:moveTo>
                    <a:cubicBezTo>
                      <a:pt x="28" y="1"/>
                      <a:pt x="1" y="11"/>
                      <a:pt x="7" y="35"/>
                    </a:cubicBezTo>
                    <a:lnTo>
                      <a:pt x="7" y="35"/>
                    </a:lnTo>
                    <a:cubicBezTo>
                      <a:pt x="6" y="35"/>
                      <a:pt x="8" y="34"/>
                      <a:pt x="10" y="34"/>
                    </a:cubicBezTo>
                    <a:cubicBezTo>
                      <a:pt x="61" y="34"/>
                      <a:pt x="620" y="175"/>
                      <a:pt x="683" y="210"/>
                    </a:cubicBezTo>
                    <a:cubicBezTo>
                      <a:pt x="915" y="334"/>
                      <a:pt x="1121" y="506"/>
                      <a:pt x="1278" y="718"/>
                    </a:cubicBezTo>
                    <a:cubicBezTo>
                      <a:pt x="1444" y="947"/>
                      <a:pt x="1555" y="1209"/>
                      <a:pt x="1623" y="1481"/>
                    </a:cubicBezTo>
                    <a:cubicBezTo>
                      <a:pt x="1656" y="1621"/>
                      <a:pt x="1676" y="1761"/>
                      <a:pt x="1692" y="1904"/>
                    </a:cubicBezTo>
                    <a:cubicBezTo>
                      <a:pt x="1693" y="1916"/>
                      <a:pt x="1747" y="2124"/>
                      <a:pt x="1764" y="2124"/>
                    </a:cubicBezTo>
                    <a:cubicBezTo>
                      <a:pt x="1767" y="2124"/>
                      <a:pt x="1769" y="2119"/>
                      <a:pt x="1769" y="2108"/>
                    </a:cubicBezTo>
                    <a:cubicBezTo>
                      <a:pt x="1794" y="1579"/>
                      <a:pt x="1606" y="995"/>
                      <a:pt x="1258" y="592"/>
                    </a:cubicBezTo>
                    <a:cubicBezTo>
                      <a:pt x="1095" y="404"/>
                      <a:pt x="894" y="246"/>
                      <a:pt x="670" y="137"/>
                    </a:cubicBezTo>
                    <a:cubicBezTo>
                      <a:pt x="631" y="118"/>
                      <a:pt x="2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114"/>
              <p:cNvSpPr/>
              <p:nvPr/>
            </p:nvSpPr>
            <p:spPr>
              <a:xfrm>
                <a:off x="1626175" y="1886925"/>
                <a:ext cx="150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9" extrusionOk="0">
                    <a:moveTo>
                      <a:pt x="214" y="0"/>
                    </a:moveTo>
                    <a:cubicBezTo>
                      <a:pt x="99" y="0"/>
                      <a:pt x="3" y="9"/>
                      <a:pt x="2" y="29"/>
                    </a:cubicBezTo>
                    <a:cubicBezTo>
                      <a:pt x="0" y="59"/>
                      <a:pt x="57" y="69"/>
                      <a:pt x="137" y="69"/>
                    </a:cubicBezTo>
                    <a:cubicBezTo>
                      <a:pt x="283" y="69"/>
                      <a:pt x="505" y="36"/>
                      <a:pt x="577" y="36"/>
                    </a:cubicBezTo>
                    <a:cubicBezTo>
                      <a:pt x="589" y="36"/>
                      <a:pt x="596" y="37"/>
                      <a:pt x="599" y="39"/>
                    </a:cubicBezTo>
                    <a:cubicBezTo>
                      <a:pt x="561" y="16"/>
                      <a:pt x="370" y="0"/>
                      <a:pt x="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114"/>
              <p:cNvSpPr/>
              <p:nvPr/>
            </p:nvSpPr>
            <p:spPr>
              <a:xfrm>
                <a:off x="1624950" y="1882450"/>
                <a:ext cx="15725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7" extrusionOk="0">
                    <a:moveTo>
                      <a:pt x="628" y="26"/>
                    </a:moveTo>
                    <a:cubicBezTo>
                      <a:pt x="628" y="26"/>
                      <a:pt x="628" y="26"/>
                      <a:pt x="628" y="26"/>
                    </a:cubicBezTo>
                    <a:cubicBezTo>
                      <a:pt x="628" y="26"/>
                      <a:pt x="628" y="26"/>
                      <a:pt x="628" y="26"/>
                    </a:cubicBezTo>
                    <a:close/>
                    <a:moveTo>
                      <a:pt x="248" y="1"/>
                    </a:moveTo>
                    <a:cubicBezTo>
                      <a:pt x="117" y="1"/>
                      <a:pt x="3" y="8"/>
                      <a:pt x="2" y="25"/>
                    </a:cubicBezTo>
                    <a:cubicBezTo>
                      <a:pt x="1" y="56"/>
                      <a:pt x="61" y="66"/>
                      <a:pt x="145" y="66"/>
                    </a:cubicBezTo>
                    <a:cubicBezTo>
                      <a:pt x="311" y="66"/>
                      <a:pt x="572" y="25"/>
                      <a:pt x="621" y="25"/>
                    </a:cubicBezTo>
                    <a:cubicBezTo>
                      <a:pt x="624" y="25"/>
                      <a:pt x="627" y="25"/>
                      <a:pt x="628" y="26"/>
                    </a:cubicBezTo>
                    <a:lnTo>
                      <a:pt x="628" y="26"/>
                    </a:lnTo>
                    <a:cubicBezTo>
                      <a:pt x="589" y="11"/>
                      <a:pt x="406" y="1"/>
                      <a:pt x="2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114"/>
              <p:cNvSpPr/>
              <p:nvPr/>
            </p:nvSpPr>
            <p:spPr>
              <a:xfrm>
                <a:off x="1625275" y="1877650"/>
                <a:ext cx="143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79" extrusionOk="0">
                    <a:moveTo>
                      <a:pt x="150" y="0"/>
                    </a:moveTo>
                    <a:cubicBezTo>
                      <a:pt x="66" y="0"/>
                      <a:pt x="3" y="8"/>
                      <a:pt x="2" y="29"/>
                    </a:cubicBezTo>
                    <a:cubicBezTo>
                      <a:pt x="0" y="67"/>
                      <a:pt x="71" y="79"/>
                      <a:pt x="164" y="79"/>
                    </a:cubicBezTo>
                    <a:cubicBezTo>
                      <a:pt x="308" y="79"/>
                      <a:pt x="505" y="51"/>
                      <a:pt x="559" y="51"/>
                    </a:cubicBezTo>
                    <a:cubicBezTo>
                      <a:pt x="566" y="51"/>
                      <a:pt x="571" y="51"/>
                      <a:pt x="572" y="52"/>
                    </a:cubicBezTo>
                    <a:cubicBezTo>
                      <a:pt x="536" y="28"/>
                      <a:pt x="306" y="0"/>
                      <a:pt x="1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114"/>
              <p:cNvSpPr/>
              <p:nvPr/>
            </p:nvSpPr>
            <p:spPr>
              <a:xfrm>
                <a:off x="1623850" y="1873100"/>
                <a:ext cx="13975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76" extrusionOk="0">
                    <a:moveTo>
                      <a:pt x="155" y="1"/>
                    </a:moveTo>
                    <a:cubicBezTo>
                      <a:pt x="69" y="1"/>
                      <a:pt x="3" y="8"/>
                      <a:pt x="2" y="28"/>
                    </a:cubicBezTo>
                    <a:cubicBezTo>
                      <a:pt x="0" y="64"/>
                      <a:pt x="69" y="75"/>
                      <a:pt x="158" y="75"/>
                    </a:cubicBezTo>
                    <a:cubicBezTo>
                      <a:pt x="296" y="75"/>
                      <a:pt x="485" y="49"/>
                      <a:pt x="542" y="49"/>
                    </a:cubicBezTo>
                    <a:cubicBezTo>
                      <a:pt x="550" y="49"/>
                      <a:pt x="556" y="49"/>
                      <a:pt x="558" y="51"/>
                    </a:cubicBezTo>
                    <a:cubicBezTo>
                      <a:pt x="523" y="25"/>
                      <a:pt x="308" y="1"/>
                      <a:pt x="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114"/>
              <p:cNvSpPr/>
              <p:nvPr/>
            </p:nvSpPr>
            <p:spPr>
              <a:xfrm>
                <a:off x="1623025" y="1868525"/>
                <a:ext cx="1287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74" extrusionOk="0">
                    <a:moveTo>
                      <a:pt x="130" y="0"/>
                    </a:moveTo>
                    <a:cubicBezTo>
                      <a:pt x="57" y="0"/>
                      <a:pt x="3" y="8"/>
                      <a:pt x="2" y="27"/>
                    </a:cubicBezTo>
                    <a:cubicBezTo>
                      <a:pt x="0" y="63"/>
                      <a:pt x="64" y="74"/>
                      <a:pt x="148" y="74"/>
                    </a:cubicBezTo>
                    <a:cubicBezTo>
                      <a:pt x="280" y="74"/>
                      <a:pt x="461" y="46"/>
                      <a:pt x="505" y="46"/>
                    </a:cubicBezTo>
                    <a:cubicBezTo>
                      <a:pt x="510" y="46"/>
                      <a:pt x="513" y="46"/>
                      <a:pt x="515" y="47"/>
                    </a:cubicBezTo>
                    <a:cubicBezTo>
                      <a:pt x="479" y="27"/>
                      <a:pt x="270" y="0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114"/>
              <p:cNvSpPr/>
              <p:nvPr/>
            </p:nvSpPr>
            <p:spPr>
              <a:xfrm>
                <a:off x="1621950" y="1864725"/>
                <a:ext cx="11925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71" extrusionOk="0">
                    <a:moveTo>
                      <a:pt x="477" y="41"/>
                    </a:moveTo>
                    <a:cubicBezTo>
                      <a:pt x="477" y="41"/>
                      <a:pt x="477" y="41"/>
                      <a:pt x="477" y="41"/>
                    </a:cubicBezTo>
                    <a:cubicBezTo>
                      <a:pt x="477" y="41"/>
                      <a:pt x="477" y="41"/>
                      <a:pt x="477" y="41"/>
                    </a:cubicBezTo>
                    <a:close/>
                    <a:moveTo>
                      <a:pt x="115" y="0"/>
                    </a:moveTo>
                    <a:cubicBezTo>
                      <a:pt x="50" y="0"/>
                      <a:pt x="2" y="7"/>
                      <a:pt x="2" y="26"/>
                    </a:cubicBezTo>
                    <a:cubicBezTo>
                      <a:pt x="0" y="60"/>
                      <a:pt x="60" y="71"/>
                      <a:pt x="138" y="71"/>
                    </a:cubicBezTo>
                    <a:cubicBezTo>
                      <a:pt x="270" y="71"/>
                      <a:pt x="452" y="41"/>
                      <a:pt x="475" y="41"/>
                    </a:cubicBezTo>
                    <a:cubicBezTo>
                      <a:pt x="476" y="41"/>
                      <a:pt x="476" y="41"/>
                      <a:pt x="477" y="41"/>
                    </a:cubicBezTo>
                    <a:lnTo>
                      <a:pt x="477" y="41"/>
                    </a:lnTo>
                    <a:cubicBezTo>
                      <a:pt x="451" y="29"/>
                      <a:pt x="247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114"/>
              <p:cNvSpPr/>
              <p:nvPr/>
            </p:nvSpPr>
            <p:spPr>
              <a:xfrm>
                <a:off x="1619125" y="1860350"/>
                <a:ext cx="115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79" extrusionOk="0">
                    <a:moveTo>
                      <a:pt x="167" y="1"/>
                    </a:moveTo>
                    <a:cubicBezTo>
                      <a:pt x="78" y="1"/>
                      <a:pt x="4" y="10"/>
                      <a:pt x="3" y="29"/>
                    </a:cubicBezTo>
                    <a:cubicBezTo>
                      <a:pt x="1" y="67"/>
                      <a:pt x="63" y="78"/>
                      <a:pt x="143" y="78"/>
                    </a:cubicBezTo>
                    <a:cubicBezTo>
                      <a:pt x="273" y="78"/>
                      <a:pt x="446" y="48"/>
                      <a:pt x="462" y="48"/>
                    </a:cubicBezTo>
                    <a:cubicBezTo>
                      <a:pt x="462" y="48"/>
                      <a:pt x="463" y="48"/>
                      <a:pt x="463" y="48"/>
                    </a:cubicBezTo>
                    <a:cubicBezTo>
                      <a:pt x="437" y="18"/>
                      <a:pt x="288" y="1"/>
                      <a:pt x="1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114"/>
              <p:cNvSpPr/>
              <p:nvPr/>
            </p:nvSpPr>
            <p:spPr>
              <a:xfrm>
                <a:off x="1617300" y="1856450"/>
                <a:ext cx="98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392" h="76" extrusionOk="0">
                    <a:moveTo>
                      <a:pt x="153" y="0"/>
                    </a:moveTo>
                    <a:cubicBezTo>
                      <a:pt x="73" y="0"/>
                      <a:pt x="4" y="10"/>
                      <a:pt x="2" y="29"/>
                    </a:cubicBezTo>
                    <a:cubicBezTo>
                      <a:pt x="1" y="65"/>
                      <a:pt x="57" y="76"/>
                      <a:pt x="127" y="76"/>
                    </a:cubicBezTo>
                    <a:cubicBezTo>
                      <a:pt x="241" y="76"/>
                      <a:pt x="391" y="46"/>
                      <a:pt x="390" y="45"/>
                    </a:cubicBezTo>
                    <a:cubicBezTo>
                      <a:pt x="368" y="15"/>
                      <a:pt x="252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114"/>
              <p:cNvSpPr/>
              <p:nvPr/>
            </p:nvSpPr>
            <p:spPr>
              <a:xfrm>
                <a:off x="1615125" y="1852700"/>
                <a:ext cx="837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61" extrusionOk="0">
                    <a:moveTo>
                      <a:pt x="0" y="44"/>
                    </a:moveTo>
                    <a:cubicBezTo>
                      <a:pt x="0" y="44"/>
                      <a:pt x="0" y="44"/>
                      <a:pt x="0" y="44"/>
                    </a:cubicBezTo>
                    <a:lnTo>
                      <a:pt x="0" y="44"/>
                    </a:lnTo>
                    <a:cubicBezTo>
                      <a:pt x="0" y="44"/>
                      <a:pt x="0" y="44"/>
                      <a:pt x="0" y="44"/>
                    </a:cubicBezTo>
                    <a:close/>
                    <a:moveTo>
                      <a:pt x="221" y="1"/>
                    </a:moveTo>
                    <a:cubicBezTo>
                      <a:pt x="132" y="1"/>
                      <a:pt x="22" y="44"/>
                      <a:pt x="2" y="44"/>
                    </a:cubicBezTo>
                    <a:cubicBezTo>
                      <a:pt x="1" y="44"/>
                      <a:pt x="1" y="44"/>
                      <a:pt x="0" y="44"/>
                    </a:cubicBezTo>
                    <a:lnTo>
                      <a:pt x="0" y="44"/>
                    </a:lnTo>
                    <a:cubicBezTo>
                      <a:pt x="17" y="51"/>
                      <a:pt x="129" y="60"/>
                      <a:pt x="217" y="60"/>
                    </a:cubicBezTo>
                    <a:cubicBezTo>
                      <a:pt x="282" y="60"/>
                      <a:pt x="334" y="55"/>
                      <a:pt x="323" y="39"/>
                    </a:cubicBezTo>
                    <a:cubicBezTo>
                      <a:pt x="301" y="10"/>
                      <a:pt x="264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114"/>
              <p:cNvSpPr/>
              <p:nvPr/>
            </p:nvSpPr>
            <p:spPr>
              <a:xfrm>
                <a:off x="1610750" y="1848975"/>
                <a:ext cx="8600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52" extrusionOk="0">
                    <a:moveTo>
                      <a:pt x="1" y="40"/>
                    </a:moveTo>
                    <a:cubicBezTo>
                      <a:pt x="1" y="40"/>
                      <a:pt x="1" y="40"/>
                      <a:pt x="1" y="40"/>
                    </a:cubicBezTo>
                    <a:lnTo>
                      <a:pt x="1" y="40"/>
                    </a:lnTo>
                    <a:cubicBezTo>
                      <a:pt x="1" y="40"/>
                      <a:pt x="1" y="40"/>
                      <a:pt x="1" y="40"/>
                    </a:cubicBezTo>
                    <a:close/>
                    <a:moveTo>
                      <a:pt x="227" y="1"/>
                    </a:moveTo>
                    <a:cubicBezTo>
                      <a:pt x="136" y="1"/>
                      <a:pt x="27" y="40"/>
                      <a:pt x="4" y="40"/>
                    </a:cubicBezTo>
                    <a:cubicBezTo>
                      <a:pt x="3" y="40"/>
                      <a:pt x="2" y="40"/>
                      <a:pt x="1" y="40"/>
                    </a:cubicBezTo>
                    <a:lnTo>
                      <a:pt x="1" y="40"/>
                    </a:lnTo>
                    <a:cubicBezTo>
                      <a:pt x="20" y="48"/>
                      <a:pt x="89" y="52"/>
                      <a:pt x="159" y="52"/>
                    </a:cubicBezTo>
                    <a:cubicBezTo>
                      <a:pt x="250" y="52"/>
                      <a:pt x="343" y="45"/>
                      <a:pt x="331" y="33"/>
                    </a:cubicBezTo>
                    <a:cubicBezTo>
                      <a:pt x="307" y="9"/>
                      <a:pt x="269" y="1"/>
                      <a:pt x="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114"/>
              <p:cNvSpPr/>
              <p:nvPr/>
            </p:nvSpPr>
            <p:spPr>
              <a:xfrm>
                <a:off x="1607300" y="1845625"/>
                <a:ext cx="580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1" extrusionOk="0">
                    <a:moveTo>
                      <a:pt x="60" y="0"/>
                    </a:moveTo>
                    <a:cubicBezTo>
                      <a:pt x="28" y="0"/>
                      <a:pt x="3" y="8"/>
                      <a:pt x="2" y="30"/>
                    </a:cubicBezTo>
                    <a:cubicBezTo>
                      <a:pt x="0" y="60"/>
                      <a:pt x="27" y="70"/>
                      <a:pt x="62" y="70"/>
                    </a:cubicBezTo>
                    <a:cubicBezTo>
                      <a:pt x="131" y="70"/>
                      <a:pt x="232" y="33"/>
                      <a:pt x="226" y="31"/>
                    </a:cubicBezTo>
                    <a:cubicBezTo>
                      <a:pt x="210" y="27"/>
                      <a:pt x="121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114"/>
              <p:cNvSpPr/>
              <p:nvPr/>
            </p:nvSpPr>
            <p:spPr>
              <a:xfrm>
                <a:off x="1603000" y="1842875"/>
                <a:ext cx="505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67" extrusionOk="0">
                    <a:moveTo>
                      <a:pt x="59" y="1"/>
                    </a:moveTo>
                    <a:cubicBezTo>
                      <a:pt x="28" y="1"/>
                      <a:pt x="3" y="8"/>
                      <a:pt x="2" y="30"/>
                    </a:cubicBezTo>
                    <a:cubicBezTo>
                      <a:pt x="1" y="58"/>
                      <a:pt x="30" y="67"/>
                      <a:pt x="65" y="67"/>
                    </a:cubicBezTo>
                    <a:cubicBezTo>
                      <a:pt x="124" y="67"/>
                      <a:pt x="201" y="40"/>
                      <a:pt x="188" y="30"/>
                    </a:cubicBezTo>
                    <a:cubicBezTo>
                      <a:pt x="177" y="21"/>
                      <a:pt x="109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114"/>
              <p:cNvSpPr/>
              <p:nvPr/>
            </p:nvSpPr>
            <p:spPr>
              <a:xfrm>
                <a:off x="1498800" y="1900575"/>
                <a:ext cx="178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2" extrusionOk="0">
                    <a:moveTo>
                      <a:pt x="711" y="48"/>
                    </a:moveTo>
                    <a:cubicBezTo>
                      <a:pt x="712" y="48"/>
                      <a:pt x="712" y="48"/>
                      <a:pt x="712" y="49"/>
                    </a:cubicBezTo>
                    <a:cubicBezTo>
                      <a:pt x="712" y="48"/>
                      <a:pt x="712" y="48"/>
                      <a:pt x="711" y="48"/>
                    </a:cubicBezTo>
                    <a:close/>
                    <a:moveTo>
                      <a:pt x="297" y="11"/>
                    </a:moveTo>
                    <a:cubicBezTo>
                      <a:pt x="216" y="11"/>
                      <a:pt x="53" y="29"/>
                      <a:pt x="10" y="29"/>
                    </a:cubicBezTo>
                    <a:cubicBezTo>
                      <a:pt x="5" y="29"/>
                      <a:pt x="2" y="29"/>
                      <a:pt x="0" y="29"/>
                    </a:cubicBezTo>
                    <a:lnTo>
                      <a:pt x="0" y="29"/>
                    </a:lnTo>
                    <a:cubicBezTo>
                      <a:pt x="131" y="61"/>
                      <a:pt x="264" y="51"/>
                      <a:pt x="396" y="56"/>
                    </a:cubicBezTo>
                    <a:cubicBezTo>
                      <a:pt x="401" y="56"/>
                      <a:pt x="407" y="56"/>
                      <a:pt x="413" y="56"/>
                    </a:cubicBezTo>
                    <a:cubicBezTo>
                      <a:pt x="473" y="56"/>
                      <a:pt x="600" y="45"/>
                      <a:pt x="669" y="45"/>
                    </a:cubicBezTo>
                    <a:cubicBezTo>
                      <a:pt x="689" y="45"/>
                      <a:pt x="704" y="46"/>
                      <a:pt x="711" y="48"/>
                    </a:cubicBezTo>
                    <a:lnTo>
                      <a:pt x="711" y="48"/>
                    </a:lnTo>
                    <a:cubicBezTo>
                      <a:pt x="594" y="0"/>
                      <a:pt x="447" y="22"/>
                      <a:pt x="326" y="12"/>
                    </a:cubicBezTo>
                    <a:cubicBezTo>
                      <a:pt x="318" y="11"/>
                      <a:pt x="308" y="11"/>
                      <a:pt x="297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114"/>
              <p:cNvSpPr/>
              <p:nvPr/>
            </p:nvSpPr>
            <p:spPr>
              <a:xfrm>
                <a:off x="1496375" y="1807375"/>
                <a:ext cx="101450" cy="94125"/>
              </a:xfrm>
              <a:custGeom>
                <a:avLst/>
                <a:gdLst/>
                <a:ahLst/>
                <a:cxnLst/>
                <a:rect l="l" t="t" r="r" b="b"/>
                <a:pathLst>
                  <a:path w="4058" h="3765" extrusionOk="0">
                    <a:moveTo>
                      <a:pt x="2507" y="0"/>
                    </a:moveTo>
                    <a:cubicBezTo>
                      <a:pt x="2432" y="0"/>
                      <a:pt x="2360" y="6"/>
                      <a:pt x="2294" y="21"/>
                    </a:cubicBezTo>
                    <a:cubicBezTo>
                      <a:pt x="1818" y="125"/>
                      <a:pt x="1364" y="448"/>
                      <a:pt x="1048" y="806"/>
                    </a:cubicBezTo>
                    <a:cubicBezTo>
                      <a:pt x="703" y="1195"/>
                      <a:pt x="464" y="1671"/>
                      <a:pt x="308" y="2164"/>
                    </a:cubicBezTo>
                    <a:cubicBezTo>
                      <a:pt x="271" y="2284"/>
                      <a:pt x="1" y="3765"/>
                      <a:pt x="150" y="3765"/>
                    </a:cubicBezTo>
                    <a:cubicBezTo>
                      <a:pt x="152" y="3765"/>
                      <a:pt x="154" y="3765"/>
                      <a:pt x="156" y="3764"/>
                    </a:cubicBezTo>
                    <a:cubicBezTo>
                      <a:pt x="180" y="3759"/>
                      <a:pt x="175" y="3161"/>
                      <a:pt x="182" y="3092"/>
                    </a:cubicBezTo>
                    <a:cubicBezTo>
                      <a:pt x="215" y="2805"/>
                      <a:pt x="282" y="2521"/>
                      <a:pt x="367" y="2244"/>
                    </a:cubicBezTo>
                    <a:cubicBezTo>
                      <a:pt x="515" y="1759"/>
                      <a:pt x="734" y="1294"/>
                      <a:pt x="1061" y="901"/>
                    </a:cubicBezTo>
                    <a:cubicBezTo>
                      <a:pt x="1368" y="532"/>
                      <a:pt x="1817" y="183"/>
                      <a:pt x="2294" y="68"/>
                    </a:cubicBezTo>
                    <a:cubicBezTo>
                      <a:pt x="2382" y="47"/>
                      <a:pt x="2480" y="39"/>
                      <a:pt x="2580" y="39"/>
                    </a:cubicBezTo>
                    <a:cubicBezTo>
                      <a:pt x="2796" y="39"/>
                      <a:pt x="3027" y="73"/>
                      <a:pt x="3222" y="76"/>
                    </a:cubicBezTo>
                    <a:cubicBezTo>
                      <a:pt x="3489" y="82"/>
                      <a:pt x="3815" y="78"/>
                      <a:pt x="4058" y="122"/>
                    </a:cubicBezTo>
                    <a:cubicBezTo>
                      <a:pt x="3743" y="62"/>
                      <a:pt x="3423" y="54"/>
                      <a:pt x="3103" y="45"/>
                    </a:cubicBezTo>
                    <a:cubicBezTo>
                      <a:pt x="2923" y="39"/>
                      <a:pt x="2705" y="0"/>
                      <a:pt x="2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114"/>
              <p:cNvSpPr/>
              <p:nvPr/>
            </p:nvSpPr>
            <p:spPr>
              <a:xfrm>
                <a:off x="1516150" y="1897875"/>
                <a:ext cx="150" cy="75"/>
              </a:xfrm>
              <a:custGeom>
                <a:avLst/>
                <a:gdLst/>
                <a:ahLst/>
                <a:cxnLst/>
                <a:rect l="l" t="t" r="r" b="b"/>
                <a:pathLst>
                  <a:path w="6" h="3" extrusionOk="0">
                    <a:moveTo>
                      <a:pt x="1" y="0"/>
                    </a:moveTo>
                    <a:cubicBezTo>
                      <a:pt x="6" y="0"/>
                      <a:pt x="6" y="0"/>
                      <a:pt x="1" y="0"/>
                    </a:cubicBezTo>
                    <a:cubicBezTo>
                      <a:pt x="1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114"/>
              <p:cNvSpPr/>
              <p:nvPr/>
            </p:nvSpPr>
            <p:spPr>
              <a:xfrm>
                <a:off x="1515475" y="1898825"/>
                <a:ext cx="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3" h="24" extrusionOk="0">
                    <a:moveTo>
                      <a:pt x="2" y="0"/>
                    </a:moveTo>
                    <a:cubicBezTo>
                      <a:pt x="2" y="0"/>
                      <a:pt x="2" y="3"/>
                      <a:pt x="1" y="12"/>
                    </a:cubicBezTo>
                    <a:cubicBezTo>
                      <a:pt x="1" y="20"/>
                      <a:pt x="1" y="24"/>
                      <a:pt x="1" y="24"/>
                    </a:cubicBezTo>
                    <a:cubicBezTo>
                      <a:pt x="1" y="24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114"/>
              <p:cNvSpPr/>
              <p:nvPr/>
            </p:nvSpPr>
            <p:spPr>
              <a:xfrm>
                <a:off x="1499225" y="1897675"/>
                <a:ext cx="1667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1" extrusionOk="0">
                    <a:moveTo>
                      <a:pt x="111" y="0"/>
                    </a:moveTo>
                    <a:cubicBezTo>
                      <a:pt x="46" y="0"/>
                      <a:pt x="2" y="6"/>
                      <a:pt x="1" y="20"/>
                    </a:cubicBezTo>
                    <a:cubicBezTo>
                      <a:pt x="0" y="51"/>
                      <a:pt x="305" y="57"/>
                      <a:pt x="340" y="60"/>
                    </a:cubicBezTo>
                    <a:cubicBezTo>
                      <a:pt x="347" y="60"/>
                      <a:pt x="356" y="60"/>
                      <a:pt x="367" y="60"/>
                    </a:cubicBezTo>
                    <a:cubicBezTo>
                      <a:pt x="457" y="60"/>
                      <a:pt x="667" y="46"/>
                      <a:pt x="663" y="46"/>
                    </a:cubicBezTo>
                    <a:cubicBezTo>
                      <a:pt x="616" y="39"/>
                      <a:pt x="287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114"/>
              <p:cNvSpPr/>
              <p:nvPr/>
            </p:nvSpPr>
            <p:spPr>
              <a:xfrm>
                <a:off x="1515850" y="1894950"/>
                <a:ext cx="40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9" extrusionOk="0">
                    <a:moveTo>
                      <a:pt x="1" y="1"/>
                    </a:moveTo>
                    <a:cubicBezTo>
                      <a:pt x="16" y="2"/>
                      <a:pt x="16" y="2"/>
                      <a:pt x="1" y="1"/>
                    </a:cubicBezTo>
                    <a:cubicBezTo>
                      <a:pt x="0" y="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114"/>
              <p:cNvSpPr/>
              <p:nvPr/>
            </p:nvSpPr>
            <p:spPr>
              <a:xfrm>
                <a:off x="1515900" y="1895375"/>
                <a:ext cx="350" cy="5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" extrusionOk="0">
                    <a:moveTo>
                      <a:pt x="10" y="1"/>
                    </a:moveTo>
                    <a:cubicBezTo>
                      <a:pt x="2" y="1"/>
                      <a:pt x="0" y="2"/>
                      <a:pt x="1" y="2"/>
                    </a:cubicBezTo>
                    <a:cubicBezTo>
                      <a:pt x="2" y="2"/>
                      <a:pt x="14" y="1"/>
                      <a:pt x="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114"/>
              <p:cNvSpPr/>
              <p:nvPr/>
            </p:nvSpPr>
            <p:spPr>
              <a:xfrm>
                <a:off x="1515500" y="1895050"/>
                <a:ext cx="950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20" y="1"/>
                    </a:moveTo>
                    <a:cubicBezTo>
                      <a:pt x="14" y="1"/>
                      <a:pt x="7" y="7"/>
                      <a:pt x="0" y="18"/>
                    </a:cubicBezTo>
                    <a:cubicBezTo>
                      <a:pt x="6" y="30"/>
                      <a:pt x="12" y="36"/>
                      <a:pt x="18" y="36"/>
                    </a:cubicBezTo>
                    <a:cubicBezTo>
                      <a:pt x="25" y="36"/>
                      <a:pt x="31" y="30"/>
                      <a:pt x="37" y="19"/>
                    </a:cubicBezTo>
                    <a:cubicBezTo>
                      <a:pt x="32" y="7"/>
                      <a:pt x="26" y="1"/>
                      <a:pt x="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114"/>
              <p:cNvSpPr/>
              <p:nvPr/>
            </p:nvSpPr>
            <p:spPr>
              <a:xfrm>
                <a:off x="1499275" y="1894475"/>
                <a:ext cx="19300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57" extrusionOk="0">
                    <a:moveTo>
                      <a:pt x="190" y="1"/>
                    </a:moveTo>
                    <a:cubicBezTo>
                      <a:pt x="84" y="1"/>
                      <a:pt x="3" y="6"/>
                      <a:pt x="2" y="23"/>
                    </a:cubicBezTo>
                    <a:cubicBezTo>
                      <a:pt x="1" y="50"/>
                      <a:pt x="102" y="55"/>
                      <a:pt x="195" y="55"/>
                    </a:cubicBezTo>
                    <a:cubicBezTo>
                      <a:pt x="262" y="55"/>
                      <a:pt x="325" y="52"/>
                      <a:pt x="340" y="52"/>
                    </a:cubicBezTo>
                    <a:cubicBezTo>
                      <a:pt x="409" y="52"/>
                      <a:pt x="477" y="53"/>
                      <a:pt x="546" y="56"/>
                    </a:cubicBezTo>
                    <a:lnTo>
                      <a:pt x="546" y="56"/>
                    </a:lnTo>
                    <a:cubicBezTo>
                      <a:pt x="475" y="52"/>
                      <a:pt x="771" y="31"/>
                      <a:pt x="661" y="21"/>
                    </a:cubicBezTo>
                    <a:cubicBezTo>
                      <a:pt x="620" y="17"/>
                      <a:pt x="369" y="1"/>
                      <a:pt x="190" y="1"/>
                    </a:cubicBezTo>
                    <a:close/>
                    <a:moveTo>
                      <a:pt x="546" y="56"/>
                    </a:moveTo>
                    <a:cubicBezTo>
                      <a:pt x="548" y="56"/>
                      <a:pt x="551" y="57"/>
                      <a:pt x="553" y="57"/>
                    </a:cubicBezTo>
                    <a:cubicBezTo>
                      <a:pt x="551" y="57"/>
                      <a:pt x="549" y="56"/>
                      <a:pt x="546" y="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114"/>
              <p:cNvSpPr/>
              <p:nvPr/>
            </p:nvSpPr>
            <p:spPr>
              <a:xfrm>
                <a:off x="1516425" y="1891375"/>
                <a:ext cx="27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5" extrusionOk="0">
                    <a:moveTo>
                      <a:pt x="1" y="0"/>
                    </a:moveTo>
                    <a:cubicBezTo>
                      <a:pt x="11" y="0"/>
                      <a:pt x="11" y="0"/>
                      <a:pt x="1" y="0"/>
                    </a:cubicBezTo>
                    <a:cubicBezTo>
                      <a:pt x="0" y="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114"/>
              <p:cNvSpPr/>
              <p:nvPr/>
            </p:nvSpPr>
            <p:spPr>
              <a:xfrm>
                <a:off x="1498725" y="1890325"/>
                <a:ext cx="20125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6" extrusionOk="0">
                    <a:moveTo>
                      <a:pt x="602" y="73"/>
                    </a:moveTo>
                    <a:lnTo>
                      <a:pt x="602" y="73"/>
                    </a:lnTo>
                    <a:cubicBezTo>
                      <a:pt x="591" y="73"/>
                      <a:pt x="581" y="74"/>
                      <a:pt x="570" y="74"/>
                    </a:cubicBezTo>
                    <a:lnTo>
                      <a:pt x="570" y="74"/>
                    </a:lnTo>
                    <a:cubicBezTo>
                      <a:pt x="577" y="74"/>
                      <a:pt x="588" y="74"/>
                      <a:pt x="602" y="73"/>
                    </a:cubicBezTo>
                    <a:close/>
                    <a:moveTo>
                      <a:pt x="125" y="1"/>
                    </a:moveTo>
                    <a:cubicBezTo>
                      <a:pt x="53" y="1"/>
                      <a:pt x="4" y="5"/>
                      <a:pt x="3" y="15"/>
                    </a:cubicBezTo>
                    <a:cubicBezTo>
                      <a:pt x="0" y="62"/>
                      <a:pt x="331" y="67"/>
                      <a:pt x="372" y="71"/>
                    </a:cubicBezTo>
                    <a:cubicBezTo>
                      <a:pt x="414" y="74"/>
                      <a:pt x="456" y="76"/>
                      <a:pt x="498" y="76"/>
                    </a:cubicBezTo>
                    <a:cubicBezTo>
                      <a:pt x="522" y="76"/>
                      <a:pt x="546" y="75"/>
                      <a:pt x="570" y="74"/>
                    </a:cubicBezTo>
                    <a:lnTo>
                      <a:pt x="570" y="74"/>
                    </a:lnTo>
                    <a:cubicBezTo>
                      <a:pt x="570" y="74"/>
                      <a:pt x="569" y="74"/>
                      <a:pt x="569" y="74"/>
                    </a:cubicBezTo>
                    <a:cubicBezTo>
                      <a:pt x="496" y="74"/>
                      <a:pt x="805" y="27"/>
                      <a:pt x="716" y="27"/>
                    </a:cubicBezTo>
                    <a:cubicBezTo>
                      <a:pt x="715" y="27"/>
                      <a:pt x="714" y="27"/>
                      <a:pt x="713" y="27"/>
                    </a:cubicBezTo>
                    <a:cubicBezTo>
                      <a:pt x="663" y="27"/>
                      <a:pt x="315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114"/>
              <p:cNvSpPr/>
              <p:nvPr/>
            </p:nvSpPr>
            <p:spPr>
              <a:xfrm>
                <a:off x="1498950" y="1886050"/>
                <a:ext cx="19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" extrusionOk="0">
                    <a:moveTo>
                      <a:pt x="113" y="0"/>
                    </a:moveTo>
                    <a:cubicBezTo>
                      <a:pt x="53" y="0"/>
                      <a:pt x="14" y="3"/>
                      <a:pt x="12" y="11"/>
                    </a:cubicBezTo>
                    <a:cubicBezTo>
                      <a:pt x="1" y="80"/>
                      <a:pt x="368" y="87"/>
                      <a:pt x="411" y="87"/>
                    </a:cubicBezTo>
                    <a:cubicBezTo>
                      <a:pt x="455" y="87"/>
                      <a:pt x="761" y="44"/>
                      <a:pt x="704" y="35"/>
                    </a:cubicBezTo>
                    <a:cubicBezTo>
                      <a:pt x="656" y="27"/>
                      <a:pt x="29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114"/>
              <p:cNvSpPr/>
              <p:nvPr/>
            </p:nvSpPr>
            <p:spPr>
              <a:xfrm>
                <a:off x="1516550" y="1883600"/>
                <a:ext cx="500" cy="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2" extrusionOk="0">
                    <a:moveTo>
                      <a:pt x="0" y="1"/>
                    </a:moveTo>
                    <a:cubicBezTo>
                      <a:pt x="19" y="2"/>
                      <a:pt x="0" y="1"/>
                      <a:pt x="0" y="1"/>
                    </a:cubicBezTo>
                    <a:cubicBezTo>
                      <a:pt x="4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114"/>
              <p:cNvSpPr/>
              <p:nvPr/>
            </p:nvSpPr>
            <p:spPr>
              <a:xfrm>
                <a:off x="1499950" y="1882775"/>
                <a:ext cx="1672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3" extrusionOk="0">
                    <a:moveTo>
                      <a:pt x="668" y="27"/>
                    </a:moveTo>
                    <a:lnTo>
                      <a:pt x="668" y="27"/>
                    </a:lnTo>
                    <a:cubicBezTo>
                      <a:pt x="668" y="27"/>
                      <a:pt x="669" y="27"/>
                      <a:pt x="669" y="27"/>
                    </a:cubicBezTo>
                    <a:cubicBezTo>
                      <a:pt x="669" y="27"/>
                      <a:pt x="668" y="27"/>
                      <a:pt x="668" y="27"/>
                    </a:cubicBezTo>
                    <a:close/>
                    <a:moveTo>
                      <a:pt x="314" y="1"/>
                    </a:moveTo>
                    <a:cubicBezTo>
                      <a:pt x="154" y="1"/>
                      <a:pt x="2" y="10"/>
                      <a:pt x="2" y="29"/>
                    </a:cubicBezTo>
                    <a:cubicBezTo>
                      <a:pt x="0" y="62"/>
                      <a:pt x="58" y="73"/>
                      <a:pt x="139" y="73"/>
                    </a:cubicBezTo>
                    <a:cubicBezTo>
                      <a:pt x="308" y="73"/>
                      <a:pt x="582" y="25"/>
                      <a:pt x="653" y="25"/>
                    </a:cubicBezTo>
                    <a:cubicBezTo>
                      <a:pt x="661" y="25"/>
                      <a:pt x="666" y="25"/>
                      <a:pt x="668" y="27"/>
                    </a:cubicBezTo>
                    <a:lnTo>
                      <a:pt x="668" y="27"/>
                    </a:lnTo>
                    <a:cubicBezTo>
                      <a:pt x="635" y="9"/>
                      <a:pt x="471" y="1"/>
                      <a:pt x="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114"/>
              <p:cNvSpPr/>
              <p:nvPr/>
            </p:nvSpPr>
            <p:spPr>
              <a:xfrm>
                <a:off x="1500550" y="1879000"/>
                <a:ext cx="162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72" extrusionOk="0">
                    <a:moveTo>
                      <a:pt x="198" y="0"/>
                    </a:moveTo>
                    <a:cubicBezTo>
                      <a:pt x="89" y="0"/>
                      <a:pt x="4" y="7"/>
                      <a:pt x="3" y="22"/>
                    </a:cubicBezTo>
                    <a:cubicBezTo>
                      <a:pt x="1" y="60"/>
                      <a:pt x="76" y="71"/>
                      <a:pt x="175" y="71"/>
                    </a:cubicBezTo>
                    <a:cubicBezTo>
                      <a:pt x="321" y="71"/>
                      <a:pt x="519" y="47"/>
                      <a:pt x="606" y="47"/>
                    </a:cubicBezTo>
                    <a:cubicBezTo>
                      <a:pt x="628" y="47"/>
                      <a:pt x="643" y="49"/>
                      <a:pt x="648" y="53"/>
                    </a:cubicBezTo>
                    <a:cubicBezTo>
                      <a:pt x="604" y="19"/>
                      <a:pt x="371" y="0"/>
                      <a:pt x="1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114"/>
              <p:cNvSpPr/>
              <p:nvPr/>
            </p:nvSpPr>
            <p:spPr>
              <a:xfrm>
                <a:off x="1501000" y="1875400"/>
                <a:ext cx="16625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2" extrusionOk="0">
                    <a:moveTo>
                      <a:pt x="169" y="0"/>
                    </a:moveTo>
                    <a:cubicBezTo>
                      <a:pt x="74" y="0"/>
                      <a:pt x="4" y="8"/>
                      <a:pt x="3" y="30"/>
                    </a:cubicBezTo>
                    <a:cubicBezTo>
                      <a:pt x="1" y="69"/>
                      <a:pt x="84" y="81"/>
                      <a:pt x="191" y="81"/>
                    </a:cubicBezTo>
                    <a:cubicBezTo>
                      <a:pt x="387" y="81"/>
                      <a:pt x="665" y="39"/>
                      <a:pt x="649" y="35"/>
                    </a:cubicBezTo>
                    <a:cubicBezTo>
                      <a:pt x="606" y="27"/>
                      <a:pt x="346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114"/>
              <p:cNvSpPr/>
              <p:nvPr/>
            </p:nvSpPr>
            <p:spPr>
              <a:xfrm>
                <a:off x="1502075" y="1871350"/>
                <a:ext cx="1565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7" extrusionOk="0">
                    <a:moveTo>
                      <a:pt x="280" y="0"/>
                    </a:moveTo>
                    <a:cubicBezTo>
                      <a:pt x="183" y="0"/>
                      <a:pt x="91" y="9"/>
                      <a:pt x="41" y="23"/>
                    </a:cubicBezTo>
                    <a:cubicBezTo>
                      <a:pt x="0" y="33"/>
                      <a:pt x="485" y="66"/>
                      <a:pt x="600" y="66"/>
                    </a:cubicBezTo>
                    <a:cubicBezTo>
                      <a:pt x="617" y="66"/>
                      <a:pt x="625" y="66"/>
                      <a:pt x="623" y="64"/>
                    </a:cubicBezTo>
                    <a:cubicBezTo>
                      <a:pt x="565" y="18"/>
                      <a:pt x="417" y="0"/>
                      <a:pt x="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114"/>
              <p:cNvSpPr/>
              <p:nvPr/>
            </p:nvSpPr>
            <p:spPr>
              <a:xfrm>
                <a:off x="1503150" y="1867350"/>
                <a:ext cx="14925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7" extrusionOk="0">
                    <a:moveTo>
                      <a:pt x="596" y="51"/>
                    </a:moveTo>
                    <a:cubicBezTo>
                      <a:pt x="596" y="51"/>
                      <a:pt x="596" y="51"/>
                      <a:pt x="596" y="51"/>
                    </a:cubicBezTo>
                    <a:cubicBezTo>
                      <a:pt x="596" y="51"/>
                      <a:pt x="596" y="51"/>
                      <a:pt x="596" y="51"/>
                    </a:cubicBezTo>
                    <a:close/>
                    <a:moveTo>
                      <a:pt x="138" y="0"/>
                    </a:moveTo>
                    <a:cubicBezTo>
                      <a:pt x="60" y="0"/>
                      <a:pt x="3" y="7"/>
                      <a:pt x="2" y="23"/>
                    </a:cubicBezTo>
                    <a:cubicBezTo>
                      <a:pt x="0" y="57"/>
                      <a:pt x="78" y="67"/>
                      <a:pt x="177" y="67"/>
                    </a:cubicBezTo>
                    <a:cubicBezTo>
                      <a:pt x="314" y="67"/>
                      <a:pt x="493" y="48"/>
                      <a:pt x="565" y="48"/>
                    </a:cubicBezTo>
                    <a:cubicBezTo>
                      <a:pt x="581" y="48"/>
                      <a:pt x="591" y="49"/>
                      <a:pt x="596" y="51"/>
                    </a:cubicBezTo>
                    <a:lnTo>
                      <a:pt x="596" y="51"/>
                    </a:lnTo>
                    <a:cubicBezTo>
                      <a:pt x="550" y="27"/>
                      <a:pt x="299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114"/>
              <p:cNvSpPr/>
              <p:nvPr/>
            </p:nvSpPr>
            <p:spPr>
              <a:xfrm>
                <a:off x="1519525" y="1864725"/>
                <a:ext cx="3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6" extrusionOk="0">
                    <a:moveTo>
                      <a:pt x="1" y="1"/>
                    </a:moveTo>
                    <a:cubicBezTo>
                      <a:pt x="11" y="1"/>
                      <a:pt x="11" y="1"/>
                      <a:pt x="1" y="1"/>
                    </a:cubicBezTo>
                    <a:cubicBezTo>
                      <a:pt x="1" y="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114"/>
              <p:cNvSpPr/>
              <p:nvPr/>
            </p:nvSpPr>
            <p:spPr>
              <a:xfrm>
                <a:off x="1504225" y="1863425"/>
                <a:ext cx="1547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5" extrusionOk="0">
                    <a:moveTo>
                      <a:pt x="128" y="0"/>
                    </a:moveTo>
                    <a:cubicBezTo>
                      <a:pt x="55" y="0"/>
                      <a:pt x="3" y="6"/>
                      <a:pt x="3" y="23"/>
                    </a:cubicBezTo>
                    <a:cubicBezTo>
                      <a:pt x="1" y="55"/>
                      <a:pt x="94" y="65"/>
                      <a:pt x="209" y="65"/>
                    </a:cubicBezTo>
                    <a:cubicBezTo>
                      <a:pt x="369" y="65"/>
                      <a:pt x="571" y="46"/>
                      <a:pt x="611" y="46"/>
                    </a:cubicBezTo>
                    <a:cubicBezTo>
                      <a:pt x="615" y="46"/>
                      <a:pt x="617" y="46"/>
                      <a:pt x="618" y="47"/>
                    </a:cubicBezTo>
                    <a:cubicBezTo>
                      <a:pt x="574" y="32"/>
                      <a:pt x="294" y="0"/>
                      <a:pt x="1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114"/>
              <p:cNvSpPr/>
              <p:nvPr/>
            </p:nvSpPr>
            <p:spPr>
              <a:xfrm>
                <a:off x="1519950" y="1861475"/>
                <a:ext cx="5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0" extrusionOk="0">
                    <a:moveTo>
                      <a:pt x="3" y="1"/>
                    </a:moveTo>
                    <a:cubicBezTo>
                      <a:pt x="20" y="1"/>
                      <a:pt x="20" y="1"/>
                      <a:pt x="3" y="1"/>
                    </a:cubicBezTo>
                    <a:cubicBezTo>
                      <a:pt x="1" y="9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114"/>
              <p:cNvSpPr/>
              <p:nvPr/>
            </p:nvSpPr>
            <p:spPr>
              <a:xfrm>
                <a:off x="1520075" y="1861425"/>
                <a:ext cx="3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3" extrusionOk="0">
                    <a:moveTo>
                      <a:pt x="2" y="1"/>
                    </a:moveTo>
                    <a:cubicBezTo>
                      <a:pt x="0" y="1"/>
                      <a:pt x="14" y="2"/>
                      <a:pt x="14" y="2"/>
                    </a:cubicBezTo>
                    <a:cubicBezTo>
                      <a:pt x="15" y="2"/>
                      <a:pt x="12" y="2"/>
                      <a:pt x="4" y="1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114"/>
              <p:cNvSpPr/>
              <p:nvPr/>
            </p:nvSpPr>
            <p:spPr>
              <a:xfrm>
                <a:off x="1519975" y="1861525"/>
                <a:ext cx="6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" extrusionOk="0">
                    <a:moveTo>
                      <a:pt x="25" y="1"/>
                    </a:moveTo>
                    <a:cubicBezTo>
                      <a:pt x="25" y="1"/>
                      <a:pt x="21" y="2"/>
                      <a:pt x="10" y="4"/>
                    </a:cubicBezTo>
                    <a:cubicBezTo>
                      <a:pt x="3" y="6"/>
                      <a:pt x="0" y="7"/>
                      <a:pt x="0" y="7"/>
                    </a:cubicBezTo>
                    <a:cubicBezTo>
                      <a:pt x="0" y="7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114"/>
              <p:cNvSpPr/>
              <p:nvPr/>
            </p:nvSpPr>
            <p:spPr>
              <a:xfrm>
                <a:off x="1520300" y="1861150"/>
                <a:ext cx="1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0" y="0"/>
                    </a:moveTo>
                    <a:cubicBezTo>
                      <a:pt x="7" y="0"/>
                      <a:pt x="7" y="0"/>
                      <a:pt x="0" y="0"/>
                    </a:cubicBezTo>
                    <a:cubicBezTo>
                      <a:pt x="0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114"/>
              <p:cNvSpPr/>
              <p:nvPr/>
            </p:nvSpPr>
            <p:spPr>
              <a:xfrm>
                <a:off x="1505150" y="1859800"/>
                <a:ext cx="175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4" extrusionOk="0">
                    <a:moveTo>
                      <a:pt x="131" y="1"/>
                    </a:moveTo>
                    <a:cubicBezTo>
                      <a:pt x="57" y="1"/>
                      <a:pt x="3" y="7"/>
                      <a:pt x="2" y="25"/>
                    </a:cubicBezTo>
                    <a:cubicBezTo>
                      <a:pt x="0" y="66"/>
                      <a:pt x="273" y="69"/>
                      <a:pt x="303" y="71"/>
                    </a:cubicBezTo>
                    <a:cubicBezTo>
                      <a:pt x="370" y="72"/>
                      <a:pt x="435" y="73"/>
                      <a:pt x="503" y="73"/>
                    </a:cubicBezTo>
                    <a:cubicBezTo>
                      <a:pt x="452" y="72"/>
                      <a:pt x="702" y="39"/>
                      <a:pt x="602" y="32"/>
                    </a:cubicBezTo>
                    <a:cubicBezTo>
                      <a:pt x="562" y="31"/>
                      <a:pt x="295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114"/>
              <p:cNvSpPr/>
              <p:nvPr/>
            </p:nvSpPr>
            <p:spPr>
              <a:xfrm>
                <a:off x="1507350" y="1856250"/>
                <a:ext cx="139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4" extrusionOk="0">
                    <a:moveTo>
                      <a:pt x="557" y="37"/>
                    </a:moveTo>
                    <a:cubicBezTo>
                      <a:pt x="557" y="37"/>
                      <a:pt x="557" y="37"/>
                      <a:pt x="557" y="37"/>
                    </a:cubicBezTo>
                    <a:cubicBezTo>
                      <a:pt x="557" y="37"/>
                      <a:pt x="557" y="37"/>
                      <a:pt x="557" y="37"/>
                    </a:cubicBezTo>
                    <a:close/>
                    <a:moveTo>
                      <a:pt x="271" y="3"/>
                    </a:moveTo>
                    <a:cubicBezTo>
                      <a:pt x="207" y="3"/>
                      <a:pt x="1" y="19"/>
                      <a:pt x="5" y="21"/>
                    </a:cubicBezTo>
                    <a:cubicBezTo>
                      <a:pt x="93" y="54"/>
                      <a:pt x="189" y="42"/>
                      <a:pt x="280" y="47"/>
                    </a:cubicBezTo>
                    <a:cubicBezTo>
                      <a:pt x="282" y="47"/>
                      <a:pt x="285" y="48"/>
                      <a:pt x="287" y="48"/>
                    </a:cubicBezTo>
                    <a:cubicBezTo>
                      <a:pt x="333" y="48"/>
                      <a:pt x="458" y="33"/>
                      <a:pt x="522" y="33"/>
                    </a:cubicBezTo>
                    <a:cubicBezTo>
                      <a:pt x="538" y="33"/>
                      <a:pt x="551" y="34"/>
                      <a:pt x="557" y="37"/>
                    </a:cubicBezTo>
                    <a:lnTo>
                      <a:pt x="557" y="37"/>
                    </a:lnTo>
                    <a:cubicBezTo>
                      <a:pt x="471" y="0"/>
                      <a:pt x="373" y="9"/>
                      <a:pt x="283" y="3"/>
                    </a:cubicBezTo>
                    <a:cubicBezTo>
                      <a:pt x="280" y="3"/>
                      <a:pt x="276" y="3"/>
                      <a:pt x="271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114"/>
              <p:cNvSpPr/>
              <p:nvPr/>
            </p:nvSpPr>
            <p:spPr>
              <a:xfrm>
                <a:off x="1508475" y="1851675"/>
                <a:ext cx="1450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64" extrusionOk="0">
                    <a:moveTo>
                      <a:pt x="113" y="1"/>
                    </a:moveTo>
                    <a:cubicBezTo>
                      <a:pt x="47" y="1"/>
                      <a:pt x="2" y="7"/>
                      <a:pt x="1" y="24"/>
                    </a:cubicBezTo>
                    <a:cubicBezTo>
                      <a:pt x="0" y="55"/>
                      <a:pt x="82" y="64"/>
                      <a:pt x="185" y="64"/>
                    </a:cubicBezTo>
                    <a:cubicBezTo>
                      <a:pt x="329" y="64"/>
                      <a:pt x="514" y="46"/>
                      <a:pt x="567" y="46"/>
                    </a:cubicBezTo>
                    <a:cubicBezTo>
                      <a:pt x="573" y="46"/>
                      <a:pt x="577" y="46"/>
                      <a:pt x="579" y="47"/>
                    </a:cubicBezTo>
                    <a:cubicBezTo>
                      <a:pt x="539" y="37"/>
                      <a:pt x="269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114"/>
              <p:cNvSpPr/>
              <p:nvPr/>
            </p:nvSpPr>
            <p:spPr>
              <a:xfrm>
                <a:off x="1510450" y="1847600"/>
                <a:ext cx="143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2" extrusionOk="0">
                    <a:moveTo>
                      <a:pt x="164" y="0"/>
                    </a:moveTo>
                    <a:cubicBezTo>
                      <a:pt x="73" y="0"/>
                      <a:pt x="3" y="7"/>
                      <a:pt x="2" y="24"/>
                    </a:cubicBezTo>
                    <a:cubicBezTo>
                      <a:pt x="0" y="60"/>
                      <a:pt x="67" y="71"/>
                      <a:pt x="155" y="71"/>
                    </a:cubicBezTo>
                    <a:cubicBezTo>
                      <a:pt x="291" y="71"/>
                      <a:pt x="480" y="45"/>
                      <a:pt x="549" y="45"/>
                    </a:cubicBezTo>
                    <a:cubicBezTo>
                      <a:pt x="562" y="45"/>
                      <a:pt x="570" y="46"/>
                      <a:pt x="574" y="48"/>
                    </a:cubicBezTo>
                    <a:cubicBezTo>
                      <a:pt x="536" y="21"/>
                      <a:pt x="320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114"/>
              <p:cNvSpPr/>
              <p:nvPr/>
            </p:nvSpPr>
            <p:spPr>
              <a:xfrm>
                <a:off x="1511900" y="1844450"/>
                <a:ext cx="1667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61" extrusionOk="0">
                    <a:moveTo>
                      <a:pt x="305" y="0"/>
                    </a:moveTo>
                    <a:cubicBezTo>
                      <a:pt x="153" y="0"/>
                      <a:pt x="1" y="5"/>
                      <a:pt x="7" y="26"/>
                    </a:cubicBezTo>
                    <a:cubicBezTo>
                      <a:pt x="14" y="51"/>
                      <a:pt x="113" y="55"/>
                      <a:pt x="201" y="55"/>
                    </a:cubicBezTo>
                    <a:cubicBezTo>
                      <a:pt x="243" y="55"/>
                      <a:pt x="282" y="54"/>
                      <a:pt x="308" y="54"/>
                    </a:cubicBezTo>
                    <a:cubicBezTo>
                      <a:pt x="319" y="54"/>
                      <a:pt x="328" y="54"/>
                      <a:pt x="333" y="55"/>
                    </a:cubicBezTo>
                    <a:cubicBezTo>
                      <a:pt x="370" y="59"/>
                      <a:pt x="406" y="61"/>
                      <a:pt x="443" y="61"/>
                    </a:cubicBezTo>
                    <a:cubicBezTo>
                      <a:pt x="464" y="61"/>
                      <a:pt x="485" y="60"/>
                      <a:pt x="507" y="59"/>
                    </a:cubicBezTo>
                    <a:lnTo>
                      <a:pt x="507" y="59"/>
                    </a:lnTo>
                    <a:cubicBezTo>
                      <a:pt x="507" y="59"/>
                      <a:pt x="507" y="59"/>
                      <a:pt x="507" y="59"/>
                    </a:cubicBezTo>
                    <a:cubicBezTo>
                      <a:pt x="509" y="59"/>
                      <a:pt x="512" y="58"/>
                      <a:pt x="516" y="58"/>
                    </a:cubicBezTo>
                    <a:lnTo>
                      <a:pt x="516" y="58"/>
                    </a:lnTo>
                    <a:cubicBezTo>
                      <a:pt x="513" y="58"/>
                      <a:pt x="510" y="58"/>
                      <a:pt x="507" y="59"/>
                    </a:cubicBezTo>
                    <a:lnTo>
                      <a:pt x="507" y="59"/>
                    </a:lnTo>
                    <a:cubicBezTo>
                      <a:pt x="473" y="58"/>
                      <a:pt x="666" y="3"/>
                      <a:pt x="603" y="3"/>
                    </a:cubicBezTo>
                    <a:cubicBezTo>
                      <a:pt x="601" y="3"/>
                      <a:pt x="598" y="3"/>
                      <a:pt x="595" y="3"/>
                    </a:cubicBezTo>
                    <a:cubicBezTo>
                      <a:pt x="594" y="4"/>
                      <a:pt x="592" y="4"/>
                      <a:pt x="590" y="4"/>
                    </a:cubicBezTo>
                    <a:cubicBezTo>
                      <a:pt x="557" y="4"/>
                      <a:pt x="431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114"/>
              <p:cNvSpPr/>
              <p:nvPr/>
            </p:nvSpPr>
            <p:spPr>
              <a:xfrm>
                <a:off x="1528425" y="1842525"/>
                <a:ext cx="200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8" h="4" extrusionOk="0">
                    <a:moveTo>
                      <a:pt x="0" y="1"/>
                    </a:moveTo>
                    <a:cubicBezTo>
                      <a:pt x="8" y="1"/>
                      <a:pt x="8" y="1"/>
                      <a:pt x="0" y="1"/>
                    </a:cubicBezTo>
                    <a:cubicBezTo>
                      <a:pt x="0" y="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114"/>
              <p:cNvSpPr/>
              <p:nvPr/>
            </p:nvSpPr>
            <p:spPr>
              <a:xfrm>
                <a:off x="1512900" y="1841225"/>
                <a:ext cx="16250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6" extrusionOk="0">
                    <a:moveTo>
                      <a:pt x="337" y="0"/>
                    </a:moveTo>
                    <a:cubicBezTo>
                      <a:pt x="172" y="0"/>
                      <a:pt x="2" y="15"/>
                      <a:pt x="2" y="30"/>
                    </a:cubicBezTo>
                    <a:cubicBezTo>
                      <a:pt x="0" y="57"/>
                      <a:pt x="117" y="66"/>
                      <a:pt x="250" y="66"/>
                    </a:cubicBezTo>
                    <a:cubicBezTo>
                      <a:pt x="434" y="66"/>
                      <a:pt x="650" y="49"/>
                      <a:pt x="639" y="39"/>
                    </a:cubicBezTo>
                    <a:cubicBezTo>
                      <a:pt x="610" y="11"/>
                      <a:pt x="475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114"/>
              <p:cNvSpPr/>
              <p:nvPr/>
            </p:nvSpPr>
            <p:spPr>
              <a:xfrm>
                <a:off x="1515225" y="1837475"/>
                <a:ext cx="1542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7" extrusionOk="0">
                    <a:moveTo>
                      <a:pt x="189" y="1"/>
                    </a:moveTo>
                    <a:cubicBezTo>
                      <a:pt x="86" y="1"/>
                      <a:pt x="3" y="7"/>
                      <a:pt x="3" y="25"/>
                    </a:cubicBezTo>
                    <a:cubicBezTo>
                      <a:pt x="1" y="64"/>
                      <a:pt x="70" y="77"/>
                      <a:pt x="162" y="77"/>
                    </a:cubicBezTo>
                    <a:cubicBezTo>
                      <a:pt x="344" y="77"/>
                      <a:pt x="616" y="25"/>
                      <a:pt x="603" y="22"/>
                    </a:cubicBezTo>
                    <a:cubicBezTo>
                      <a:pt x="567" y="15"/>
                      <a:pt x="352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114"/>
              <p:cNvSpPr/>
              <p:nvPr/>
            </p:nvSpPr>
            <p:spPr>
              <a:xfrm>
                <a:off x="1518525" y="1833125"/>
                <a:ext cx="14675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71" extrusionOk="0">
                    <a:moveTo>
                      <a:pt x="399" y="1"/>
                    </a:moveTo>
                    <a:cubicBezTo>
                      <a:pt x="274" y="1"/>
                      <a:pt x="133" y="40"/>
                      <a:pt x="42" y="40"/>
                    </a:cubicBezTo>
                    <a:cubicBezTo>
                      <a:pt x="26" y="40"/>
                      <a:pt x="12" y="39"/>
                      <a:pt x="0" y="36"/>
                    </a:cubicBezTo>
                    <a:lnTo>
                      <a:pt x="0" y="36"/>
                    </a:lnTo>
                    <a:cubicBezTo>
                      <a:pt x="117" y="62"/>
                      <a:pt x="237" y="57"/>
                      <a:pt x="357" y="71"/>
                    </a:cubicBezTo>
                    <a:cubicBezTo>
                      <a:pt x="358" y="71"/>
                      <a:pt x="359" y="71"/>
                      <a:pt x="362" y="71"/>
                    </a:cubicBezTo>
                    <a:cubicBezTo>
                      <a:pt x="400" y="71"/>
                      <a:pt x="587" y="57"/>
                      <a:pt x="582" y="51"/>
                    </a:cubicBezTo>
                    <a:cubicBezTo>
                      <a:pt x="534" y="13"/>
                      <a:pt x="469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114"/>
              <p:cNvSpPr/>
              <p:nvPr/>
            </p:nvSpPr>
            <p:spPr>
              <a:xfrm>
                <a:off x="1521825" y="1829000"/>
                <a:ext cx="151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4" extrusionOk="0">
                    <a:moveTo>
                      <a:pt x="130" y="0"/>
                    </a:moveTo>
                    <a:cubicBezTo>
                      <a:pt x="56" y="0"/>
                      <a:pt x="3" y="6"/>
                      <a:pt x="2" y="23"/>
                    </a:cubicBezTo>
                    <a:cubicBezTo>
                      <a:pt x="1" y="55"/>
                      <a:pt x="80" y="64"/>
                      <a:pt x="182" y="64"/>
                    </a:cubicBezTo>
                    <a:cubicBezTo>
                      <a:pt x="323" y="64"/>
                      <a:pt x="505" y="46"/>
                      <a:pt x="576" y="46"/>
                    </a:cubicBezTo>
                    <a:cubicBezTo>
                      <a:pt x="590" y="46"/>
                      <a:pt x="600" y="47"/>
                      <a:pt x="604" y="49"/>
                    </a:cubicBezTo>
                    <a:cubicBezTo>
                      <a:pt x="566" y="31"/>
                      <a:pt x="295" y="0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114"/>
              <p:cNvSpPr/>
              <p:nvPr/>
            </p:nvSpPr>
            <p:spPr>
              <a:xfrm>
                <a:off x="1524575" y="1826025"/>
                <a:ext cx="1610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4" extrusionOk="0">
                    <a:moveTo>
                      <a:pt x="643" y="49"/>
                    </a:moveTo>
                    <a:cubicBezTo>
                      <a:pt x="643" y="49"/>
                      <a:pt x="643" y="49"/>
                      <a:pt x="643" y="49"/>
                    </a:cubicBezTo>
                    <a:cubicBezTo>
                      <a:pt x="643" y="49"/>
                      <a:pt x="643" y="49"/>
                      <a:pt x="643" y="49"/>
                    </a:cubicBezTo>
                    <a:close/>
                    <a:moveTo>
                      <a:pt x="108" y="0"/>
                    </a:moveTo>
                    <a:cubicBezTo>
                      <a:pt x="45" y="0"/>
                      <a:pt x="3" y="7"/>
                      <a:pt x="2" y="23"/>
                    </a:cubicBezTo>
                    <a:cubicBezTo>
                      <a:pt x="1" y="54"/>
                      <a:pt x="108" y="63"/>
                      <a:pt x="235" y="63"/>
                    </a:cubicBezTo>
                    <a:cubicBezTo>
                      <a:pt x="396" y="63"/>
                      <a:pt x="588" y="49"/>
                      <a:pt x="635" y="49"/>
                    </a:cubicBezTo>
                    <a:cubicBezTo>
                      <a:pt x="638" y="49"/>
                      <a:pt x="641" y="49"/>
                      <a:pt x="643" y="49"/>
                    </a:cubicBezTo>
                    <a:lnTo>
                      <a:pt x="643" y="49"/>
                    </a:lnTo>
                    <a:cubicBezTo>
                      <a:pt x="598" y="45"/>
                      <a:pt x="278" y="0"/>
                      <a:pt x="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114"/>
              <p:cNvSpPr/>
              <p:nvPr/>
            </p:nvSpPr>
            <p:spPr>
              <a:xfrm>
                <a:off x="1527975" y="1823175"/>
                <a:ext cx="154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3" extrusionOk="0">
                    <a:moveTo>
                      <a:pt x="137" y="1"/>
                    </a:moveTo>
                    <a:cubicBezTo>
                      <a:pt x="58" y="1"/>
                      <a:pt x="2" y="6"/>
                      <a:pt x="2" y="21"/>
                    </a:cubicBezTo>
                    <a:cubicBezTo>
                      <a:pt x="0" y="53"/>
                      <a:pt x="78" y="62"/>
                      <a:pt x="180" y="62"/>
                    </a:cubicBezTo>
                    <a:cubicBezTo>
                      <a:pt x="319" y="62"/>
                      <a:pt x="502" y="45"/>
                      <a:pt x="580" y="45"/>
                    </a:cubicBezTo>
                    <a:cubicBezTo>
                      <a:pt x="599" y="45"/>
                      <a:pt x="611" y="46"/>
                      <a:pt x="616" y="48"/>
                    </a:cubicBezTo>
                    <a:cubicBezTo>
                      <a:pt x="572" y="27"/>
                      <a:pt x="304" y="1"/>
                      <a:pt x="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114"/>
              <p:cNvSpPr/>
              <p:nvPr/>
            </p:nvSpPr>
            <p:spPr>
              <a:xfrm>
                <a:off x="1546300" y="1820500"/>
                <a:ext cx="20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81" h="79" extrusionOk="0">
                    <a:moveTo>
                      <a:pt x="59" y="1"/>
                    </a:moveTo>
                    <a:cubicBezTo>
                      <a:pt x="55" y="1"/>
                      <a:pt x="49" y="3"/>
                      <a:pt x="40" y="8"/>
                    </a:cubicBezTo>
                    <a:cubicBezTo>
                      <a:pt x="29" y="24"/>
                      <a:pt x="15" y="40"/>
                      <a:pt x="4" y="54"/>
                    </a:cubicBezTo>
                    <a:cubicBezTo>
                      <a:pt x="1" y="72"/>
                      <a:pt x="4" y="78"/>
                      <a:pt x="9" y="78"/>
                    </a:cubicBezTo>
                    <a:cubicBezTo>
                      <a:pt x="28" y="78"/>
                      <a:pt x="80" y="1"/>
                      <a:pt x="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114"/>
              <p:cNvSpPr/>
              <p:nvPr/>
            </p:nvSpPr>
            <p:spPr>
              <a:xfrm>
                <a:off x="1531525" y="1819900"/>
                <a:ext cx="158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8" extrusionOk="0">
                    <a:moveTo>
                      <a:pt x="631" y="49"/>
                    </a:moveTo>
                    <a:cubicBezTo>
                      <a:pt x="631" y="49"/>
                      <a:pt x="631" y="49"/>
                      <a:pt x="631" y="49"/>
                    </a:cubicBezTo>
                    <a:cubicBezTo>
                      <a:pt x="631" y="49"/>
                      <a:pt x="631" y="49"/>
                      <a:pt x="631" y="49"/>
                    </a:cubicBezTo>
                    <a:close/>
                    <a:moveTo>
                      <a:pt x="177" y="0"/>
                    </a:moveTo>
                    <a:cubicBezTo>
                      <a:pt x="78" y="0"/>
                      <a:pt x="3" y="7"/>
                      <a:pt x="2" y="21"/>
                    </a:cubicBezTo>
                    <a:cubicBezTo>
                      <a:pt x="1" y="57"/>
                      <a:pt x="75" y="68"/>
                      <a:pt x="173" y="68"/>
                    </a:cubicBezTo>
                    <a:cubicBezTo>
                      <a:pt x="317" y="68"/>
                      <a:pt x="512" y="45"/>
                      <a:pt x="594" y="45"/>
                    </a:cubicBezTo>
                    <a:cubicBezTo>
                      <a:pt x="613" y="45"/>
                      <a:pt x="626" y="46"/>
                      <a:pt x="631" y="49"/>
                    </a:cubicBezTo>
                    <a:lnTo>
                      <a:pt x="631" y="49"/>
                    </a:lnTo>
                    <a:cubicBezTo>
                      <a:pt x="586" y="19"/>
                      <a:pt x="347" y="0"/>
                      <a:pt x="1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114"/>
              <p:cNvSpPr/>
              <p:nvPr/>
            </p:nvSpPr>
            <p:spPr>
              <a:xfrm>
                <a:off x="1538250" y="1814775"/>
                <a:ext cx="1657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66" extrusionOk="0">
                    <a:moveTo>
                      <a:pt x="662" y="51"/>
                    </a:moveTo>
                    <a:cubicBezTo>
                      <a:pt x="662" y="51"/>
                      <a:pt x="662" y="51"/>
                      <a:pt x="662" y="51"/>
                    </a:cubicBezTo>
                    <a:cubicBezTo>
                      <a:pt x="662" y="51"/>
                      <a:pt x="662" y="51"/>
                      <a:pt x="662" y="51"/>
                    </a:cubicBezTo>
                    <a:close/>
                    <a:moveTo>
                      <a:pt x="146" y="0"/>
                    </a:moveTo>
                    <a:cubicBezTo>
                      <a:pt x="62" y="0"/>
                      <a:pt x="2" y="6"/>
                      <a:pt x="2" y="21"/>
                    </a:cubicBezTo>
                    <a:cubicBezTo>
                      <a:pt x="0" y="56"/>
                      <a:pt x="84" y="66"/>
                      <a:pt x="193" y="66"/>
                    </a:cubicBezTo>
                    <a:cubicBezTo>
                      <a:pt x="343" y="66"/>
                      <a:pt x="539" y="47"/>
                      <a:pt x="623" y="47"/>
                    </a:cubicBezTo>
                    <a:cubicBezTo>
                      <a:pt x="643" y="47"/>
                      <a:pt x="657" y="48"/>
                      <a:pt x="662" y="51"/>
                    </a:cubicBezTo>
                    <a:lnTo>
                      <a:pt x="662" y="51"/>
                    </a:lnTo>
                    <a:cubicBezTo>
                      <a:pt x="616" y="28"/>
                      <a:pt x="326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114"/>
              <p:cNvSpPr/>
              <p:nvPr/>
            </p:nvSpPr>
            <p:spPr>
              <a:xfrm>
                <a:off x="1534475" y="1817400"/>
                <a:ext cx="162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4" extrusionOk="0"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lose/>
                    <a:moveTo>
                      <a:pt x="277" y="0"/>
                    </a:moveTo>
                    <a:cubicBezTo>
                      <a:pt x="173" y="0"/>
                      <a:pt x="72" y="9"/>
                      <a:pt x="1" y="20"/>
                    </a:cubicBezTo>
                    <a:lnTo>
                      <a:pt x="1" y="20"/>
                    </a:lnTo>
                    <a:cubicBezTo>
                      <a:pt x="1" y="20"/>
                      <a:pt x="2" y="20"/>
                      <a:pt x="3" y="20"/>
                    </a:cubicBezTo>
                    <a:cubicBezTo>
                      <a:pt x="30" y="20"/>
                      <a:pt x="280" y="70"/>
                      <a:pt x="346" y="74"/>
                    </a:cubicBezTo>
                    <a:cubicBezTo>
                      <a:pt x="347" y="74"/>
                      <a:pt x="350" y="74"/>
                      <a:pt x="352" y="74"/>
                    </a:cubicBezTo>
                    <a:cubicBezTo>
                      <a:pt x="399" y="74"/>
                      <a:pt x="557" y="60"/>
                      <a:pt x="622" y="60"/>
                    </a:cubicBezTo>
                    <a:cubicBezTo>
                      <a:pt x="636" y="60"/>
                      <a:pt x="645" y="60"/>
                      <a:pt x="649" y="62"/>
                    </a:cubicBezTo>
                    <a:cubicBezTo>
                      <a:pt x="562" y="16"/>
                      <a:pt x="416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114"/>
              <p:cNvSpPr/>
              <p:nvPr/>
            </p:nvSpPr>
            <p:spPr>
              <a:xfrm>
                <a:off x="1653150" y="1882200"/>
                <a:ext cx="1692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16" extrusionOk="0">
                    <a:moveTo>
                      <a:pt x="558" y="0"/>
                    </a:moveTo>
                    <a:cubicBezTo>
                      <a:pt x="432" y="0"/>
                      <a:pt x="234" y="44"/>
                      <a:pt x="133" y="67"/>
                    </a:cubicBezTo>
                    <a:lnTo>
                      <a:pt x="133" y="67"/>
                    </a:lnTo>
                    <a:cubicBezTo>
                      <a:pt x="120" y="57"/>
                      <a:pt x="105" y="54"/>
                      <a:pt x="92" y="54"/>
                    </a:cubicBezTo>
                    <a:cubicBezTo>
                      <a:pt x="38" y="54"/>
                      <a:pt x="0" y="115"/>
                      <a:pt x="82" y="115"/>
                    </a:cubicBezTo>
                    <a:cubicBezTo>
                      <a:pt x="94" y="115"/>
                      <a:pt x="110" y="114"/>
                      <a:pt x="128" y="110"/>
                    </a:cubicBezTo>
                    <a:cubicBezTo>
                      <a:pt x="197" y="99"/>
                      <a:pt x="675" y="53"/>
                      <a:pt x="675" y="52"/>
                    </a:cubicBezTo>
                    <a:cubicBezTo>
                      <a:pt x="677" y="14"/>
                      <a:pt x="628" y="0"/>
                      <a:pt x="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114"/>
              <p:cNvSpPr/>
              <p:nvPr/>
            </p:nvSpPr>
            <p:spPr>
              <a:xfrm>
                <a:off x="1594075" y="1810525"/>
                <a:ext cx="28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28" extrusionOk="0">
                    <a:moveTo>
                      <a:pt x="49" y="0"/>
                    </a:moveTo>
                    <a:cubicBezTo>
                      <a:pt x="44" y="0"/>
                      <a:pt x="39" y="6"/>
                      <a:pt x="34" y="20"/>
                    </a:cubicBezTo>
                    <a:cubicBezTo>
                      <a:pt x="0" y="110"/>
                      <a:pt x="22" y="244"/>
                      <a:pt x="21" y="337"/>
                    </a:cubicBezTo>
                    <a:cubicBezTo>
                      <a:pt x="21" y="348"/>
                      <a:pt x="23" y="527"/>
                      <a:pt x="55" y="527"/>
                    </a:cubicBezTo>
                    <a:cubicBezTo>
                      <a:pt x="62" y="527"/>
                      <a:pt x="70" y="519"/>
                      <a:pt x="80" y="500"/>
                    </a:cubicBezTo>
                    <a:cubicBezTo>
                      <a:pt x="111" y="437"/>
                      <a:pt x="91" y="314"/>
                      <a:pt x="91" y="246"/>
                    </a:cubicBezTo>
                    <a:cubicBezTo>
                      <a:pt x="91" y="244"/>
                      <a:pt x="78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114"/>
              <p:cNvSpPr/>
              <p:nvPr/>
            </p:nvSpPr>
            <p:spPr>
              <a:xfrm>
                <a:off x="1538200" y="1833050"/>
                <a:ext cx="95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78" extrusionOk="0">
                    <a:moveTo>
                      <a:pt x="5" y="1"/>
                    </a:moveTo>
                    <a:cubicBezTo>
                      <a:pt x="0" y="1"/>
                      <a:pt x="1" y="4"/>
                      <a:pt x="10" y="13"/>
                    </a:cubicBezTo>
                    <a:cubicBezTo>
                      <a:pt x="42" y="43"/>
                      <a:pt x="293" y="278"/>
                      <a:pt x="353" y="278"/>
                    </a:cubicBezTo>
                    <a:cubicBezTo>
                      <a:pt x="358" y="278"/>
                      <a:pt x="363" y="276"/>
                      <a:pt x="364" y="271"/>
                    </a:cubicBezTo>
                    <a:cubicBezTo>
                      <a:pt x="380" y="231"/>
                      <a:pt x="227" y="122"/>
                      <a:pt x="204" y="104"/>
                    </a:cubicBezTo>
                    <a:cubicBezTo>
                      <a:pt x="190" y="92"/>
                      <a:pt x="27" y="1"/>
                      <a:pt x="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114"/>
              <p:cNvSpPr/>
              <p:nvPr/>
            </p:nvSpPr>
            <p:spPr>
              <a:xfrm>
                <a:off x="1639925" y="1834875"/>
                <a:ext cx="103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32" extrusionOk="0">
                    <a:moveTo>
                      <a:pt x="330" y="1"/>
                    </a:moveTo>
                    <a:cubicBezTo>
                      <a:pt x="286" y="1"/>
                      <a:pt x="143" y="202"/>
                      <a:pt x="113" y="235"/>
                    </a:cubicBezTo>
                    <a:cubicBezTo>
                      <a:pt x="98" y="252"/>
                      <a:pt x="1" y="431"/>
                      <a:pt x="20" y="431"/>
                    </a:cubicBezTo>
                    <a:cubicBezTo>
                      <a:pt x="23" y="431"/>
                      <a:pt x="27" y="428"/>
                      <a:pt x="34" y="422"/>
                    </a:cubicBezTo>
                    <a:cubicBezTo>
                      <a:pt x="71" y="383"/>
                      <a:pt x="412" y="11"/>
                      <a:pt x="331" y="1"/>
                    </a:cubicBezTo>
                    <a:cubicBezTo>
                      <a:pt x="331" y="1"/>
                      <a:pt x="33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114"/>
              <p:cNvSpPr/>
              <p:nvPr/>
            </p:nvSpPr>
            <p:spPr>
              <a:xfrm>
                <a:off x="1650950" y="1857825"/>
                <a:ext cx="134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73" extrusionOk="0">
                    <a:moveTo>
                      <a:pt x="492" y="0"/>
                    </a:moveTo>
                    <a:cubicBezTo>
                      <a:pt x="419" y="0"/>
                      <a:pt x="254" y="90"/>
                      <a:pt x="223" y="103"/>
                    </a:cubicBezTo>
                    <a:cubicBezTo>
                      <a:pt x="167" y="127"/>
                      <a:pt x="0" y="273"/>
                      <a:pt x="11" y="273"/>
                    </a:cubicBezTo>
                    <a:cubicBezTo>
                      <a:pt x="12" y="273"/>
                      <a:pt x="13" y="273"/>
                      <a:pt x="14" y="272"/>
                    </a:cubicBezTo>
                    <a:cubicBezTo>
                      <a:pt x="63" y="247"/>
                      <a:pt x="535" y="32"/>
                      <a:pt x="523" y="13"/>
                    </a:cubicBezTo>
                    <a:cubicBezTo>
                      <a:pt x="517" y="4"/>
                      <a:pt x="507" y="0"/>
                      <a:pt x="4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114"/>
              <p:cNvSpPr/>
              <p:nvPr/>
            </p:nvSpPr>
            <p:spPr>
              <a:xfrm>
                <a:off x="1619850" y="1818800"/>
                <a:ext cx="69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498" extrusionOk="0">
                    <a:moveTo>
                      <a:pt x="240" y="0"/>
                    </a:moveTo>
                    <a:cubicBezTo>
                      <a:pt x="213" y="0"/>
                      <a:pt x="101" y="266"/>
                      <a:pt x="92" y="284"/>
                    </a:cubicBezTo>
                    <a:cubicBezTo>
                      <a:pt x="89" y="289"/>
                      <a:pt x="1" y="497"/>
                      <a:pt x="26" y="497"/>
                    </a:cubicBezTo>
                    <a:cubicBezTo>
                      <a:pt x="30" y="497"/>
                      <a:pt x="36" y="493"/>
                      <a:pt x="45" y="483"/>
                    </a:cubicBezTo>
                    <a:cubicBezTo>
                      <a:pt x="124" y="395"/>
                      <a:pt x="278" y="130"/>
                      <a:pt x="245" y="6"/>
                    </a:cubicBezTo>
                    <a:cubicBezTo>
                      <a:pt x="244" y="2"/>
                      <a:pt x="243" y="0"/>
                      <a:pt x="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114"/>
              <p:cNvSpPr/>
              <p:nvPr/>
            </p:nvSpPr>
            <p:spPr>
              <a:xfrm>
                <a:off x="1562800" y="1814400"/>
                <a:ext cx="70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53" extrusionOk="0">
                    <a:moveTo>
                      <a:pt x="34" y="1"/>
                    </a:moveTo>
                    <a:cubicBezTo>
                      <a:pt x="0" y="1"/>
                      <a:pt x="100" y="246"/>
                      <a:pt x="104" y="252"/>
                    </a:cubicBezTo>
                    <a:cubicBezTo>
                      <a:pt x="115" y="276"/>
                      <a:pt x="247" y="453"/>
                      <a:pt x="274" y="453"/>
                    </a:cubicBezTo>
                    <a:cubicBezTo>
                      <a:pt x="279" y="453"/>
                      <a:pt x="281" y="448"/>
                      <a:pt x="278" y="436"/>
                    </a:cubicBezTo>
                    <a:cubicBezTo>
                      <a:pt x="261" y="358"/>
                      <a:pt x="105" y="47"/>
                      <a:pt x="43" y="5"/>
                    </a:cubicBezTo>
                    <a:cubicBezTo>
                      <a:pt x="39" y="2"/>
                      <a:pt x="36" y="1"/>
                      <a:pt x="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114"/>
              <p:cNvSpPr/>
              <p:nvPr/>
            </p:nvSpPr>
            <p:spPr>
              <a:xfrm>
                <a:off x="1519300" y="1868575"/>
                <a:ext cx="145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74" extrusionOk="0">
                    <a:moveTo>
                      <a:pt x="108" y="1"/>
                    </a:moveTo>
                    <a:cubicBezTo>
                      <a:pt x="48" y="1"/>
                      <a:pt x="5" y="8"/>
                      <a:pt x="4" y="29"/>
                    </a:cubicBezTo>
                    <a:cubicBezTo>
                      <a:pt x="0" y="73"/>
                      <a:pt x="239" y="67"/>
                      <a:pt x="265" y="71"/>
                    </a:cubicBezTo>
                    <a:cubicBezTo>
                      <a:pt x="278" y="71"/>
                      <a:pt x="581" y="58"/>
                      <a:pt x="504" y="45"/>
                    </a:cubicBezTo>
                    <a:cubicBezTo>
                      <a:pt x="468" y="39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114"/>
              <p:cNvSpPr/>
              <p:nvPr/>
            </p:nvSpPr>
            <p:spPr>
              <a:xfrm>
                <a:off x="1528250" y="1887575"/>
                <a:ext cx="17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0" y="0"/>
                    </a:moveTo>
                    <a:cubicBezTo>
                      <a:pt x="6" y="2"/>
                      <a:pt x="6" y="2"/>
                      <a:pt x="0" y="0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114"/>
              <p:cNvSpPr/>
              <p:nvPr/>
            </p:nvSpPr>
            <p:spPr>
              <a:xfrm>
                <a:off x="1517450" y="1886575"/>
                <a:ext cx="11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98" extrusionOk="0">
                    <a:moveTo>
                      <a:pt x="339" y="0"/>
                    </a:moveTo>
                    <a:cubicBezTo>
                      <a:pt x="206" y="0"/>
                      <a:pt x="1" y="66"/>
                      <a:pt x="22" y="91"/>
                    </a:cubicBezTo>
                    <a:cubicBezTo>
                      <a:pt x="26" y="95"/>
                      <a:pt x="38" y="97"/>
                      <a:pt x="56" y="97"/>
                    </a:cubicBezTo>
                    <a:cubicBezTo>
                      <a:pt x="153" y="97"/>
                      <a:pt x="419" y="36"/>
                      <a:pt x="443" y="36"/>
                    </a:cubicBezTo>
                    <a:cubicBezTo>
                      <a:pt x="444" y="36"/>
                      <a:pt x="444" y="36"/>
                      <a:pt x="445" y="36"/>
                    </a:cubicBezTo>
                    <a:cubicBezTo>
                      <a:pt x="432" y="10"/>
                      <a:pt x="391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114"/>
              <p:cNvSpPr/>
              <p:nvPr/>
            </p:nvSpPr>
            <p:spPr>
              <a:xfrm>
                <a:off x="1526175" y="1849125"/>
                <a:ext cx="121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35" extrusionOk="0">
                    <a:moveTo>
                      <a:pt x="8" y="1"/>
                    </a:moveTo>
                    <a:cubicBezTo>
                      <a:pt x="1" y="1"/>
                      <a:pt x="1" y="3"/>
                      <a:pt x="9" y="9"/>
                    </a:cubicBezTo>
                    <a:cubicBezTo>
                      <a:pt x="48" y="40"/>
                      <a:pt x="397" y="234"/>
                      <a:pt x="443" y="234"/>
                    </a:cubicBezTo>
                    <a:cubicBezTo>
                      <a:pt x="445" y="234"/>
                      <a:pt x="446" y="234"/>
                      <a:pt x="447" y="233"/>
                    </a:cubicBezTo>
                    <a:cubicBezTo>
                      <a:pt x="486" y="188"/>
                      <a:pt x="281" y="96"/>
                      <a:pt x="258" y="85"/>
                    </a:cubicBezTo>
                    <a:cubicBezTo>
                      <a:pt x="235" y="73"/>
                      <a:pt x="41" y="1"/>
                      <a:pt x="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14"/>
              <p:cNvSpPr/>
              <p:nvPr/>
            </p:nvSpPr>
            <p:spPr>
              <a:xfrm>
                <a:off x="1550100" y="1821325"/>
                <a:ext cx="42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7" extrusionOk="0">
                    <a:moveTo>
                      <a:pt x="1" y="0"/>
                    </a:moveTo>
                    <a:cubicBezTo>
                      <a:pt x="16" y="0"/>
                      <a:pt x="16" y="0"/>
                      <a:pt x="1" y="0"/>
                    </a:cubicBezTo>
                    <a:cubicBezTo>
                      <a:pt x="1" y="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114"/>
              <p:cNvSpPr/>
              <p:nvPr/>
            </p:nvSpPr>
            <p:spPr>
              <a:xfrm>
                <a:off x="1549650" y="1821275"/>
                <a:ext cx="102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7" extrusionOk="0">
                    <a:moveTo>
                      <a:pt x="4" y="0"/>
                    </a:moveTo>
                    <a:cubicBezTo>
                      <a:pt x="0" y="0"/>
                      <a:pt x="1" y="5"/>
                      <a:pt x="9" y="15"/>
                    </a:cubicBezTo>
                    <a:cubicBezTo>
                      <a:pt x="41" y="57"/>
                      <a:pt x="312" y="386"/>
                      <a:pt x="364" y="386"/>
                    </a:cubicBezTo>
                    <a:cubicBezTo>
                      <a:pt x="367" y="386"/>
                      <a:pt x="368" y="385"/>
                      <a:pt x="370" y="384"/>
                    </a:cubicBezTo>
                    <a:cubicBezTo>
                      <a:pt x="411" y="347"/>
                      <a:pt x="205" y="153"/>
                      <a:pt x="179" y="125"/>
                    </a:cubicBezTo>
                    <a:cubicBezTo>
                      <a:pt x="168" y="116"/>
                      <a:pt x="23" y="0"/>
                      <a:pt x="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114"/>
              <p:cNvSpPr/>
              <p:nvPr/>
            </p:nvSpPr>
            <p:spPr>
              <a:xfrm>
                <a:off x="1577925" y="1811150"/>
                <a:ext cx="57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486" extrusionOk="0">
                    <a:moveTo>
                      <a:pt x="35" y="1"/>
                    </a:moveTo>
                    <a:lnTo>
                      <a:pt x="35" y="1"/>
                    </a:lnTo>
                    <a:cubicBezTo>
                      <a:pt x="0" y="53"/>
                      <a:pt x="96" y="485"/>
                      <a:pt x="144" y="485"/>
                    </a:cubicBezTo>
                    <a:cubicBezTo>
                      <a:pt x="146" y="485"/>
                      <a:pt x="148" y="485"/>
                      <a:pt x="149" y="484"/>
                    </a:cubicBezTo>
                    <a:cubicBezTo>
                      <a:pt x="228" y="438"/>
                      <a:pt x="29" y="9"/>
                      <a:pt x="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114"/>
              <p:cNvSpPr/>
              <p:nvPr/>
            </p:nvSpPr>
            <p:spPr>
              <a:xfrm>
                <a:off x="1606775" y="1813875"/>
                <a:ext cx="36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448" extrusionOk="0">
                    <a:moveTo>
                      <a:pt x="130" y="1"/>
                    </a:moveTo>
                    <a:cubicBezTo>
                      <a:pt x="127" y="1"/>
                      <a:pt x="124" y="6"/>
                      <a:pt x="119" y="16"/>
                    </a:cubicBezTo>
                    <a:cubicBezTo>
                      <a:pt x="103" y="58"/>
                      <a:pt x="1" y="448"/>
                      <a:pt x="21" y="448"/>
                    </a:cubicBezTo>
                    <a:cubicBezTo>
                      <a:pt x="22" y="448"/>
                      <a:pt x="22" y="448"/>
                      <a:pt x="23" y="447"/>
                    </a:cubicBezTo>
                    <a:cubicBezTo>
                      <a:pt x="84" y="409"/>
                      <a:pt x="98" y="269"/>
                      <a:pt x="117" y="209"/>
                    </a:cubicBezTo>
                    <a:cubicBezTo>
                      <a:pt x="123" y="190"/>
                      <a:pt x="145" y="1"/>
                      <a:pt x="1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114"/>
              <p:cNvSpPr/>
              <p:nvPr/>
            </p:nvSpPr>
            <p:spPr>
              <a:xfrm>
                <a:off x="1629775" y="1827400"/>
                <a:ext cx="89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94" extrusionOk="0">
                    <a:moveTo>
                      <a:pt x="356" y="1"/>
                    </a:moveTo>
                    <a:cubicBezTo>
                      <a:pt x="355" y="1"/>
                      <a:pt x="0" y="344"/>
                      <a:pt x="68" y="391"/>
                    </a:cubicBezTo>
                    <a:cubicBezTo>
                      <a:pt x="71" y="393"/>
                      <a:pt x="74" y="393"/>
                      <a:pt x="77" y="393"/>
                    </a:cubicBezTo>
                    <a:cubicBezTo>
                      <a:pt x="146" y="393"/>
                      <a:pt x="355" y="3"/>
                      <a:pt x="356" y="1"/>
                    </a:cubicBezTo>
                    <a:cubicBezTo>
                      <a:pt x="356" y="1"/>
                      <a:pt x="356" y="1"/>
                      <a:pt x="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114"/>
              <p:cNvSpPr/>
              <p:nvPr/>
            </p:nvSpPr>
            <p:spPr>
              <a:xfrm>
                <a:off x="1646250" y="1846900"/>
                <a:ext cx="110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16" extrusionOk="0">
                    <a:moveTo>
                      <a:pt x="429" y="1"/>
                    </a:moveTo>
                    <a:cubicBezTo>
                      <a:pt x="428" y="1"/>
                      <a:pt x="425" y="3"/>
                      <a:pt x="420" y="7"/>
                    </a:cubicBezTo>
                    <a:cubicBezTo>
                      <a:pt x="326" y="94"/>
                      <a:pt x="213" y="156"/>
                      <a:pt x="101" y="216"/>
                    </a:cubicBezTo>
                    <a:cubicBezTo>
                      <a:pt x="80" y="228"/>
                      <a:pt x="0" y="316"/>
                      <a:pt x="23" y="316"/>
                    </a:cubicBezTo>
                    <a:cubicBezTo>
                      <a:pt x="26" y="316"/>
                      <a:pt x="32" y="313"/>
                      <a:pt x="42" y="308"/>
                    </a:cubicBezTo>
                    <a:cubicBezTo>
                      <a:pt x="137" y="253"/>
                      <a:pt x="238" y="206"/>
                      <a:pt x="328" y="142"/>
                    </a:cubicBezTo>
                    <a:cubicBezTo>
                      <a:pt x="356" y="123"/>
                      <a:pt x="441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114"/>
              <p:cNvSpPr/>
              <p:nvPr/>
            </p:nvSpPr>
            <p:spPr>
              <a:xfrm>
                <a:off x="1653225" y="1870600"/>
                <a:ext cx="1295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64" extrusionOk="0">
                    <a:moveTo>
                      <a:pt x="498" y="0"/>
                    </a:moveTo>
                    <a:cubicBezTo>
                      <a:pt x="495" y="0"/>
                      <a:pt x="492" y="1"/>
                      <a:pt x="488" y="3"/>
                    </a:cubicBezTo>
                    <a:cubicBezTo>
                      <a:pt x="432" y="38"/>
                      <a:pt x="1" y="96"/>
                      <a:pt x="11" y="150"/>
                    </a:cubicBezTo>
                    <a:cubicBezTo>
                      <a:pt x="13" y="159"/>
                      <a:pt x="28" y="163"/>
                      <a:pt x="50" y="163"/>
                    </a:cubicBezTo>
                    <a:cubicBezTo>
                      <a:pt x="120" y="163"/>
                      <a:pt x="260" y="126"/>
                      <a:pt x="285" y="122"/>
                    </a:cubicBezTo>
                    <a:cubicBezTo>
                      <a:pt x="339" y="114"/>
                      <a:pt x="392" y="100"/>
                      <a:pt x="442" y="79"/>
                    </a:cubicBezTo>
                    <a:cubicBezTo>
                      <a:pt x="510" y="52"/>
                      <a:pt x="518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114"/>
              <p:cNvSpPr/>
              <p:nvPr/>
            </p:nvSpPr>
            <p:spPr>
              <a:xfrm>
                <a:off x="1652050" y="1864375"/>
                <a:ext cx="136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78" extrusionOk="0">
                    <a:moveTo>
                      <a:pt x="526" y="1"/>
                    </a:moveTo>
                    <a:cubicBezTo>
                      <a:pt x="525" y="1"/>
                      <a:pt x="523" y="1"/>
                      <a:pt x="521" y="2"/>
                    </a:cubicBezTo>
                    <a:cubicBezTo>
                      <a:pt x="434" y="45"/>
                      <a:pt x="348" y="91"/>
                      <a:pt x="252" y="111"/>
                    </a:cubicBezTo>
                    <a:cubicBezTo>
                      <a:pt x="178" y="129"/>
                      <a:pt x="74" y="109"/>
                      <a:pt x="12" y="164"/>
                    </a:cubicBezTo>
                    <a:cubicBezTo>
                      <a:pt x="1" y="174"/>
                      <a:pt x="31" y="177"/>
                      <a:pt x="74" y="177"/>
                    </a:cubicBezTo>
                    <a:cubicBezTo>
                      <a:pt x="144" y="177"/>
                      <a:pt x="246" y="168"/>
                      <a:pt x="261" y="164"/>
                    </a:cubicBezTo>
                    <a:cubicBezTo>
                      <a:pt x="321" y="146"/>
                      <a:pt x="386" y="133"/>
                      <a:pt x="444" y="105"/>
                    </a:cubicBezTo>
                    <a:cubicBezTo>
                      <a:pt x="454" y="102"/>
                      <a:pt x="543" y="1"/>
                      <a:pt x="5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114"/>
              <p:cNvSpPr/>
              <p:nvPr/>
            </p:nvSpPr>
            <p:spPr>
              <a:xfrm>
                <a:off x="1654700" y="1876925"/>
                <a:ext cx="121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51" extrusionOk="0">
                    <a:moveTo>
                      <a:pt x="451" y="1"/>
                    </a:moveTo>
                    <a:cubicBezTo>
                      <a:pt x="333" y="1"/>
                      <a:pt x="1" y="96"/>
                      <a:pt x="4" y="121"/>
                    </a:cubicBezTo>
                    <a:cubicBezTo>
                      <a:pt x="6" y="142"/>
                      <a:pt x="23" y="150"/>
                      <a:pt x="51" y="150"/>
                    </a:cubicBezTo>
                    <a:cubicBezTo>
                      <a:pt x="165" y="150"/>
                      <a:pt x="448" y="6"/>
                      <a:pt x="483" y="6"/>
                    </a:cubicBezTo>
                    <a:cubicBezTo>
                      <a:pt x="484" y="6"/>
                      <a:pt x="485" y="6"/>
                      <a:pt x="486" y="7"/>
                    </a:cubicBezTo>
                    <a:cubicBezTo>
                      <a:pt x="479" y="3"/>
                      <a:pt x="467" y="1"/>
                      <a:pt x="4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114"/>
              <p:cNvSpPr/>
              <p:nvPr/>
            </p:nvSpPr>
            <p:spPr>
              <a:xfrm>
                <a:off x="1648500" y="1852700"/>
                <a:ext cx="115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203" extrusionOk="0">
                    <a:moveTo>
                      <a:pt x="426" y="1"/>
                    </a:moveTo>
                    <a:cubicBezTo>
                      <a:pt x="350" y="1"/>
                      <a:pt x="0" y="129"/>
                      <a:pt x="9" y="190"/>
                    </a:cubicBezTo>
                    <a:cubicBezTo>
                      <a:pt x="11" y="199"/>
                      <a:pt x="18" y="203"/>
                      <a:pt x="31" y="203"/>
                    </a:cubicBezTo>
                    <a:cubicBezTo>
                      <a:pt x="122" y="203"/>
                      <a:pt x="459" y="10"/>
                      <a:pt x="436" y="2"/>
                    </a:cubicBezTo>
                    <a:cubicBezTo>
                      <a:pt x="434" y="1"/>
                      <a:pt x="430" y="1"/>
                      <a:pt x="4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114"/>
              <p:cNvSpPr/>
              <p:nvPr/>
            </p:nvSpPr>
            <p:spPr>
              <a:xfrm>
                <a:off x="1655700" y="1887150"/>
                <a:ext cx="1252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78" extrusionOk="0">
                    <a:moveTo>
                      <a:pt x="500" y="24"/>
                    </a:moveTo>
                    <a:cubicBezTo>
                      <a:pt x="500" y="25"/>
                      <a:pt x="500" y="25"/>
                      <a:pt x="500" y="25"/>
                    </a:cubicBezTo>
                    <a:cubicBezTo>
                      <a:pt x="500" y="25"/>
                      <a:pt x="500" y="25"/>
                      <a:pt x="500" y="24"/>
                    </a:cubicBezTo>
                    <a:close/>
                    <a:moveTo>
                      <a:pt x="239" y="1"/>
                    </a:moveTo>
                    <a:cubicBezTo>
                      <a:pt x="119" y="1"/>
                      <a:pt x="4" y="11"/>
                      <a:pt x="2" y="37"/>
                    </a:cubicBezTo>
                    <a:cubicBezTo>
                      <a:pt x="1" y="67"/>
                      <a:pt x="41" y="78"/>
                      <a:pt x="98" y="78"/>
                    </a:cubicBezTo>
                    <a:cubicBezTo>
                      <a:pt x="229" y="78"/>
                      <a:pt x="453" y="24"/>
                      <a:pt x="494" y="24"/>
                    </a:cubicBezTo>
                    <a:cubicBezTo>
                      <a:pt x="497" y="24"/>
                      <a:pt x="499" y="24"/>
                      <a:pt x="500" y="24"/>
                    </a:cubicBezTo>
                    <a:lnTo>
                      <a:pt x="500" y="24"/>
                    </a:lnTo>
                    <a:cubicBezTo>
                      <a:pt x="474" y="10"/>
                      <a:pt x="354" y="1"/>
                      <a:pt x="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114"/>
              <p:cNvSpPr/>
              <p:nvPr/>
            </p:nvSpPr>
            <p:spPr>
              <a:xfrm>
                <a:off x="1643875" y="1840075"/>
                <a:ext cx="104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3" extrusionOk="0">
                    <a:moveTo>
                      <a:pt x="376" y="103"/>
                    </a:moveTo>
                    <a:cubicBezTo>
                      <a:pt x="375" y="104"/>
                      <a:pt x="374" y="105"/>
                      <a:pt x="374" y="106"/>
                    </a:cubicBezTo>
                    <a:lnTo>
                      <a:pt x="374" y="106"/>
                    </a:lnTo>
                    <a:cubicBezTo>
                      <a:pt x="374" y="105"/>
                      <a:pt x="375" y="104"/>
                      <a:pt x="376" y="103"/>
                    </a:cubicBezTo>
                    <a:close/>
                    <a:moveTo>
                      <a:pt x="402" y="0"/>
                    </a:moveTo>
                    <a:cubicBezTo>
                      <a:pt x="399" y="0"/>
                      <a:pt x="393" y="5"/>
                      <a:pt x="383" y="16"/>
                    </a:cubicBezTo>
                    <a:cubicBezTo>
                      <a:pt x="344" y="61"/>
                      <a:pt x="0" y="376"/>
                      <a:pt x="28" y="407"/>
                    </a:cubicBezTo>
                    <a:cubicBezTo>
                      <a:pt x="31" y="411"/>
                      <a:pt x="35" y="412"/>
                      <a:pt x="40" y="412"/>
                    </a:cubicBezTo>
                    <a:cubicBezTo>
                      <a:pt x="92" y="412"/>
                      <a:pt x="242" y="246"/>
                      <a:pt x="265" y="224"/>
                    </a:cubicBezTo>
                    <a:cubicBezTo>
                      <a:pt x="305" y="188"/>
                      <a:pt x="341" y="149"/>
                      <a:pt x="374" y="106"/>
                    </a:cubicBezTo>
                    <a:lnTo>
                      <a:pt x="374" y="106"/>
                    </a:lnTo>
                    <a:cubicBezTo>
                      <a:pt x="374" y="106"/>
                      <a:pt x="374" y="106"/>
                      <a:pt x="373" y="106"/>
                    </a:cubicBezTo>
                    <a:cubicBezTo>
                      <a:pt x="370" y="106"/>
                      <a:pt x="417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114"/>
              <p:cNvSpPr/>
              <p:nvPr/>
            </p:nvSpPr>
            <p:spPr>
              <a:xfrm>
                <a:off x="1635800" y="1830150"/>
                <a:ext cx="78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476" extrusionOk="0">
                    <a:moveTo>
                      <a:pt x="294" y="1"/>
                    </a:moveTo>
                    <a:cubicBezTo>
                      <a:pt x="292" y="1"/>
                      <a:pt x="291" y="2"/>
                      <a:pt x="290" y="6"/>
                    </a:cubicBezTo>
                    <a:cubicBezTo>
                      <a:pt x="248" y="132"/>
                      <a:pt x="166" y="245"/>
                      <a:pt x="75" y="341"/>
                    </a:cubicBezTo>
                    <a:cubicBezTo>
                      <a:pt x="73" y="342"/>
                      <a:pt x="0" y="475"/>
                      <a:pt x="22" y="475"/>
                    </a:cubicBezTo>
                    <a:cubicBezTo>
                      <a:pt x="27" y="475"/>
                      <a:pt x="35" y="470"/>
                      <a:pt x="49" y="457"/>
                    </a:cubicBezTo>
                    <a:cubicBezTo>
                      <a:pt x="135" y="376"/>
                      <a:pt x="203" y="279"/>
                      <a:pt x="271" y="183"/>
                    </a:cubicBezTo>
                    <a:cubicBezTo>
                      <a:pt x="311" y="123"/>
                      <a:pt x="305" y="1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114"/>
              <p:cNvSpPr/>
              <p:nvPr/>
            </p:nvSpPr>
            <p:spPr>
              <a:xfrm>
                <a:off x="1624575" y="1822375"/>
                <a:ext cx="68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23" extrusionOk="0">
                    <a:moveTo>
                      <a:pt x="272" y="0"/>
                    </a:moveTo>
                    <a:cubicBezTo>
                      <a:pt x="149" y="0"/>
                      <a:pt x="0" y="415"/>
                      <a:pt x="60" y="422"/>
                    </a:cubicBezTo>
                    <a:cubicBezTo>
                      <a:pt x="61" y="422"/>
                      <a:pt x="62" y="422"/>
                      <a:pt x="63" y="422"/>
                    </a:cubicBezTo>
                    <a:cubicBezTo>
                      <a:pt x="145" y="422"/>
                      <a:pt x="212" y="0"/>
                      <a:pt x="274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73" y="0"/>
                      <a:pt x="272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114"/>
              <p:cNvSpPr/>
              <p:nvPr/>
            </p:nvSpPr>
            <p:spPr>
              <a:xfrm>
                <a:off x="1611775" y="1816175"/>
                <a:ext cx="5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423" extrusionOk="0">
                    <a:moveTo>
                      <a:pt x="213" y="1"/>
                    </a:moveTo>
                    <a:cubicBezTo>
                      <a:pt x="213" y="1"/>
                      <a:pt x="213" y="1"/>
                      <a:pt x="213" y="1"/>
                    </a:cubicBezTo>
                    <a:cubicBezTo>
                      <a:pt x="128" y="13"/>
                      <a:pt x="0" y="423"/>
                      <a:pt x="54" y="423"/>
                    </a:cubicBezTo>
                    <a:cubicBezTo>
                      <a:pt x="54" y="423"/>
                      <a:pt x="55" y="423"/>
                      <a:pt x="55" y="422"/>
                    </a:cubicBezTo>
                    <a:cubicBezTo>
                      <a:pt x="127" y="413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114"/>
              <p:cNvSpPr/>
              <p:nvPr/>
            </p:nvSpPr>
            <p:spPr>
              <a:xfrm>
                <a:off x="1600150" y="1812675"/>
                <a:ext cx="40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66" extrusionOk="0">
                    <a:moveTo>
                      <a:pt x="72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54" y="42"/>
                      <a:pt x="0" y="448"/>
                      <a:pt x="36" y="462"/>
                    </a:cubicBezTo>
                    <a:cubicBezTo>
                      <a:pt x="42" y="464"/>
                      <a:pt x="48" y="465"/>
                      <a:pt x="53" y="465"/>
                    </a:cubicBezTo>
                    <a:cubicBezTo>
                      <a:pt x="161" y="465"/>
                      <a:pt x="81" y="0"/>
                      <a:pt x="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114"/>
              <p:cNvSpPr/>
              <p:nvPr/>
            </p:nvSpPr>
            <p:spPr>
              <a:xfrm>
                <a:off x="1586325" y="1810675"/>
                <a:ext cx="40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82" extrusionOk="0">
                    <a:moveTo>
                      <a:pt x="6" y="0"/>
                    </a:moveTo>
                    <a:cubicBezTo>
                      <a:pt x="3" y="0"/>
                      <a:pt x="1" y="6"/>
                      <a:pt x="1" y="19"/>
                    </a:cubicBezTo>
                    <a:cubicBezTo>
                      <a:pt x="1" y="69"/>
                      <a:pt x="77" y="481"/>
                      <a:pt x="97" y="481"/>
                    </a:cubicBezTo>
                    <a:cubicBezTo>
                      <a:pt x="98" y="481"/>
                      <a:pt x="98" y="481"/>
                      <a:pt x="98" y="481"/>
                    </a:cubicBezTo>
                    <a:cubicBezTo>
                      <a:pt x="159" y="432"/>
                      <a:pt x="100" y="257"/>
                      <a:pt x="91" y="198"/>
                    </a:cubicBezTo>
                    <a:cubicBezTo>
                      <a:pt x="90" y="188"/>
                      <a:pt x="25" y="0"/>
                      <a:pt x="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114"/>
              <p:cNvSpPr/>
              <p:nvPr/>
            </p:nvSpPr>
            <p:spPr>
              <a:xfrm>
                <a:off x="1570625" y="1811900"/>
                <a:ext cx="53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91" extrusionOk="0">
                    <a:moveTo>
                      <a:pt x="27" y="1"/>
                    </a:moveTo>
                    <a:cubicBezTo>
                      <a:pt x="25" y="1"/>
                      <a:pt x="23" y="4"/>
                      <a:pt x="22" y="10"/>
                    </a:cubicBezTo>
                    <a:cubicBezTo>
                      <a:pt x="1" y="115"/>
                      <a:pt x="47" y="215"/>
                      <a:pt x="78" y="311"/>
                    </a:cubicBezTo>
                    <a:cubicBezTo>
                      <a:pt x="80" y="319"/>
                      <a:pt x="158" y="491"/>
                      <a:pt x="185" y="491"/>
                    </a:cubicBezTo>
                    <a:cubicBezTo>
                      <a:pt x="188" y="491"/>
                      <a:pt x="191" y="488"/>
                      <a:pt x="193" y="482"/>
                    </a:cubicBezTo>
                    <a:cubicBezTo>
                      <a:pt x="213" y="405"/>
                      <a:pt x="121" y="282"/>
                      <a:pt x="97" y="212"/>
                    </a:cubicBezTo>
                    <a:cubicBezTo>
                      <a:pt x="95" y="206"/>
                      <a:pt x="47" y="1"/>
                      <a:pt x="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114"/>
              <p:cNvSpPr/>
              <p:nvPr/>
            </p:nvSpPr>
            <p:spPr>
              <a:xfrm>
                <a:off x="1556450" y="1817000"/>
                <a:ext cx="960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473" extrusionOk="0">
                    <a:moveTo>
                      <a:pt x="2" y="0"/>
                    </a:moveTo>
                    <a:cubicBezTo>
                      <a:pt x="1" y="0"/>
                      <a:pt x="0" y="2"/>
                      <a:pt x="1" y="6"/>
                    </a:cubicBezTo>
                    <a:cubicBezTo>
                      <a:pt x="18" y="63"/>
                      <a:pt x="217" y="473"/>
                      <a:pt x="268" y="473"/>
                    </a:cubicBezTo>
                    <a:cubicBezTo>
                      <a:pt x="269" y="473"/>
                      <a:pt x="269" y="472"/>
                      <a:pt x="270" y="472"/>
                    </a:cubicBezTo>
                    <a:cubicBezTo>
                      <a:pt x="383" y="448"/>
                      <a:pt x="28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114"/>
              <p:cNvSpPr/>
              <p:nvPr/>
            </p:nvSpPr>
            <p:spPr>
              <a:xfrm>
                <a:off x="1543625" y="1826400"/>
                <a:ext cx="1037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59" extrusionOk="0">
                    <a:moveTo>
                      <a:pt x="6" y="0"/>
                    </a:moveTo>
                    <a:cubicBezTo>
                      <a:pt x="1" y="0"/>
                      <a:pt x="2" y="5"/>
                      <a:pt x="12" y="18"/>
                    </a:cubicBezTo>
                    <a:cubicBezTo>
                      <a:pt x="47" y="62"/>
                      <a:pt x="335" y="358"/>
                      <a:pt x="387" y="358"/>
                    </a:cubicBezTo>
                    <a:cubicBezTo>
                      <a:pt x="390" y="358"/>
                      <a:pt x="393" y="357"/>
                      <a:pt x="394" y="354"/>
                    </a:cubicBezTo>
                    <a:cubicBezTo>
                      <a:pt x="415" y="305"/>
                      <a:pt x="221" y="145"/>
                      <a:pt x="188" y="113"/>
                    </a:cubicBezTo>
                    <a:cubicBezTo>
                      <a:pt x="178" y="105"/>
                      <a:pt x="28" y="0"/>
                      <a:pt x="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114"/>
              <p:cNvSpPr/>
              <p:nvPr/>
            </p:nvSpPr>
            <p:spPr>
              <a:xfrm>
                <a:off x="1531725" y="1841625"/>
                <a:ext cx="1087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50" extrusionOk="0">
                    <a:moveTo>
                      <a:pt x="5" y="0"/>
                    </a:moveTo>
                    <a:cubicBezTo>
                      <a:pt x="1" y="0"/>
                      <a:pt x="1" y="3"/>
                      <a:pt x="7" y="7"/>
                    </a:cubicBezTo>
                    <a:cubicBezTo>
                      <a:pt x="39" y="32"/>
                      <a:pt x="313" y="250"/>
                      <a:pt x="364" y="250"/>
                    </a:cubicBezTo>
                    <a:cubicBezTo>
                      <a:pt x="367" y="250"/>
                      <a:pt x="369" y="249"/>
                      <a:pt x="371" y="248"/>
                    </a:cubicBezTo>
                    <a:cubicBezTo>
                      <a:pt x="435" y="169"/>
                      <a:pt x="44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114"/>
              <p:cNvSpPr/>
              <p:nvPr/>
            </p:nvSpPr>
            <p:spPr>
              <a:xfrm>
                <a:off x="1523025" y="1858975"/>
                <a:ext cx="121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49" extrusionOk="0">
                    <a:moveTo>
                      <a:pt x="3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43" y="26"/>
                      <a:pt x="331" y="148"/>
                      <a:pt x="416" y="148"/>
                    </a:cubicBezTo>
                    <a:cubicBezTo>
                      <a:pt x="428" y="148"/>
                      <a:pt x="436" y="146"/>
                      <a:pt x="439" y="141"/>
                    </a:cubicBezTo>
                    <a:cubicBezTo>
                      <a:pt x="486" y="60"/>
                      <a:pt x="39" y="1"/>
                      <a:pt x="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114"/>
              <p:cNvSpPr/>
              <p:nvPr/>
            </p:nvSpPr>
            <p:spPr>
              <a:xfrm>
                <a:off x="1520025" y="1877050"/>
                <a:ext cx="1082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77" extrusionOk="0">
                    <a:moveTo>
                      <a:pt x="345" y="1"/>
                    </a:moveTo>
                    <a:cubicBezTo>
                      <a:pt x="229" y="1"/>
                      <a:pt x="34" y="62"/>
                      <a:pt x="4" y="62"/>
                    </a:cubicBezTo>
                    <a:cubicBezTo>
                      <a:pt x="2" y="62"/>
                      <a:pt x="1" y="62"/>
                      <a:pt x="1" y="62"/>
                    </a:cubicBezTo>
                    <a:lnTo>
                      <a:pt x="1" y="62"/>
                    </a:lnTo>
                    <a:cubicBezTo>
                      <a:pt x="27" y="70"/>
                      <a:pt x="127" y="76"/>
                      <a:pt x="224" y="76"/>
                    </a:cubicBezTo>
                    <a:cubicBezTo>
                      <a:pt x="328" y="76"/>
                      <a:pt x="429" y="69"/>
                      <a:pt x="431" y="48"/>
                    </a:cubicBezTo>
                    <a:cubicBezTo>
                      <a:pt x="433" y="13"/>
                      <a:pt x="397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114"/>
              <p:cNvSpPr/>
              <p:nvPr/>
            </p:nvSpPr>
            <p:spPr>
              <a:xfrm>
                <a:off x="1519150" y="1893950"/>
                <a:ext cx="10300" cy="25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03" extrusionOk="0">
                    <a:moveTo>
                      <a:pt x="0" y="94"/>
                    </a:moveTo>
                    <a:cubicBezTo>
                      <a:pt x="0" y="94"/>
                      <a:pt x="0" y="94"/>
                      <a:pt x="0" y="94"/>
                    </a:cubicBezTo>
                    <a:lnTo>
                      <a:pt x="0" y="94"/>
                    </a:lnTo>
                    <a:cubicBezTo>
                      <a:pt x="0" y="94"/>
                      <a:pt x="0" y="94"/>
                      <a:pt x="0" y="94"/>
                    </a:cubicBezTo>
                    <a:close/>
                    <a:moveTo>
                      <a:pt x="345" y="1"/>
                    </a:moveTo>
                    <a:cubicBezTo>
                      <a:pt x="250" y="1"/>
                      <a:pt x="38" y="95"/>
                      <a:pt x="4" y="95"/>
                    </a:cubicBezTo>
                    <a:cubicBezTo>
                      <a:pt x="2" y="95"/>
                      <a:pt x="1" y="95"/>
                      <a:pt x="0" y="94"/>
                    </a:cubicBezTo>
                    <a:lnTo>
                      <a:pt x="0" y="94"/>
                    </a:lnTo>
                    <a:cubicBezTo>
                      <a:pt x="13" y="100"/>
                      <a:pt x="49" y="103"/>
                      <a:pt x="94" y="103"/>
                    </a:cubicBezTo>
                    <a:cubicBezTo>
                      <a:pt x="218" y="103"/>
                      <a:pt x="412" y="80"/>
                      <a:pt x="389" y="20"/>
                    </a:cubicBezTo>
                    <a:cubicBezTo>
                      <a:pt x="384" y="6"/>
                      <a:pt x="368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1" name="Google Shape;6391;p114"/>
            <p:cNvGrpSpPr/>
            <p:nvPr/>
          </p:nvGrpSpPr>
          <p:grpSpPr>
            <a:xfrm rot="757382">
              <a:off x="1450206" y="4487963"/>
              <a:ext cx="623588" cy="390553"/>
              <a:chOff x="7792095" y="3486203"/>
              <a:chExt cx="379705" cy="237795"/>
            </a:xfrm>
          </p:grpSpPr>
          <p:sp>
            <p:nvSpPr>
              <p:cNvPr id="6392" name="Google Shape;6392;p114"/>
              <p:cNvSpPr/>
              <p:nvPr/>
            </p:nvSpPr>
            <p:spPr>
              <a:xfrm>
                <a:off x="7800550" y="3601112"/>
                <a:ext cx="354418" cy="107809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2703" extrusionOk="0">
                    <a:moveTo>
                      <a:pt x="6861" y="84"/>
                    </a:moveTo>
                    <a:lnTo>
                      <a:pt x="6861" y="84"/>
                    </a:lnTo>
                    <a:cubicBezTo>
                      <a:pt x="6861" y="84"/>
                      <a:pt x="6861" y="84"/>
                      <a:pt x="6861" y="84"/>
                    </a:cubicBezTo>
                    <a:lnTo>
                      <a:pt x="6861" y="84"/>
                    </a:lnTo>
                    <a:cubicBezTo>
                      <a:pt x="6861" y="84"/>
                      <a:pt x="6861" y="84"/>
                      <a:pt x="6861" y="84"/>
                    </a:cubicBezTo>
                    <a:close/>
                    <a:moveTo>
                      <a:pt x="6870" y="92"/>
                    </a:moveTo>
                    <a:cubicBezTo>
                      <a:pt x="6878" y="93"/>
                      <a:pt x="6880" y="95"/>
                      <a:pt x="6878" y="95"/>
                    </a:cubicBezTo>
                    <a:cubicBezTo>
                      <a:pt x="6877" y="95"/>
                      <a:pt x="6873" y="94"/>
                      <a:pt x="6870" y="92"/>
                    </a:cubicBezTo>
                    <a:close/>
                    <a:moveTo>
                      <a:pt x="6829" y="89"/>
                    </a:moveTo>
                    <a:cubicBezTo>
                      <a:pt x="6847" y="89"/>
                      <a:pt x="6859" y="90"/>
                      <a:pt x="6867" y="91"/>
                    </a:cubicBezTo>
                    <a:lnTo>
                      <a:pt x="6867" y="91"/>
                    </a:lnTo>
                    <a:cubicBezTo>
                      <a:pt x="6987" y="238"/>
                      <a:pt x="7105" y="386"/>
                      <a:pt x="7223" y="536"/>
                    </a:cubicBezTo>
                    <a:cubicBezTo>
                      <a:pt x="7648" y="1076"/>
                      <a:pt x="8107" y="1630"/>
                      <a:pt x="8420" y="2245"/>
                    </a:cubicBezTo>
                    <a:cubicBezTo>
                      <a:pt x="8481" y="2364"/>
                      <a:pt x="8561" y="2486"/>
                      <a:pt x="8402" y="2517"/>
                    </a:cubicBezTo>
                    <a:cubicBezTo>
                      <a:pt x="8221" y="2553"/>
                      <a:pt x="8033" y="2564"/>
                      <a:pt x="7850" y="2576"/>
                    </a:cubicBezTo>
                    <a:cubicBezTo>
                      <a:pt x="7154" y="2623"/>
                      <a:pt x="6456" y="2638"/>
                      <a:pt x="5757" y="2638"/>
                    </a:cubicBezTo>
                    <a:cubicBezTo>
                      <a:pt x="5172" y="2638"/>
                      <a:pt x="4586" y="2628"/>
                      <a:pt x="4003" y="2619"/>
                    </a:cubicBezTo>
                    <a:cubicBezTo>
                      <a:pt x="2774" y="2602"/>
                      <a:pt x="1516" y="2623"/>
                      <a:pt x="295" y="2476"/>
                    </a:cubicBezTo>
                    <a:cubicBezTo>
                      <a:pt x="118" y="2456"/>
                      <a:pt x="192" y="2397"/>
                      <a:pt x="279" y="2257"/>
                    </a:cubicBezTo>
                    <a:cubicBezTo>
                      <a:pt x="465" y="1967"/>
                      <a:pt x="680" y="1693"/>
                      <a:pt x="889" y="1417"/>
                    </a:cubicBezTo>
                    <a:cubicBezTo>
                      <a:pt x="1228" y="970"/>
                      <a:pt x="1577" y="528"/>
                      <a:pt x="1928" y="89"/>
                    </a:cubicBezTo>
                    <a:close/>
                    <a:moveTo>
                      <a:pt x="6858" y="1"/>
                    </a:moveTo>
                    <a:cubicBezTo>
                      <a:pt x="6763" y="1"/>
                      <a:pt x="6653" y="16"/>
                      <a:pt x="6611" y="16"/>
                    </a:cubicBezTo>
                    <a:lnTo>
                      <a:pt x="1923" y="16"/>
                    </a:lnTo>
                    <a:cubicBezTo>
                      <a:pt x="1911" y="16"/>
                      <a:pt x="1894" y="21"/>
                      <a:pt x="1878" y="28"/>
                    </a:cubicBezTo>
                    <a:lnTo>
                      <a:pt x="1878" y="28"/>
                    </a:lnTo>
                    <a:cubicBezTo>
                      <a:pt x="1853" y="34"/>
                      <a:pt x="1830" y="43"/>
                      <a:pt x="1822" y="54"/>
                    </a:cubicBezTo>
                    <a:cubicBezTo>
                      <a:pt x="1515" y="437"/>
                      <a:pt x="1212" y="823"/>
                      <a:pt x="912" y="1212"/>
                    </a:cubicBezTo>
                    <a:cubicBezTo>
                      <a:pt x="709" y="1475"/>
                      <a:pt x="508" y="1740"/>
                      <a:pt x="314" y="2010"/>
                    </a:cubicBezTo>
                    <a:cubicBezTo>
                      <a:pt x="218" y="2145"/>
                      <a:pt x="68" y="2312"/>
                      <a:pt x="25" y="2478"/>
                    </a:cubicBezTo>
                    <a:cubicBezTo>
                      <a:pt x="1" y="2570"/>
                      <a:pt x="1891" y="2642"/>
                      <a:pt x="2018" y="2647"/>
                    </a:cubicBezTo>
                    <a:cubicBezTo>
                      <a:pt x="3103" y="2683"/>
                      <a:pt x="4189" y="2702"/>
                      <a:pt x="5274" y="2702"/>
                    </a:cubicBezTo>
                    <a:cubicBezTo>
                      <a:pt x="5569" y="2702"/>
                      <a:pt x="5865" y="2701"/>
                      <a:pt x="6160" y="2698"/>
                    </a:cubicBezTo>
                    <a:cubicBezTo>
                      <a:pt x="6720" y="2692"/>
                      <a:pt x="7280" y="2682"/>
                      <a:pt x="7838" y="2644"/>
                    </a:cubicBezTo>
                    <a:cubicBezTo>
                      <a:pt x="8075" y="2629"/>
                      <a:pt x="8374" y="2634"/>
                      <a:pt x="8591" y="2519"/>
                    </a:cubicBezTo>
                    <a:cubicBezTo>
                      <a:pt x="8886" y="2364"/>
                      <a:pt x="7778" y="1017"/>
                      <a:pt x="7663" y="865"/>
                    </a:cubicBezTo>
                    <a:cubicBezTo>
                      <a:pt x="7450" y="586"/>
                      <a:pt x="7231" y="309"/>
                      <a:pt x="7010" y="36"/>
                    </a:cubicBezTo>
                    <a:cubicBezTo>
                      <a:pt x="6987" y="9"/>
                      <a:pt x="6927" y="1"/>
                      <a:pt x="6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93" name="Google Shape;6393;p114"/>
              <p:cNvSpPr/>
              <p:nvPr/>
            </p:nvSpPr>
            <p:spPr>
              <a:xfrm>
                <a:off x="7866839" y="3486203"/>
                <a:ext cx="220205" cy="118897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2981" extrusionOk="0">
                    <a:moveTo>
                      <a:pt x="1921" y="95"/>
                    </a:moveTo>
                    <a:cubicBezTo>
                      <a:pt x="2155" y="95"/>
                      <a:pt x="2389" y="96"/>
                      <a:pt x="2622" y="98"/>
                    </a:cubicBezTo>
                    <a:cubicBezTo>
                      <a:pt x="3189" y="102"/>
                      <a:pt x="3755" y="112"/>
                      <a:pt x="4320" y="136"/>
                    </a:cubicBezTo>
                    <a:cubicBezTo>
                      <a:pt x="4330" y="136"/>
                      <a:pt x="4343" y="136"/>
                      <a:pt x="4357" y="136"/>
                    </a:cubicBezTo>
                    <a:cubicBezTo>
                      <a:pt x="4421" y="136"/>
                      <a:pt x="4525" y="133"/>
                      <a:pt x="4640" y="133"/>
                    </a:cubicBezTo>
                    <a:cubicBezTo>
                      <a:pt x="4912" y="133"/>
                      <a:pt x="5251" y="151"/>
                      <a:pt x="5305" y="275"/>
                    </a:cubicBezTo>
                    <a:cubicBezTo>
                      <a:pt x="5482" y="680"/>
                      <a:pt x="5340" y="1340"/>
                      <a:pt x="5306" y="1765"/>
                    </a:cubicBezTo>
                    <a:cubicBezTo>
                      <a:pt x="5277" y="2140"/>
                      <a:pt x="5239" y="2514"/>
                      <a:pt x="5195" y="2886"/>
                    </a:cubicBezTo>
                    <a:lnTo>
                      <a:pt x="304" y="2886"/>
                    </a:lnTo>
                    <a:cubicBezTo>
                      <a:pt x="264" y="2021"/>
                      <a:pt x="199" y="1139"/>
                      <a:pt x="263" y="275"/>
                    </a:cubicBezTo>
                    <a:cubicBezTo>
                      <a:pt x="276" y="120"/>
                      <a:pt x="231" y="133"/>
                      <a:pt x="381" y="123"/>
                    </a:cubicBezTo>
                    <a:cubicBezTo>
                      <a:pt x="560" y="111"/>
                      <a:pt x="739" y="108"/>
                      <a:pt x="918" y="104"/>
                    </a:cubicBezTo>
                    <a:cubicBezTo>
                      <a:pt x="1253" y="97"/>
                      <a:pt x="1587" y="95"/>
                      <a:pt x="1921" y="95"/>
                    </a:cubicBezTo>
                    <a:close/>
                    <a:moveTo>
                      <a:pt x="1947" y="0"/>
                    </a:moveTo>
                    <a:cubicBezTo>
                      <a:pt x="1542" y="0"/>
                      <a:pt x="1137" y="4"/>
                      <a:pt x="733" y="15"/>
                    </a:cubicBezTo>
                    <a:cubicBezTo>
                      <a:pt x="730" y="15"/>
                      <a:pt x="726" y="15"/>
                      <a:pt x="722" y="15"/>
                    </a:cubicBezTo>
                    <a:cubicBezTo>
                      <a:pt x="674" y="15"/>
                      <a:pt x="587" y="9"/>
                      <a:pt x="494" y="9"/>
                    </a:cubicBezTo>
                    <a:cubicBezTo>
                      <a:pt x="338" y="9"/>
                      <a:pt x="164" y="27"/>
                      <a:pt x="134" y="126"/>
                    </a:cubicBezTo>
                    <a:cubicBezTo>
                      <a:pt x="1" y="555"/>
                      <a:pt x="89" y="1121"/>
                      <a:pt x="100" y="1562"/>
                    </a:cubicBezTo>
                    <a:cubicBezTo>
                      <a:pt x="111" y="2026"/>
                      <a:pt x="127" y="2489"/>
                      <a:pt x="148" y="2952"/>
                    </a:cubicBezTo>
                    <a:cubicBezTo>
                      <a:pt x="151" y="2972"/>
                      <a:pt x="172" y="2980"/>
                      <a:pt x="198" y="2980"/>
                    </a:cubicBezTo>
                    <a:cubicBezTo>
                      <a:pt x="204" y="2980"/>
                      <a:pt x="210" y="2980"/>
                      <a:pt x="216" y="2979"/>
                    </a:cubicBezTo>
                    <a:lnTo>
                      <a:pt x="5236" y="2979"/>
                    </a:lnTo>
                    <a:cubicBezTo>
                      <a:pt x="5267" y="2979"/>
                      <a:pt x="5335" y="2966"/>
                      <a:pt x="5340" y="2924"/>
                    </a:cubicBezTo>
                    <a:cubicBezTo>
                      <a:pt x="5395" y="2474"/>
                      <a:pt x="5438" y="2023"/>
                      <a:pt x="5471" y="1571"/>
                    </a:cubicBezTo>
                    <a:cubicBezTo>
                      <a:pt x="5493" y="1266"/>
                      <a:pt x="5513" y="958"/>
                      <a:pt x="5504" y="650"/>
                    </a:cubicBezTo>
                    <a:cubicBezTo>
                      <a:pt x="5500" y="511"/>
                      <a:pt x="5521" y="267"/>
                      <a:pt x="5409" y="158"/>
                    </a:cubicBezTo>
                    <a:cubicBezTo>
                      <a:pt x="5307" y="61"/>
                      <a:pt x="5063" y="46"/>
                      <a:pt x="4846" y="46"/>
                    </a:cubicBezTo>
                    <a:cubicBezTo>
                      <a:pt x="4750" y="46"/>
                      <a:pt x="4659" y="49"/>
                      <a:pt x="4587" y="49"/>
                    </a:cubicBezTo>
                    <a:cubicBezTo>
                      <a:pt x="4561" y="49"/>
                      <a:pt x="4538" y="48"/>
                      <a:pt x="4518" y="47"/>
                    </a:cubicBezTo>
                    <a:cubicBezTo>
                      <a:pt x="3846" y="14"/>
                      <a:pt x="3172" y="8"/>
                      <a:pt x="2499" y="2"/>
                    </a:cubicBezTo>
                    <a:cubicBezTo>
                      <a:pt x="2315" y="1"/>
                      <a:pt x="2131" y="0"/>
                      <a:pt x="1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114"/>
              <p:cNvSpPr/>
              <p:nvPr/>
            </p:nvSpPr>
            <p:spPr>
              <a:xfrm>
                <a:off x="7885785" y="3502755"/>
                <a:ext cx="185984" cy="85314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2139" extrusionOk="0">
                    <a:moveTo>
                      <a:pt x="1603" y="62"/>
                    </a:moveTo>
                    <a:cubicBezTo>
                      <a:pt x="1827" y="62"/>
                      <a:pt x="2051" y="63"/>
                      <a:pt x="2275" y="65"/>
                    </a:cubicBezTo>
                    <a:cubicBezTo>
                      <a:pt x="2698" y="70"/>
                      <a:pt x="3122" y="76"/>
                      <a:pt x="3545" y="92"/>
                    </a:cubicBezTo>
                    <a:cubicBezTo>
                      <a:pt x="3567" y="92"/>
                      <a:pt x="3590" y="93"/>
                      <a:pt x="3614" y="93"/>
                    </a:cubicBezTo>
                    <a:cubicBezTo>
                      <a:pt x="3692" y="93"/>
                      <a:pt x="3779" y="90"/>
                      <a:pt x="3869" y="90"/>
                    </a:cubicBezTo>
                    <a:cubicBezTo>
                      <a:pt x="4037" y="90"/>
                      <a:pt x="4211" y="100"/>
                      <a:pt x="4336" y="159"/>
                    </a:cubicBezTo>
                    <a:cubicBezTo>
                      <a:pt x="4526" y="248"/>
                      <a:pt x="4384" y="1074"/>
                      <a:pt x="4370" y="1228"/>
                    </a:cubicBezTo>
                    <a:cubicBezTo>
                      <a:pt x="4348" y="1511"/>
                      <a:pt x="4315" y="1793"/>
                      <a:pt x="4277" y="2075"/>
                    </a:cubicBezTo>
                    <a:lnTo>
                      <a:pt x="296" y="2075"/>
                    </a:lnTo>
                    <a:cubicBezTo>
                      <a:pt x="262" y="1439"/>
                      <a:pt x="166" y="738"/>
                      <a:pt x="274" y="107"/>
                    </a:cubicBezTo>
                    <a:cubicBezTo>
                      <a:pt x="275" y="98"/>
                      <a:pt x="273" y="91"/>
                      <a:pt x="269" y="87"/>
                    </a:cubicBezTo>
                    <a:lnTo>
                      <a:pt x="269" y="87"/>
                    </a:lnTo>
                    <a:cubicBezTo>
                      <a:pt x="270" y="87"/>
                      <a:pt x="271" y="87"/>
                      <a:pt x="273" y="86"/>
                    </a:cubicBezTo>
                    <a:cubicBezTo>
                      <a:pt x="321" y="82"/>
                      <a:pt x="369" y="81"/>
                      <a:pt x="417" y="78"/>
                    </a:cubicBezTo>
                    <a:cubicBezTo>
                      <a:pt x="588" y="72"/>
                      <a:pt x="760" y="70"/>
                      <a:pt x="930" y="67"/>
                    </a:cubicBezTo>
                    <a:cubicBezTo>
                      <a:pt x="1154" y="63"/>
                      <a:pt x="1379" y="62"/>
                      <a:pt x="1603" y="62"/>
                    </a:cubicBezTo>
                    <a:close/>
                    <a:moveTo>
                      <a:pt x="1609" y="0"/>
                    </a:moveTo>
                    <a:cubicBezTo>
                      <a:pt x="1289" y="0"/>
                      <a:pt x="969" y="3"/>
                      <a:pt x="650" y="12"/>
                    </a:cubicBezTo>
                    <a:cubicBezTo>
                      <a:pt x="647" y="12"/>
                      <a:pt x="644" y="12"/>
                      <a:pt x="641" y="12"/>
                    </a:cubicBezTo>
                    <a:cubicBezTo>
                      <a:pt x="592" y="12"/>
                      <a:pt x="513" y="6"/>
                      <a:pt x="432" y="6"/>
                    </a:cubicBezTo>
                    <a:cubicBezTo>
                      <a:pt x="321" y="6"/>
                      <a:pt x="204" y="17"/>
                      <a:pt x="154" y="72"/>
                    </a:cubicBezTo>
                    <a:cubicBezTo>
                      <a:pt x="1" y="237"/>
                      <a:pt x="101" y="798"/>
                      <a:pt x="105" y="998"/>
                    </a:cubicBezTo>
                    <a:cubicBezTo>
                      <a:pt x="112" y="1374"/>
                      <a:pt x="128" y="1751"/>
                      <a:pt x="148" y="2126"/>
                    </a:cubicBezTo>
                    <a:cubicBezTo>
                      <a:pt x="148" y="2129"/>
                      <a:pt x="149" y="2132"/>
                      <a:pt x="152" y="2134"/>
                    </a:cubicBezTo>
                    <a:lnTo>
                      <a:pt x="152" y="2134"/>
                    </a:lnTo>
                    <a:cubicBezTo>
                      <a:pt x="154" y="2135"/>
                      <a:pt x="156" y="2136"/>
                      <a:pt x="160" y="2137"/>
                    </a:cubicBezTo>
                    <a:lnTo>
                      <a:pt x="160" y="2137"/>
                    </a:lnTo>
                    <a:cubicBezTo>
                      <a:pt x="165" y="2138"/>
                      <a:pt x="172" y="2138"/>
                      <a:pt x="179" y="2138"/>
                    </a:cubicBezTo>
                    <a:cubicBezTo>
                      <a:pt x="184" y="2138"/>
                      <a:pt x="190" y="2138"/>
                      <a:pt x="196" y="2138"/>
                    </a:cubicBezTo>
                    <a:lnTo>
                      <a:pt x="4297" y="2138"/>
                    </a:lnTo>
                    <a:cubicBezTo>
                      <a:pt x="4328" y="2138"/>
                      <a:pt x="4417" y="2127"/>
                      <a:pt x="4423" y="2086"/>
                    </a:cubicBezTo>
                    <a:cubicBezTo>
                      <a:pt x="4473" y="1732"/>
                      <a:pt x="4511" y="1374"/>
                      <a:pt x="4538" y="1014"/>
                    </a:cubicBezTo>
                    <a:cubicBezTo>
                      <a:pt x="4549" y="871"/>
                      <a:pt x="4663" y="164"/>
                      <a:pt x="4460" y="98"/>
                    </a:cubicBezTo>
                    <a:cubicBezTo>
                      <a:pt x="4210" y="18"/>
                      <a:pt x="3904" y="39"/>
                      <a:pt x="3645" y="30"/>
                    </a:cubicBezTo>
                    <a:cubicBezTo>
                      <a:pt x="3102" y="9"/>
                      <a:pt x="2558" y="4"/>
                      <a:pt x="2015" y="2"/>
                    </a:cubicBezTo>
                    <a:cubicBezTo>
                      <a:pt x="1880" y="1"/>
                      <a:pt x="1744" y="0"/>
                      <a:pt x="1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114"/>
              <p:cNvSpPr/>
              <p:nvPr/>
            </p:nvSpPr>
            <p:spPr>
              <a:xfrm>
                <a:off x="7884229" y="3618900"/>
                <a:ext cx="185346" cy="5903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148" extrusionOk="0">
                    <a:moveTo>
                      <a:pt x="3628" y="0"/>
                    </a:moveTo>
                    <a:cubicBezTo>
                      <a:pt x="3176" y="0"/>
                      <a:pt x="2722" y="18"/>
                      <a:pt x="2275" y="20"/>
                    </a:cubicBezTo>
                    <a:cubicBezTo>
                      <a:pt x="1555" y="22"/>
                      <a:pt x="836" y="28"/>
                      <a:pt x="115" y="35"/>
                    </a:cubicBezTo>
                    <a:cubicBezTo>
                      <a:pt x="30" y="35"/>
                      <a:pt x="0" y="147"/>
                      <a:pt x="103" y="147"/>
                    </a:cubicBezTo>
                    <a:cubicBezTo>
                      <a:pt x="103" y="147"/>
                      <a:pt x="103" y="147"/>
                      <a:pt x="104" y="147"/>
                    </a:cubicBezTo>
                    <a:cubicBezTo>
                      <a:pt x="763" y="141"/>
                      <a:pt x="1423" y="137"/>
                      <a:pt x="2081" y="135"/>
                    </a:cubicBezTo>
                    <a:cubicBezTo>
                      <a:pt x="2565" y="132"/>
                      <a:pt x="3059" y="112"/>
                      <a:pt x="3551" y="112"/>
                    </a:cubicBezTo>
                    <a:cubicBezTo>
                      <a:pt x="3867" y="112"/>
                      <a:pt x="4182" y="120"/>
                      <a:pt x="4493" y="147"/>
                    </a:cubicBezTo>
                    <a:cubicBezTo>
                      <a:pt x="4495" y="147"/>
                      <a:pt x="4498" y="147"/>
                      <a:pt x="4500" y="147"/>
                    </a:cubicBezTo>
                    <a:cubicBezTo>
                      <a:pt x="4574" y="147"/>
                      <a:pt x="4647" y="43"/>
                      <a:pt x="4546" y="35"/>
                    </a:cubicBezTo>
                    <a:cubicBezTo>
                      <a:pt x="4242" y="8"/>
                      <a:pt x="3936" y="0"/>
                      <a:pt x="36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114"/>
              <p:cNvSpPr/>
              <p:nvPr/>
            </p:nvSpPr>
            <p:spPr>
              <a:xfrm>
                <a:off x="7868594" y="3641356"/>
                <a:ext cx="213544" cy="5783"/>
              </a:xfrm>
              <a:custGeom>
                <a:avLst/>
                <a:gdLst/>
                <a:ahLst/>
                <a:cxnLst/>
                <a:rect l="l" t="t" r="r" b="b"/>
                <a:pathLst>
                  <a:path w="5354" h="145" extrusionOk="0">
                    <a:moveTo>
                      <a:pt x="4225" y="0"/>
                    </a:moveTo>
                    <a:cubicBezTo>
                      <a:pt x="3637" y="0"/>
                      <a:pt x="3048" y="14"/>
                      <a:pt x="2461" y="18"/>
                    </a:cubicBezTo>
                    <a:cubicBezTo>
                      <a:pt x="1944" y="23"/>
                      <a:pt x="1428" y="28"/>
                      <a:pt x="911" y="29"/>
                    </a:cubicBezTo>
                    <a:cubicBezTo>
                      <a:pt x="778" y="29"/>
                      <a:pt x="597" y="51"/>
                      <a:pt x="433" y="51"/>
                    </a:cubicBezTo>
                    <a:cubicBezTo>
                      <a:pt x="337" y="51"/>
                      <a:pt x="246" y="43"/>
                      <a:pt x="174" y="20"/>
                    </a:cubicBezTo>
                    <a:cubicBezTo>
                      <a:pt x="169" y="19"/>
                      <a:pt x="164" y="18"/>
                      <a:pt x="158" y="18"/>
                    </a:cubicBezTo>
                    <a:cubicBezTo>
                      <a:pt x="97" y="18"/>
                      <a:pt x="0" y="90"/>
                      <a:pt x="82" y="115"/>
                    </a:cubicBezTo>
                    <a:cubicBezTo>
                      <a:pt x="156" y="138"/>
                      <a:pt x="241" y="145"/>
                      <a:pt x="329" y="145"/>
                    </a:cubicBezTo>
                    <a:cubicBezTo>
                      <a:pt x="463" y="145"/>
                      <a:pt x="604" y="128"/>
                      <a:pt x="719" y="128"/>
                    </a:cubicBezTo>
                    <a:cubicBezTo>
                      <a:pt x="1249" y="127"/>
                      <a:pt x="1778" y="122"/>
                      <a:pt x="2309" y="118"/>
                    </a:cubicBezTo>
                    <a:cubicBezTo>
                      <a:pt x="2915" y="113"/>
                      <a:pt x="3523" y="98"/>
                      <a:pt x="4130" y="98"/>
                    </a:cubicBezTo>
                    <a:cubicBezTo>
                      <a:pt x="4485" y="98"/>
                      <a:pt x="4840" y="103"/>
                      <a:pt x="5195" y="118"/>
                    </a:cubicBezTo>
                    <a:cubicBezTo>
                      <a:pt x="5195" y="118"/>
                      <a:pt x="5196" y="118"/>
                      <a:pt x="5197" y="118"/>
                    </a:cubicBezTo>
                    <a:cubicBezTo>
                      <a:pt x="5263" y="118"/>
                      <a:pt x="5354" y="24"/>
                      <a:pt x="5251" y="19"/>
                    </a:cubicBezTo>
                    <a:cubicBezTo>
                      <a:pt x="4910" y="5"/>
                      <a:pt x="4567" y="0"/>
                      <a:pt x="4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97" name="Google Shape;6397;p114"/>
              <p:cNvSpPr/>
              <p:nvPr/>
            </p:nvSpPr>
            <p:spPr>
              <a:xfrm>
                <a:off x="7844065" y="3665566"/>
                <a:ext cx="264677" cy="7578"/>
              </a:xfrm>
              <a:custGeom>
                <a:avLst/>
                <a:gdLst/>
                <a:ahLst/>
                <a:cxnLst/>
                <a:rect l="l" t="t" r="r" b="b"/>
                <a:pathLst>
                  <a:path w="6636" h="190" extrusionOk="0">
                    <a:moveTo>
                      <a:pt x="4629" y="1"/>
                    </a:moveTo>
                    <a:cubicBezTo>
                      <a:pt x="4183" y="1"/>
                      <a:pt x="3737" y="6"/>
                      <a:pt x="3291" y="11"/>
                    </a:cubicBezTo>
                    <a:cubicBezTo>
                      <a:pt x="2233" y="25"/>
                      <a:pt x="1174" y="47"/>
                      <a:pt x="116" y="75"/>
                    </a:cubicBezTo>
                    <a:cubicBezTo>
                      <a:pt x="31" y="79"/>
                      <a:pt x="0" y="189"/>
                      <a:pt x="99" y="189"/>
                    </a:cubicBezTo>
                    <a:cubicBezTo>
                      <a:pt x="100" y="189"/>
                      <a:pt x="102" y="189"/>
                      <a:pt x="103" y="189"/>
                    </a:cubicBezTo>
                    <a:cubicBezTo>
                      <a:pt x="1070" y="162"/>
                      <a:pt x="2039" y="142"/>
                      <a:pt x="3008" y="128"/>
                    </a:cubicBezTo>
                    <a:cubicBezTo>
                      <a:pt x="3558" y="120"/>
                      <a:pt x="4110" y="114"/>
                      <a:pt x="4661" y="114"/>
                    </a:cubicBezTo>
                    <a:cubicBezTo>
                      <a:pt x="4826" y="114"/>
                      <a:pt x="4991" y="115"/>
                      <a:pt x="5156" y="116"/>
                    </a:cubicBezTo>
                    <a:cubicBezTo>
                      <a:pt x="5166" y="116"/>
                      <a:pt x="5175" y="116"/>
                      <a:pt x="5185" y="116"/>
                    </a:cubicBezTo>
                    <a:cubicBezTo>
                      <a:pt x="5375" y="116"/>
                      <a:pt x="5593" y="102"/>
                      <a:pt x="5809" y="102"/>
                    </a:cubicBezTo>
                    <a:cubicBezTo>
                      <a:pt x="6041" y="102"/>
                      <a:pt x="6271" y="118"/>
                      <a:pt x="6465" y="184"/>
                    </a:cubicBezTo>
                    <a:cubicBezTo>
                      <a:pt x="6472" y="187"/>
                      <a:pt x="6480" y="188"/>
                      <a:pt x="6488" y="188"/>
                    </a:cubicBezTo>
                    <a:cubicBezTo>
                      <a:pt x="6553" y="188"/>
                      <a:pt x="6636" y="109"/>
                      <a:pt x="6553" y="81"/>
                    </a:cubicBezTo>
                    <a:cubicBezTo>
                      <a:pt x="6363" y="16"/>
                      <a:pt x="6142" y="3"/>
                      <a:pt x="5923" y="3"/>
                    </a:cubicBezTo>
                    <a:cubicBezTo>
                      <a:pt x="5785" y="3"/>
                      <a:pt x="5648" y="8"/>
                      <a:pt x="5520" y="8"/>
                    </a:cubicBezTo>
                    <a:cubicBezTo>
                      <a:pt x="5499" y="8"/>
                      <a:pt x="5479" y="8"/>
                      <a:pt x="5458" y="8"/>
                    </a:cubicBezTo>
                    <a:cubicBezTo>
                      <a:pt x="5182" y="3"/>
                      <a:pt x="4906" y="1"/>
                      <a:pt x="46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114"/>
              <p:cNvSpPr/>
              <p:nvPr/>
            </p:nvSpPr>
            <p:spPr>
              <a:xfrm>
                <a:off x="7936678" y="3675178"/>
                <a:ext cx="93451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587" extrusionOk="0">
                    <a:moveTo>
                      <a:pt x="1992" y="120"/>
                    </a:moveTo>
                    <a:cubicBezTo>
                      <a:pt x="1898" y="120"/>
                      <a:pt x="2014" y="250"/>
                      <a:pt x="2055" y="329"/>
                    </a:cubicBezTo>
                    <a:cubicBezTo>
                      <a:pt x="2080" y="375"/>
                      <a:pt x="2104" y="421"/>
                      <a:pt x="2128" y="467"/>
                    </a:cubicBezTo>
                    <a:lnTo>
                      <a:pt x="217" y="467"/>
                    </a:lnTo>
                    <a:cubicBezTo>
                      <a:pt x="286" y="351"/>
                      <a:pt x="356" y="236"/>
                      <a:pt x="426" y="120"/>
                    </a:cubicBezTo>
                    <a:close/>
                    <a:moveTo>
                      <a:pt x="387" y="1"/>
                    </a:moveTo>
                    <a:cubicBezTo>
                      <a:pt x="353" y="1"/>
                      <a:pt x="329" y="18"/>
                      <a:pt x="317" y="39"/>
                    </a:cubicBezTo>
                    <a:lnTo>
                      <a:pt x="317" y="39"/>
                    </a:lnTo>
                    <a:cubicBezTo>
                      <a:pt x="314" y="42"/>
                      <a:pt x="311" y="46"/>
                      <a:pt x="308" y="50"/>
                    </a:cubicBezTo>
                    <a:cubicBezTo>
                      <a:pt x="215" y="205"/>
                      <a:pt x="122" y="360"/>
                      <a:pt x="27" y="517"/>
                    </a:cubicBezTo>
                    <a:cubicBezTo>
                      <a:pt x="0" y="561"/>
                      <a:pt x="63" y="587"/>
                      <a:pt x="95" y="587"/>
                    </a:cubicBezTo>
                    <a:lnTo>
                      <a:pt x="2242" y="587"/>
                    </a:lnTo>
                    <a:cubicBezTo>
                      <a:pt x="2290" y="587"/>
                      <a:pt x="2343" y="541"/>
                      <a:pt x="2316" y="493"/>
                    </a:cubicBezTo>
                    <a:cubicBezTo>
                      <a:pt x="2235" y="336"/>
                      <a:pt x="2155" y="182"/>
                      <a:pt x="2074" y="26"/>
                    </a:cubicBezTo>
                    <a:cubicBezTo>
                      <a:pt x="2064" y="5"/>
                      <a:pt x="2030" y="1"/>
                      <a:pt x="20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99" name="Google Shape;6399;p114"/>
              <p:cNvSpPr/>
              <p:nvPr/>
            </p:nvSpPr>
            <p:spPr>
              <a:xfrm>
                <a:off x="7792095" y="3697873"/>
                <a:ext cx="379705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655" extrusionOk="0">
                    <a:moveTo>
                      <a:pt x="331" y="0"/>
                    </a:moveTo>
                    <a:cubicBezTo>
                      <a:pt x="295" y="0"/>
                      <a:pt x="253" y="15"/>
                      <a:pt x="239" y="43"/>
                    </a:cubicBezTo>
                    <a:cubicBezTo>
                      <a:pt x="1" y="528"/>
                      <a:pt x="402" y="594"/>
                      <a:pt x="804" y="594"/>
                    </a:cubicBezTo>
                    <a:cubicBezTo>
                      <a:pt x="955" y="594"/>
                      <a:pt x="1107" y="585"/>
                      <a:pt x="1224" y="585"/>
                    </a:cubicBezTo>
                    <a:cubicBezTo>
                      <a:pt x="1242" y="585"/>
                      <a:pt x="1260" y="585"/>
                      <a:pt x="1276" y="585"/>
                    </a:cubicBezTo>
                    <a:cubicBezTo>
                      <a:pt x="2365" y="620"/>
                      <a:pt x="3452" y="636"/>
                      <a:pt x="4540" y="646"/>
                    </a:cubicBezTo>
                    <a:cubicBezTo>
                      <a:pt x="5025" y="651"/>
                      <a:pt x="5510" y="654"/>
                      <a:pt x="5995" y="654"/>
                    </a:cubicBezTo>
                    <a:cubicBezTo>
                      <a:pt x="6620" y="654"/>
                      <a:pt x="7244" y="648"/>
                      <a:pt x="7868" y="629"/>
                    </a:cubicBezTo>
                    <a:cubicBezTo>
                      <a:pt x="8106" y="621"/>
                      <a:pt x="9519" y="647"/>
                      <a:pt x="8852" y="18"/>
                    </a:cubicBezTo>
                    <a:cubicBezTo>
                      <a:pt x="8840" y="7"/>
                      <a:pt x="8823" y="2"/>
                      <a:pt x="8803" y="2"/>
                    </a:cubicBezTo>
                    <a:cubicBezTo>
                      <a:pt x="8745" y="2"/>
                      <a:pt x="8672" y="46"/>
                      <a:pt x="8712" y="85"/>
                    </a:cubicBezTo>
                    <a:cubicBezTo>
                      <a:pt x="9134" y="484"/>
                      <a:pt x="8606" y="484"/>
                      <a:pt x="8397" y="498"/>
                    </a:cubicBezTo>
                    <a:cubicBezTo>
                      <a:pt x="8053" y="521"/>
                      <a:pt x="7708" y="528"/>
                      <a:pt x="7363" y="533"/>
                    </a:cubicBezTo>
                    <a:cubicBezTo>
                      <a:pt x="6889" y="542"/>
                      <a:pt x="6415" y="546"/>
                      <a:pt x="5940" y="546"/>
                    </a:cubicBezTo>
                    <a:cubicBezTo>
                      <a:pt x="5448" y="546"/>
                      <a:pt x="4956" y="542"/>
                      <a:pt x="4464" y="537"/>
                    </a:cubicBezTo>
                    <a:cubicBezTo>
                      <a:pt x="3502" y="528"/>
                      <a:pt x="2540" y="512"/>
                      <a:pt x="1578" y="486"/>
                    </a:cubicBezTo>
                    <a:cubicBezTo>
                      <a:pt x="1280" y="478"/>
                      <a:pt x="983" y="469"/>
                      <a:pt x="687" y="454"/>
                    </a:cubicBezTo>
                    <a:cubicBezTo>
                      <a:pt x="407" y="442"/>
                      <a:pt x="187" y="456"/>
                      <a:pt x="384" y="60"/>
                    </a:cubicBezTo>
                    <a:cubicBezTo>
                      <a:pt x="404" y="19"/>
                      <a:pt x="371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00" name="Google Shape;6400;p114"/>
          <p:cNvGrpSpPr/>
          <p:nvPr/>
        </p:nvGrpSpPr>
        <p:grpSpPr>
          <a:xfrm rot="-235145">
            <a:off x="842966" y="2615463"/>
            <a:ext cx="2571980" cy="1535224"/>
            <a:chOff x="883000" y="1738800"/>
            <a:chExt cx="2746698" cy="1573908"/>
          </a:xfrm>
        </p:grpSpPr>
        <p:sp>
          <p:nvSpPr>
            <p:cNvPr id="6401" name="Google Shape;6401;p114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14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3" name="Google Shape;6403;p114"/>
          <p:cNvGrpSpPr/>
          <p:nvPr/>
        </p:nvGrpSpPr>
        <p:grpSpPr>
          <a:xfrm rot="16602311">
            <a:off x="4372404" y="228525"/>
            <a:ext cx="4113836" cy="5797345"/>
            <a:chOff x="3307975" y="369600"/>
            <a:chExt cx="1201775" cy="1571275"/>
          </a:xfrm>
        </p:grpSpPr>
        <p:sp>
          <p:nvSpPr>
            <p:cNvPr id="6404" name="Google Shape;6404;p114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28575" dir="828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5" name="Google Shape;6405;p114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14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14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14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14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14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14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14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14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14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14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14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14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14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9" name="Google Shape;6419;p114"/>
          <p:cNvSpPr/>
          <p:nvPr/>
        </p:nvSpPr>
        <p:spPr>
          <a:xfrm rot="-6748653">
            <a:off x="3074885" y="3320622"/>
            <a:ext cx="909973" cy="374399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0" name="Google Shape;6420;p114"/>
          <p:cNvGrpSpPr/>
          <p:nvPr/>
        </p:nvGrpSpPr>
        <p:grpSpPr>
          <a:xfrm>
            <a:off x="1685838" y="748014"/>
            <a:ext cx="5772186" cy="701963"/>
            <a:chOff x="883000" y="1738800"/>
            <a:chExt cx="2746698" cy="1573908"/>
          </a:xfrm>
        </p:grpSpPr>
        <p:sp>
          <p:nvSpPr>
            <p:cNvPr id="6421" name="Google Shape;6421;p114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14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3" name="Google Shape;6423;p114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Testing </a:t>
            </a:r>
            <a:r>
              <a:rPr lang="es" dirty="0">
                <a:highlight>
                  <a:schemeClr val="accent6"/>
                </a:highlight>
              </a:rPr>
              <a:t>Plan</a:t>
            </a:r>
            <a:endParaRPr dirty="0">
              <a:highlight>
                <a:schemeClr val="accent6"/>
              </a:highlight>
            </a:endParaRPr>
          </a:p>
        </p:txBody>
      </p:sp>
      <p:sp>
        <p:nvSpPr>
          <p:cNvPr id="6434" name="Google Shape;6434;p114"/>
          <p:cNvSpPr txBox="1">
            <a:spLocks noGrp="1"/>
          </p:cNvSpPr>
          <p:nvPr>
            <p:ph type="title" idx="4294967295"/>
          </p:nvPr>
        </p:nvSpPr>
        <p:spPr>
          <a:xfrm rot="-194367">
            <a:off x="863252" y="3121110"/>
            <a:ext cx="2011704" cy="39302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GB" sz="1050" dirty="0"/>
              <a:t>Software Testing Planning</a:t>
            </a:r>
            <a:endParaRPr sz="1050" dirty="0"/>
          </a:p>
        </p:txBody>
      </p:sp>
      <p:sp>
        <p:nvSpPr>
          <p:cNvPr id="6435" name="Google Shape;6435;p114"/>
          <p:cNvSpPr txBox="1">
            <a:spLocks noGrp="1"/>
          </p:cNvSpPr>
          <p:nvPr>
            <p:ph type="subTitle" idx="4294967295"/>
          </p:nvPr>
        </p:nvSpPr>
        <p:spPr>
          <a:xfrm rot="21443778">
            <a:off x="935558" y="3364168"/>
            <a:ext cx="2474466" cy="61448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s" dirty="0"/>
              <a:t>Time, Effort, </a:t>
            </a:r>
            <a:r>
              <a:rPr lang="en-GB" dirty="0"/>
              <a:t>Resources…</a:t>
            </a:r>
            <a:endParaRPr dirty="0"/>
          </a:p>
        </p:txBody>
      </p:sp>
      <p:grpSp>
        <p:nvGrpSpPr>
          <p:cNvPr id="6436" name="Google Shape;6436;p114"/>
          <p:cNvGrpSpPr/>
          <p:nvPr/>
        </p:nvGrpSpPr>
        <p:grpSpPr>
          <a:xfrm>
            <a:off x="2706150" y="2713465"/>
            <a:ext cx="614479" cy="614413"/>
            <a:chOff x="832755" y="2557286"/>
            <a:chExt cx="657900" cy="657900"/>
          </a:xfrm>
        </p:grpSpPr>
        <p:sp>
          <p:nvSpPr>
            <p:cNvPr id="6437" name="Google Shape;6437;p114"/>
            <p:cNvSpPr/>
            <p:nvPr/>
          </p:nvSpPr>
          <p:spPr>
            <a:xfrm rot="176183">
              <a:off x="848393" y="2572925"/>
              <a:ext cx="626623" cy="626623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14"/>
            <p:cNvSpPr/>
            <p:nvPr/>
          </p:nvSpPr>
          <p:spPr>
            <a:xfrm rot="177235">
              <a:off x="908427" y="2633107"/>
              <a:ext cx="506473" cy="506473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9" name="Google Shape;6439;p114"/>
          <p:cNvGrpSpPr/>
          <p:nvPr/>
        </p:nvGrpSpPr>
        <p:grpSpPr>
          <a:xfrm rot="619736">
            <a:off x="2865363" y="2855952"/>
            <a:ext cx="329387" cy="329422"/>
            <a:chOff x="6258076" y="3162275"/>
            <a:chExt cx="329385" cy="329420"/>
          </a:xfrm>
        </p:grpSpPr>
        <p:sp>
          <p:nvSpPr>
            <p:cNvPr id="6440" name="Google Shape;6440;p114"/>
            <p:cNvSpPr/>
            <p:nvPr/>
          </p:nvSpPr>
          <p:spPr>
            <a:xfrm>
              <a:off x="6258076" y="3162275"/>
              <a:ext cx="329385" cy="329420"/>
            </a:xfrm>
            <a:custGeom>
              <a:avLst/>
              <a:gdLst/>
              <a:ahLst/>
              <a:cxnLst/>
              <a:rect l="l" t="t" r="r" b="b"/>
              <a:pathLst>
                <a:path w="9587" h="9588" extrusionOk="0">
                  <a:moveTo>
                    <a:pt x="4532" y="1217"/>
                  </a:moveTo>
                  <a:lnTo>
                    <a:pt x="4532" y="1690"/>
                  </a:lnTo>
                  <a:cubicBezTo>
                    <a:pt x="4347" y="1665"/>
                    <a:pt x="4159" y="1652"/>
                    <a:pt x="3970" y="1652"/>
                  </a:cubicBezTo>
                  <a:cubicBezTo>
                    <a:pt x="3962" y="1652"/>
                    <a:pt x="3955" y="1652"/>
                    <a:pt x="3948" y="1652"/>
                  </a:cubicBezTo>
                  <a:cubicBezTo>
                    <a:pt x="3763" y="1652"/>
                    <a:pt x="3583" y="1665"/>
                    <a:pt x="3408" y="1690"/>
                  </a:cubicBezTo>
                  <a:lnTo>
                    <a:pt x="3408" y="1217"/>
                  </a:lnTo>
                  <a:close/>
                  <a:moveTo>
                    <a:pt x="3968" y="2579"/>
                  </a:moveTo>
                  <a:cubicBezTo>
                    <a:pt x="4894" y="2579"/>
                    <a:pt x="5770" y="3003"/>
                    <a:pt x="6344" y="3725"/>
                  </a:cubicBezTo>
                  <a:cubicBezTo>
                    <a:pt x="6246" y="3789"/>
                    <a:pt x="6178" y="3899"/>
                    <a:pt x="6178" y="4026"/>
                  </a:cubicBezTo>
                  <a:lnTo>
                    <a:pt x="6178" y="5858"/>
                  </a:lnTo>
                  <a:cubicBezTo>
                    <a:pt x="6179" y="6057"/>
                    <a:pt x="6340" y="6218"/>
                    <a:pt x="6538" y="6218"/>
                  </a:cubicBezTo>
                  <a:lnTo>
                    <a:pt x="6945" y="6218"/>
                  </a:lnTo>
                  <a:cubicBezTo>
                    <a:pt x="6814" y="6874"/>
                    <a:pt x="6465" y="7471"/>
                    <a:pt x="5957" y="7913"/>
                  </a:cubicBezTo>
                  <a:cubicBezTo>
                    <a:pt x="5404" y="8392"/>
                    <a:pt x="4698" y="8655"/>
                    <a:pt x="3968" y="8655"/>
                  </a:cubicBezTo>
                  <a:cubicBezTo>
                    <a:pt x="2293" y="8655"/>
                    <a:pt x="929" y="7293"/>
                    <a:pt x="929" y="5616"/>
                  </a:cubicBezTo>
                  <a:cubicBezTo>
                    <a:pt x="929" y="3942"/>
                    <a:pt x="2292" y="2579"/>
                    <a:pt x="3968" y="2579"/>
                  </a:cubicBezTo>
                  <a:close/>
                  <a:moveTo>
                    <a:pt x="2490" y="0"/>
                  </a:moveTo>
                  <a:cubicBezTo>
                    <a:pt x="2389" y="0"/>
                    <a:pt x="2290" y="43"/>
                    <a:pt x="2225" y="121"/>
                  </a:cubicBezTo>
                  <a:cubicBezTo>
                    <a:pt x="2137" y="227"/>
                    <a:pt x="2122" y="369"/>
                    <a:pt x="2182" y="490"/>
                  </a:cubicBezTo>
                  <a:lnTo>
                    <a:pt x="2468" y="1052"/>
                  </a:lnTo>
                  <a:cubicBezTo>
                    <a:pt x="2525" y="1166"/>
                    <a:pt x="2641" y="1236"/>
                    <a:pt x="2767" y="1236"/>
                  </a:cubicBezTo>
                  <a:lnTo>
                    <a:pt x="3122" y="1236"/>
                  </a:lnTo>
                  <a:lnTo>
                    <a:pt x="3122" y="1747"/>
                  </a:lnTo>
                  <a:cubicBezTo>
                    <a:pt x="1340" y="2132"/>
                    <a:pt x="0" y="3722"/>
                    <a:pt x="0" y="5618"/>
                  </a:cubicBezTo>
                  <a:cubicBezTo>
                    <a:pt x="0" y="6560"/>
                    <a:pt x="337" y="7475"/>
                    <a:pt x="949" y="8191"/>
                  </a:cubicBezTo>
                  <a:cubicBezTo>
                    <a:pt x="977" y="8223"/>
                    <a:pt x="1015" y="8240"/>
                    <a:pt x="1056" y="8240"/>
                  </a:cubicBezTo>
                  <a:cubicBezTo>
                    <a:pt x="1088" y="8240"/>
                    <a:pt x="1121" y="8229"/>
                    <a:pt x="1147" y="8207"/>
                  </a:cubicBezTo>
                  <a:cubicBezTo>
                    <a:pt x="1205" y="8157"/>
                    <a:pt x="1212" y="8068"/>
                    <a:pt x="1163" y="8009"/>
                  </a:cubicBezTo>
                  <a:cubicBezTo>
                    <a:pt x="593" y="7344"/>
                    <a:pt x="280" y="6495"/>
                    <a:pt x="280" y="5619"/>
                  </a:cubicBezTo>
                  <a:cubicBezTo>
                    <a:pt x="280" y="3590"/>
                    <a:pt x="1931" y="1940"/>
                    <a:pt x="3959" y="1940"/>
                  </a:cubicBezTo>
                  <a:cubicBezTo>
                    <a:pt x="5236" y="1940"/>
                    <a:pt x="6412" y="2598"/>
                    <a:pt x="7083" y="3673"/>
                  </a:cubicBezTo>
                  <a:lnTo>
                    <a:pt x="6644" y="3673"/>
                  </a:lnTo>
                  <a:cubicBezTo>
                    <a:pt x="6020" y="2815"/>
                    <a:pt x="5020" y="2304"/>
                    <a:pt x="3959" y="2304"/>
                  </a:cubicBezTo>
                  <a:cubicBezTo>
                    <a:pt x="2130" y="2304"/>
                    <a:pt x="642" y="3791"/>
                    <a:pt x="642" y="5620"/>
                  </a:cubicBezTo>
                  <a:cubicBezTo>
                    <a:pt x="642" y="7450"/>
                    <a:pt x="2130" y="8937"/>
                    <a:pt x="3959" y="8937"/>
                  </a:cubicBezTo>
                  <a:cubicBezTo>
                    <a:pt x="4758" y="8937"/>
                    <a:pt x="5529" y="8649"/>
                    <a:pt x="6131" y="8127"/>
                  </a:cubicBezTo>
                  <a:cubicBezTo>
                    <a:pt x="6702" y="7632"/>
                    <a:pt x="7087" y="6958"/>
                    <a:pt x="7221" y="6221"/>
                  </a:cubicBezTo>
                  <a:lnTo>
                    <a:pt x="7589" y="6221"/>
                  </a:lnTo>
                  <a:cubicBezTo>
                    <a:pt x="7589" y="6221"/>
                    <a:pt x="7285" y="9038"/>
                    <a:pt x="3956" y="9306"/>
                  </a:cubicBezTo>
                  <a:cubicBezTo>
                    <a:pt x="3885" y="9312"/>
                    <a:pt x="3815" y="9315"/>
                    <a:pt x="3744" y="9315"/>
                  </a:cubicBezTo>
                  <a:cubicBezTo>
                    <a:pt x="2932" y="9315"/>
                    <a:pt x="2152" y="8939"/>
                    <a:pt x="1537" y="8400"/>
                  </a:cubicBezTo>
                  <a:cubicBezTo>
                    <a:pt x="1510" y="8377"/>
                    <a:pt x="1478" y="8366"/>
                    <a:pt x="1445" y="8366"/>
                  </a:cubicBezTo>
                  <a:cubicBezTo>
                    <a:pt x="1406" y="8366"/>
                    <a:pt x="1367" y="8382"/>
                    <a:pt x="1339" y="8414"/>
                  </a:cubicBezTo>
                  <a:cubicBezTo>
                    <a:pt x="1287" y="8472"/>
                    <a:pt x="1293" y="8560"/>
                    <a:pt x="1351" y="8612"/>
                  </a:cubicBezTo>
                  <a:cubicBezTo>
                    <a:pt x="2073" y="9241"/>
                    <a:pt x="2998" y="9588"/>
                    <a:pt x="3956" y="9588"/>
                  </a:cubicBezTo>
                  <a:cubicBezTo>
                    <a:pt x="5822" y="9588"/>
                    <a:pt x="7422" y="8282"/>
                    <a:pt x="7823" y="6496"/>
                  </a:cubicBezTo>
                  <a:lnTo>
                    <a:pt x="8011" y="6821"/>
                  </a:lnTo>
                  <a:cubicBezTo>
                    <a:pt x="8036" y="6866"/>
                    <a:pt x="8083" y="6893"/>
                    <a:pt x="8132" y="6893"/>
                  </a:cubicBezTo>
                  <a:cubicBezTo>
                    <a:pt x="8182" y="6893"/>
                    <a:pt x="8228" y="6866"/>
                    <a:pt x="8254" y="6821"/>
                  </a:cubicBezTo>
                  <a:lnTo>
                    <a:pt x="8598" y="6239"/>
                  </a:lnTo>
                  <a:lnTo>
                    <a:pt x="9224" y="6239"/>
                  </a:lnTo>
                  <a:cubicBezTo>
                    <a:pt x="9422" y="6224"/>
                    <a:pt x="9583" y="6064"/>
                    <a:pt x="9583" y="5866"/>
                  </a:cubicBezTo>
                  <a:lnTo>
                    <a:pt x="9583" y="5437"/>
                  </a:lnTo>
                  <a:cubicBezTo>
                    <a:pt x="9583" y="5359"/>
                    <a:pt x="9520" y="5296"/>
                    <a:pt x="9443" y="5296"/>
                  </a:cubicBezTo>
                  <a:cubicBezTo>
                    <a:pt x="9365" y="5296"/>
                    <a:pt x="9302" y="5437"/>
                    <a:pt x="9302" y="5437"/>
                  </a:cubicBezTo>
                  <a:lnTo>
                    <a:pt x="9302" y="5862"/>
                  </a:lnTo>
                  <a:cubicBezTo>
                    <a:pt x="9302" y="5904"/>
                    <a:pt x="9268" y="5939"/>
                    <a:pt x="9225" y="5939"/>
                  </a:cubicBezTo>
                  <a:lnTo>
                    <a:pt x="8521" y="5939"/>
                  </a:lnTo>
                  <a:cubicBezTo>
                    <a:pt x="8470" y="5939"/>
                    <a:pt x="8425" y="5966"/>
                    <a:pt x="8400" y="6010"/>
                  </a:cubicBezTo>
                  <a:lnTo>
                    <a:pt x="8137" y="6465"/>
                  </a:lnTo>
                  <a:lnTo>
                    <a:pt x="7875" y="6010"/>
                  </a:lnTo>
                  <a:cubicBezTo>
                    <a:pt x="7850" y="5966"/>
                    <a:pt x="7804" y="5939"/>
                    <a:pt x="7754" y="5939"/>
                  </a:cubicBezTo>
                  <a:lnTo>
                    <a:pt x="6535" y="5939"/>
                  </a:lnTo>
                  <a:cubicBezTo>
                    <a:pt x="6492" y="5939"/>
                    <a:pt x="6458" y="5904"/>
                    <a:pt x="6458" y="5862"/>
                  </a:cubicBezTo>
                  <a:lnTo>
                    <a:pt x="6458" y="4031"/>
                  </a:lnTo>
                  <a:cubicBezTo>
                    <a:pt x="6458" y="3989"/>
                    <a:pt x="6492" y="3955"/>
                    <a:pt x="6535" y="3955"/>
                  </a:cubicBezTo>
                  <a:lnTo>
                    <a:pt x="9226" y="3955"/>
                  </a:lnTo>
                  <a:cubicBezTo>
                    <a:pt x="9269" y="3955"/>
                    <a:pt x="9303" y="3989"/>
                    <a:pt x="9303" y="4031"/>
                  </a:cubicBezTo>
                  <a:lnTo>
                    <a:pt x="9303" y="4917"/>
                  </a:lnTo>
                  <a:cubicBezTo>
                    <a:pt x="9306" y="4991"/>
                    <a:pt x="9369" y="5054"/>
                    <a:pt x="9446" y="5054"/>
                  </a:cubicBezTo>
                  <a:cubicBezTo>
                    <a:pt x="9524" y="5054"/>
                    <a:pt x="9587" y="4991"/>
                    <a:pt x="9587" y="4914"/>
                  </a:cubicBezTo>
                  <a:lnTo>
                    <a:pt x="9587" y="4029"/>
                  </a:lnTo>
                  <a:cubicBezTo>
                    <a:pt x="9587" y="3830"/>
                    <a:pt x="9427" y="3670"/>
                    <a:pt x="9227" y="3670"/>
                  </a:cubicBezTo>
                  <a:lnTo>
                    <a:pt x="7408" y="3670"/>
                  </a:lnTo>
                  <a:cubicBezTo>
                    <a:pt x="6844" y="2675"/>
                    <a:pt x="5887" y="1982"/>
                    <a:pt x="4791" y="1745"/>
                  </a:cubicBezTo>
                  <a:lnTo>
                    <a:pt x="4791" y="1236"/>
                  </a:lnTo>
                  <a:lnTo>
                    <a:pt x="5146" y="1236"/>
                  </a:lnTo>
                  <a:cubicBezTo>
                    <a:pt x="5274" y="1236"/>
                    <a:pt x="5388" y="1166"/>
                    <a:pt x="5447" y="1051"/>
                  </a:cubicBezTo>
                  <a:lnTo>
                    <a:pt x="5731" y="490"/>
                  </a:lnTo>
                  <a:cubicBezTo>
                    <a:pt x="5792" y="369"/>
                    <a:pt x="5776" y="227"/>
                    <a:pt x="5689" y="121"/>
                  </a:cubicBezTo>
                  <a:cubicBezTo>
                    <a:pt x="5623" y="42"/>
                    <a:pt x="5525" y="0"/>
                    <a:pt x="5423" y="0"/>
                  </a:cubicBezTo>
                  <a:lnTo>
                    <a:pt x="4426" y="0"/>
                  </a:lnTo>
                  <a:cubicBezTo>
                    <a:pt x="4354" y="0"/>
                    <a:pt x="4290" y="52"/>
                    <a:pt x="4281" y="123"/>
                  </a:cubicBezTo>
                  <a:cubicBezTo>
                    <a:pt x="4270" y="208"/>
                    <a:pt x="4337" y="282"/>
                    <a:pt x="4421" y="282"/>
                  </a:cubicBezTo>
                  <a:lnTo>
                    <a:pt x="5450" y="282"/>
                  </a:lnTo>
                  <a:cubicBezTo>
                    <a:pt x="5498" y="288"/>
                    <a:pt x="5514" y="316"/>
                    <a:pt x="5499" y="362"/>
                  </a:cubicBezTo>
                  <a:lnTo>
                    <a:pt x="5212" y="925"/>
                  </a:lnTo>
                  <a:cubicBezTo>
                    <a:pt x="5204" y="944"/>
                    <a:pt x="5184" y="956"/>
                    <a:pt x="5163" y="956"/>
                  </a:cubicBezTo>
                  <a:lnTo>
                    <a:pt x="2754" y="956"/>
                  </a:lnTo>
                  <a:cubicBezTo>
                    <a:pt x="2733" y="956"/>
                    <a:pt x="2714" y="944"/>
                    <a:pt x="2705" y="925"/>
                  </a:cubicBezTo>
                  <a:lnTo>
                    <a:pt x="2418" y="362"/>
                  </a:lnTo>
                  <a:cubicBezTo>
                    <a:pt x="2402" y="316"/>
                    <a:pt x="2420" y="288"/>
                    <a:pt x="2468" y="282"/>
                  </a:cubicBezTo>
                  <a:lnTo>
                    <a:pt x="3852" y="282"/>
                  </a:lnTo>
                  <a:cubicBezTo>
                    <a:pt x="3925" y="282"/>
                    <a:pt x="3989" y="229"/>
                    <a:pt x="3998" y="159"/>
                  </a:cubicBezTo>
                  <a:cubicBezTo>
                    <a:pt x="4009" y="74"/>
                    <a:pt x="3942" y="0"/>
                    <a:pt x="38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1" name="Google Shape;6441;p114"/>
            <p:cNvSpPr/>
            <p:nvPr/>
          </p:nvSpPr>
          <p:spPr>
            <a:xfrm>
              <a:off x="6523762" y="3308053"/>
              <a:ext cx="9689" cy="28895"/>
            </a:xfrm>
            <a:custGeom>
              <a:avLst/>
              <a:gdLst/>
              <a:ahLst/>
              <a:cxnLst/>
              <a:rect l="l" t="t" r="r" b="b"/>
              <a:pathLst>
                <a:path w="282" h="841" extrusionOk="0">
                  <a:moveTo>
                    <a:pt x="140" y="1"/>
                  </a:moveTo>
                  <a:cubicBezTo>
                    <a:pt x="134" y="1"/>
                    <a:pt x="129" y="1"/>
                    <a:pt x="123" y="2"/>
                  </a:cubicBezTo>
                  <a:cubicBezTo>
                    <a:pt x="53" y="10"/>
                    <a:pt x="0" y="75"/>
                    <a:pt x="0" y="147"/>
                  </a:cubicBezTo>
                  <a:lnTo>
                    <a:pt x="0" y="694"/>
                  </a:lnTo>
                  <a:cubicBezTo>
                    <a:pt x="0" y="765"/>
                    <a:pt x="53" y="829"/>
                    <a:pt x="123" y="839"/>
                  </a:cubicBezTo>
                  <a:cubicBezTo>
                    <a:pt x="129" y="840"/>
                    <a:pt x="135" y="840"/>
                    <a:pt x="141" y="840"/>
                  </a:cubicBezTo>
                  <a:cubicBezTo>
                    <a:pt x="218" y="840"/>
                    <a:pt x="282" y="777"/>
                    <a:pt x="282" y="699"/>
                  </a:cubicBezTo>
                  <a:lnTo>
                    <a:pt x="282" y="141"/>
                  </a:lnTo>
                  <a:cubicBezTo>
                    <a:pt x="282" y="64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14"/>
            <p:cNvSpPr/>
            <p:nvPr/>
          </p:nvSpPr>
          <p:spPr>
            <a:xfrm>
              <a:off x="6523762" y="3339972"/>
              <a:ext cx="9689" cy="16526"/>
            </a:xfrm>
            <a:custGeom>
              <a:avLst/>
              <a:gdLst/>
              <a:ahLst/>
              <a:cxnLst/>
              <a:rect l="l" t="t" r="r" b="b"/>
              <a:pathLst>
                <a:path w="282" h="481" extrusionOk="0">
                  <a:moveTo>
                    <a:pt x="138" y="1"/>
                  </a:moveTo>
                  <a:cubicBezTo>
                    <a:pt x="133" y="1"/>
                    <a:pt x="128" y="1"/>
                    <a:pt x="123" y="2"/>
                  </a:cubicBezTo>
                  <a:cubicBezTo>
                    <a:pt x="53" y="10"/>
                    <a:pt x="0" y="75"/>
                    <a:pt x="0" y="148"/>
                  </a:cubicBezTo>
                  <a:lnTo>
                    <a:pt x="0" y="334"/>
                  </a:lnTo>
                  <a:cubicBezTo>
                    <a:pt x="0" y="406"/>
                    <a:pt x="53" y="470"/>
                    <a:pt x="123" y="479"/>
                  </a:cubicBezTo>
                  <a:cubicBezTo>
                    <a:pt x="129" y="480"/>
                    <a:pt x="135" y="481"/>
                    <a:pt x="141" y="481"/>
                  </a:cubicBezTo>
                  <a:cubicBezTo>
                    <a:pt x="218" y="481"/>
                    <a:pt x="282" y="417"/>
                    <a:pt x="282" y="340"/>
                  </a:cubicBezTo>
                  <a:lnTo>
                    <a:pt x="282" y="142"/>
                  </a:lnTo>
                  <a:cubicBezTo>
                    <a:pt x="282" y="63"/>
                    <a:pt x="218" y="1"/>
                    <a:pt x="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14"/>
            <p:cNvSpPr/>
            <p:nvPr/>
          </p:nvSpPr>
          <p:spPr>
            <a:xfrm>
              <a:off x="6389253" y="3254524"/>
              <a:ext cx="9689" cy="17179"/>
            </a:xfrm>
            <a:custGeom>
              <a:avLst/>
              <a:gdLst/>
              <a:ahLst/>
              <a:cxnLst/>
              <a:rect l="l" t="t" r="r" b="b"/>
              <a:pathLst>
                <a:path w="282" h="500" extrusionOk="0">
                  <a:moveTo>
                    <a:pt x="141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359"/>
                  </a:lnTo>
                  <a:cubicBezTo>
                    <a:pt x="0" y="437"/>
                    <a:pt x="63" y="499"/>
                    <a:pt x="142" y="499"/>
                  </a:cubicBezTo>
                  <a:cubicBezTo>
                    <a:pt x="148" y="499"/>
                    <a:pt x="153" y="499"/>
                    <a:pt x="159" y="499"/>
                  </a:cubicBezTo>
                  <a:cubicBezTo>
                    <a:pt x="231" y="489"/>
                    <a:pt x="282" y="425"/>
                    <a:pt x="282" y="354"/>
                  </a:cubicBezTo>
                  <a:lnTo>
                    <a:pt x="282" y="147"/>
                  </a:lnTo>
                  <a:cubicBezTo>
                    <a:pt x="282" y="75"/>
                    <a:pt x="229" y="10"/>
                    <a:pt x="159" y="2"/>
                  </a:cubicBezTo>
                  <a:cubicBezTo>
                    <a:pt x="153" y="1"/>
                    <a:pt x="147" y="0"/>
                    <a:pt x="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14"/>
            <p:cNvSpPr/>
            <p:nvPr/>
          </p:nvSpPr>
          <p:spPr>
            <a:xfrm>
              <a:off x="6451543" y="3282698"/>
              <a:ext cx="15942" cy="14946"/>
            </a:xfrm>
            <a:custGeom>
              <a:avLst/>
              <a:gdLst/>
              <a:ahLst/>
              <a:cxnLst/>
              <a:rect l="l" t="t" r="r" b="b"/>
              <a:pathLst>
                <a:path w="464" h="435" extrusionOk="0">
                  <a:moveTo>
                    <a:pt x="307" y="0"/>
                  </a:moveTo>
                  <a:cubicBezTo>
                    <a:pt x="271" y="0"/>
                    <a:pt x="235" y="14"/>
                    <a:pt x="208" y="41"/>
                  </a:cubicBezTo>
                  <a:lnTo>
                    <a:pt x="55" y="195"/>
                  </a:lnTo>
                  <a:cubicBezTo>
                    <a:pt x="0" y="249"/>
                    <a:pt x="0" y="339"/>
                    <a:pt x="55" y="393"/>
                  </a:cubicBezTo>
                  <a:cubicBezTo>
                    <a:pt x="82" y="421"/>
                    <a:pt x="119" y="435"/>
                    <a:pt x="155" y="435"/>
                  </a:cubicBezTo>
                  <a:cubicBezTo>
                    <a:pt x="191" y="435"/>
                    <a:pt x="226" y="421"/>
                    <a:pt x="255" y="393"/>
                  </a:cubicBezTo>
                  <a:lnTo>
                    <a:pt x="408" y="240"/>
                  </a:lnTo>
                  <a:cubicBezTo>
                    <a:pt x="463" y="185"/>
                    <a:pt x="463" y="96"/>
                    <a:pt x="408" y="41"/>
                  </a:cubicBezTo>
                  <a:cubicBezTo>
                    <a:pt x="379" y="14"/>
                    <a:pt x="343" y="0"/>
                    <a:pt x="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14"/>
            <p:cNvSpPr/>
            <p:nvPr/>
          </p:nvSpPr>
          <p:spPr>
            <a:xfrm>
              <a:off x="6451508" y="3413222"/>
              <a:ext cx="15873" cy="14946"/>
            </a:xfrm>
            <a:custGeom>
              <a:avLst/>
              <a:gdLst/>
              <a:ahLst/>
              <a:cxnLst/>
              <a:rect l="l" t="t" r="r" b="b"/>
              <a:pathLst>
                <a:path w="462" h="435" extrusionOk="0">
                  <a:moveTo>
                    <a:pt x="154" y="0"/>
                  </a:moveTo>
                  <a:cubicBezTo>
                    <a:pt x="118" y="0"/>
                    <a:pt x="82" y="14"/>
                    <a:pt x="55" y="42"/>
                  </a:cubicBezTo>
                  <a:cubicBezTo>
                    <a:pt x="0" y="96"/>
                    <a:pt x="0" y="186"/>
                    <a:pt x="55" y="240"/>
                  </a:cubicBezTo>
                  <a:lnTo>
                    <a:pt x="208" y="394"/>
                  </a:lnTo>
                  <a:cubicBezTo>
                    <a:pt x="236" y="422"/>
                    <a:pt x="272" y="435"/>
                    <a:pt x="307" y="435"/>
                  </a:cubicBezTo>
                  <a:cubicBezTo>
                    <a:pt x="344" y="435"/>
                    <a:pt x="380" y="422"/>
                    <a:pt x="408" y="394"/>
                  </a:cubicBezTo>
                  <a:cubicBezTo>
                    <a:pt x="462" y="339"/>
                    <a:pt x="462" y="250"/>
                    <a:pt x="408" y="195"/>
                  </a:cubicBezTo>
                  <a:lnTo>
                    <a:pt x="253" y="42"/>
                  </a:lnTo>
                  <a:cubicBezTo>
                    <a:pt x="226" y="14"/>
                    <a:pt x="190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14"/>
            <p:cNvSpPr/>
            <p:nvPr/>
          </p:nvSpPr>
          <p:spPr>
            <a:xfrm>
              <a:off x="6389287" y="3439162"/>
              <a:ext cx="9689" cy="17179"/>
            </a:xfrm>
            <a:custGeom>
              <a:avLst/>
              <a:gdLst/>
              <a:ahLst/>
              <a:cxnLst/>
              <a:rect l="l" t="t" r="r" b="b"/>
              <a:pathLst>
                <a:path w="282" h="500" extrusionOk="0">
                  <a:moveTo>
                    <a:pt x="140" y="1"/>
                  </a:moveTo>
                  <a:cubicBezTo>
                    <a:pt x="134" y="1"/>
                    <a:pt x="129" y="1"/>
                    <a:pt x="123" y="2"/>
                  </a:cubicBezTo>
                  <a:cubicBezTo>
                    <a:pt x="51" y="10"/>
                    <a:pt x="0" y="74"/>
                    <a:pt x="0" y="147"/>
                  </a:cubicBezTo>
                  <a:lnTo>
                    <a:pt x="0" y="354"/>
                  </a:lnTo>
                  <a:cubicBezTo>
                    <a:pt x="0" y="425"/>
                    <a:pt x="53" y="489"/>
                    <a:pt x="123" y="499"/>
                  </a:cubicBezTo>
                  <a:cubicBezTo>
                    <a:pt x="129" y="499"/>
                    <a:pt x="135" y="500"/>
                    <a:pt x="141" y="500"/>
                  </a:cubicBezTo>
                  <a:cubicBezTo>
                    <a:pt x="218" y="500"/>
                    <a:pt x="282" y="436"/>
                    <a:pt x="282" y="359"/>
                  </a:cubicBezTo>
                  <a:lnTo>
                    <a:pt x="282" y="141"/>
                  </a:lnTo>
                  <a:cubicBezTo>
                    <a:pt x="282" y="63"/>
                    <a:pt x="219" y="1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14"/>
            <p:cNvSpPr/>
            <p:nvPr/>
          </p:nvSpPr>
          <p:spPr>
            <a:xfrm>
              <a:off x="6320950" y="3413222"/>
              <a:ext cx="15942" cy="14946"/>
            </a:xfrm>
            <a:custGeom>
              <a:avLst/>
              <a:gdLst/>
              <a:ahLst/>
              <a:cxnLst/>
              <a:rect l="l" t="t" r="r" b="b"/>
              <a:pathLst>
                <a:path w="464" h="435" extrusionOk="0">
                  <a:moveTo>
                    <a:pt x="308" y="0"/>
                  </a:moveTo>
                  <a:cubicBezTo>
                    <a:pt x="272" y="0"/>
                    <a:pt x="237" y="14"/>
                    <a:pt x="208" y="42"/>
                  </a:cubicBezTo>
                  <a:lnTo>
                    <a:pt x="55" y="195"/>
                  </a:lnTo>
                  <a:cubicBezTo>
                    <a:pt x="0" y="250"/>
                    <a:pt x="0" y="339"/>
                    <a:pt x="55" y="394"/>
                  </a:cubicBezTo>
                  <a:cubicBezTo>
                    <a:pt x="83" y="422"/>
                    <a:pt x="119" y="435"/>
                    <a:pt x="155" y="435"/>
                  </a:cubicBezTo>
                  <a:cubicBezTo>
                    <a:pt x="191" y="435"/>
                    <a:pt x="227" y="422"/>
                    <a:pt x="255" y="394"/>
                  </a:cubicBezTo>
                  <a:lnTo>
                    <a:pt x="409" y="240"/>
                  </a:lnTo>
                  <a:cubicBezTo>
                    <a:pt x="463" y="186"/>
                    <a:pt x="463" y="96"/>
                    <a:pt x="409" y="42"/>
                  </a:cubicBezTo>
                  <a:cubicBezTo>
                    <a:pt x="380" y="14"/>
                    <a:pt x="344" y="0"/>
                    <a:pt x="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14"/>
            <p:cNvSpPr/>
            <p:nvPr/>
          </p:nvSpPr>
          <p:spPr>
            <a:xfrm>
              <a:off x="6292949" y="3350794"/>
              <a:ext cx="17797" cy="9689"/>
            </a:xfrm>
            <a:custGeom>
              <a:avLst/>
              <a:gdLst/>
              <a:ahLst/>
              <a:cxnLst/>
              <a:rect l="l" t="t" r="r" b="b"/>
              <a:pathLst>
                <a:path w="518" h="282" extrusionOk="0">
                  <a:moveTo>
                    <a:pt x="157" y="0"/>
                  </a:moveTo>
                  <a:cubicBezTo>
                    <a:pt x="85" y="0"/>
                    <a:pt x="21" y="52"/>
                    <a:pt x="11" y="123"/>
                  </a:cubicBezTo>
                  <a:cubicBezTo>
                    <a:pt x="0" y="208"/>
                    <a:pt x="68" y="282"/>
                    <a:pt x="152" y="282"/>
                  </a:cubicBezTo>
                  <a:lnTo>
                    <a:pt x="363" y="282"/>
                  </a:lnTo>
                  <a:cubicBezTo>
                    <a:pt x="436" y="282"/>
                    <a:pt x="500" y="229"/>
                    <a:pt x="509" y="159"/>
                  </a:cubicBezTo>
                  <a:cubicBezTo>
                    <a:pt x="518" y="73"/>
                    <a:pt x="452" y="0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14"/>
            <p:cNvSpPr/>
            <p:nvPr/>
          </p:nvSpPr>
          <p:spPr>
            <a:xfrm>
              <a:off x="6320950" y="3282698"/>
              <a:ext cx="15942" cy="14946"/>
            </a:xfrm>
            <a:custGeom>
              <a:avLst/>
              <a:gdLst/>
              <a:ahLst/>
              <a:cxnLst/>
              <a:rect l="l" t="t" r="r" b="b"/>
              <a:pathLst>
                <a:path w="464" h="435" extrusionOk="0">
                  <a:moveTo>
                    <a:pt x="154" y="0"/>
                  </a:moveTo>
                  <a:cubicBezTo>
                    <a:pt x="118" y="0"/>
                    <a:pt x="82" y="14"/>
                    <a:pt x="55" y="41"/>
                  </a:cubicBezTo>
                  <a:cubicBezTo>
                    <a:pt x="0" y="96"/>
                    <a:pt x="0" y="185"/>
                    <a:pt x="55" y="240"/>
                  </a:cubicBezTo>
                  <a:lnTo>
                    <a:pt x="208" y="393"/>
                  </a:lnTo>
                  <a:cubicBezTo>
                    <a:pt x="236" y="421"/>
                    <a:pt x="272" y="435"/>
                    <a:pt x="308" y="435"/>
                  </a:cubicBezTo>
                  <a:cubicBezTo>
                    <a:pt x="345" y="435"/>
                    <a:pt x="380" y="421"/>
                    <a:pt x="409" y="393"/>
                  </a:cubicBezTo>
                  <a:cubicBezTo>
                    <a:pt x="463" y="339"/>
                    <a:pt x="463" y="249"/>
                    <a:pt x="409" y="195"/>
                  </a:cubicBezTo>
                  <a:lnTo>
                    <a:pt x="254" y="41"/>
                  </a:lnTo>
                  <a:cubicBezTo>
                    <a:pt x="226" y="14"/>
                    <a:pt x="190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14"/>
            <p:cNvSpPr/>
            <p:nvPr/>
          </p:nvSpPr>
          <p:spPr>
            <a:xfrm>
              <a:off x="6382828" y="3178320"/>
              <a:ext cx="22745" cy="9654"/>
            </a:xfrm>
            <a:custGeom>
              <a:avLst/>
              <a:gdLst/>
              <a:ahLst/>
              <a:cxnLst/>
              <a:rect l="l" t="t" r="r" b="b"/>
              <a:pathLst>
                <a:path w="662" h="281" extrusionOk="0">
                  <a:moveTo>
                    <a:pt x="150" y="0"/>
                  </a:moveTo>
                  <a:cubicBezTo>
                    <a:pt x="66" y="0"/>
                    <a:pt x="1" y="72"/>
                    <a:pt x="10" y="158"/>
                  </a:cubicBezTo>
                  <a:cubicBezTo>
                    <a:pt x="19" y="231"/>
                    <a:pt x="83" y="281"/>
                    <a:pt x="155" y="281"/>
                  </a:cubicBezTo>
                  <a:lnTo>
                    <a:pt x="506" y="281"/>
                  </a:lnTo>
                  <a:cubicBezTo>
                    <a:pt x="578" y="281"/>
                    <a:pt x="642" y="230"/>
                    <a:pt x="651" y="158"/>
                  </a:cubicBezTo>
                  <a:cubicBezTo>
                    <a:pt x="662" y="73"/>
                    <a:pt x="595" y="0"/>
                    <a:pt x="5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14"/>
            <p:cNvSpPr/>
            <p:nvPr/>
          </p:nvSpPr>
          <p:spPr>
            <a:xfrm>
              <a:off x="6377777" y="3283041"/>
              <a:ext cx="32777" cy="72907"/>
            </a:xfrm>
            <a:custGeom>
              <a:avLst/>
              <a:gdLst/>
              <a:ahLst/>
              <a:cxnLst/>
              <a:rect l="l" t="t" r="r" b="b"/>
              <a:pathLst>
                <a:path w="954" h="2122" extrusionOk="0">
                  <a:moveTo>
                    <a:pt x="478" y="286"/>
                  </a:moveTo>
                  <a:lnTo>
                    <a:pt x="667" y="393"/>
                  </a:lnTo>
                  <a:lnTo>
                    <a:pt x="565" y="1842"/>
                  </a:lnTo>
                  <a:lnTo>
                    <a:pt x="390" y="1842"/>
                  </a:lnTo>
                  <a:lnTo>
                    <a:pt x="288" y="393"/>
                  </a:lnTo>
                  <a:lnTo>
                    <a:pt x="478" y="286"/>
                  </a:lnTo>
                  <a:close/>
                  <a:moveTo>
                    <a:pt x="478" y="0"/>
                  </a:moveTo>
                  <a:cubicBezTo>
                    <a:pt x="435" y="0"/>
                    <a:pt x="392" y="11"/>
                    <a:pt x="354" y="32"/>
                  </a:cubicBezTo>
                  <a:lnTo>
                    <a:pt x="134" y="156"/>
                  </a:lnTo>
                  <a:cubicBezTo>
                    <a:pt x="51" y="205"/>
                    <a:pt x="0" y="297"/>
                    <a:pt x="8" y="393"/>
                  </a:cubicBezTo>
                  <a:lnTo>
                    <a:pt x="111" y="1888"/>
                  </a:lnTo>
                  <a:cubicBezTo>
                    <a:pt x="121" y="2019"/>
                    <a:pt x="230" y="2121"/>
                    <a:pt x="362" y="2121"/>
                  </a:cubicBezTo>
                  <a:lnTo>
                    <a:pt x="592" y="2121"/>
                  </a:lnTo>
                  <a:cubicBezTo>
                    <a:pt x="723" y="2121"/>
                    <a:pt x="833" y="2019"/>
                    <a:pt x="843" y="1888"/>
                  </a:cubicBezTo>
                  <a:lnTo>
                    <a:pt x="947" y="393"/>
                  </a:lnTo>
                  <a:cubicBezTo>
                    <a:pt x="954" y="297"/>
                    <a:pt x="905" y="205"/>
                    <a:pt x="821" y="156"/>
                  </a:cubicBezTo>
                  <a:lnTo>
                    <a:pt x="601" y="32"/>
                  </a:lnTo>
                  <a:cubicBezTo>
                    <a:pt x="563" y="11"/>
                    <a:pt x="520" y="0"/>
                    <a:pt x="4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2" name="Google Shape;6452;p114"/>
          <p:cNvGrpSpPr/>
          <p:nvPr/>
        </p:nvGrpSpPr>
        <p:grpSpPr>
          <a:xfrm rot="1747941">
            <a:off x="2438069" y="2164551"/>
            <a:ext cx="1420964" cy="444525"/>
            <a:chOff x="2930675" y="4538150"/>
            <a:chExt cx="210975" cy="66000"/>
          </a:xfrm>
        </p:grpSpPr>
        <p:sp>
          <p:nvSpPr>
            <p:cNvPr id="6453" name="Google Shape;6453;p114"/>
            <p:cNvSpPr/>
            <p:nvPr/>
          </p:nvSpPr>
          <p:spPr>
            <a:xfrm>
              <a:off x="2930850" y="4538400"/>
              <a:ext cx="210800" cy="65725"/>
            </a:xfrm>
            <a:custGeom>
              <a:avLst/>
              <a:gdLst/>
              <a:ahLst/>
              <a:cxnLst/>
              <a:rect l="l" t="t" r="r" b="b"/>
              <a:pathLst>
                <a:path w="8432" h="2629" extrusionOk="0">
                  <a:moveTo>
                    <a:pt x="8245" y="1"/>
                  </a:moveTo>
                  <a:lnTo>
                    <a:pt x="8245" y="1"/>
                  </a:lnTo>
                  <a:cubicBezTo>
                    <a:pt x="8248" y="16"/>
                    <a:pt x="8254" y="30"/>
                    <a:pt x="8254" y="46"/>
                  </a:cubicBezTo>
                  <a:lnTo>
                    <a:pt x="8254" y="2221"/>
                  </a:lnTo>
                  <a:cubicBezTo>
                    <a:pt x="8254" y="2349"/>
                    <a:pt x="8150" y="2451"/>
                    <a:pt x="8023" y="2451"/>
                  </a:cubicBezTo>
                  <a:lnTo>
                    <a:pt x="45" y="2451"/>
                  </a:lnTo>
                  <a:cubicBezTo>
                    <a:pt x="30" y="2451"/>
                    <a:pt x="15" y="2445"/>
                    <a:pt x="0" y="2442"/>
                  </a:cubicBezTo>
                  <a:lnTo>
                    <a:pt x="0" y="2442"/>
                  </a:lnTo>
                  <a:cubicBezTo>
                    <a:pt x="21" y="2547"/>
                    <a:pt x="111" y="2629"/>
                    <a:pt x="222" y="2629"/>
                  </a:cubicBezTo>
                  <a:lnTo>
                    <a:pt x="8199" y="2629"/>
                  </a:lnTo>
                  <a:cubicBezTo>
                    <a:pt x="8326" y="2629"/>
                    <a:pt x="8430" y="2525"/>
                    <a:pt x="8430" y="2398"/>
                  </a:cubicBezTo>
                  <a:lnTo>
                    <a:pt x="8430" y="223"/>
                  </a:lnTo>
                  <a:cubicBezTo>
                    <a:pt x="8432" y="111"/>
                    <a:pt x="8351" y="22"/>
                    <a:pt x="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14"/>
            <p:cNvSpPr/>
            <p:nvPr/>
          </p:nvSpPr>
          <p:spPr>
            <a:xfrm>
              <a:off x="3063975" y="4538200"/>
              <a:ext cx="77675" cy="65950"/>
            </a:xfrm>
            <a:custGeom>
              <a:avLst/>
              <a:gdLst/>
              <a:ahLst/>
              <a:cxnLst/>
              <a:rect l="l" t="t" r="r" b="b"/>
              <a:pathLst>
                <a:path w="3107" h="2638" extrusionOk="0">
                  <a:moveTo>
                    <a:pt x="1" y="0"/>
                  </a:moveTo>
                  <a:lnTo>
                    <a:pt x="1" y="2638"/>
                  </a:lnTo>
                  <a:lnTo>
                    <a:pt x="2876" y="2638"/>
                  </a:lnTo>
                  <a:cubicBezTo>
                    <a:pt x="3003" y="2638"/>
                    <a:pt x="3107" y="2535"/>
                    <a:pt x="3107" y="2407"/>
                  </a:cubicBezTo>
                  <a:lnTo>
                    <a:pt x="3107" y="232"/>
                  </a:lnTo>
                  <a:cubicBezTo>
                    <a:pt x="3107" y="103"/>
                    <a:pt x="3003" y="0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14"/>
            <p:cNvSpPr/>
            <p:nvPr/>
          </p:nvSpPr>
          <p:spPr>
            <a:xfrm>
              <a:off x="2930675" y="4538200"/>
              <a:ext cx="133325" cy="65925"/>
            </a:xfrm>
            <a:custGeom>
              <a:avLst/>
              <a:gdLst/>
              <a:ahLst/>
              <a:cxnLst/>
              <a:rect l="l" t="t" r="r" b="b"/>
              <a:pathLst>
                <a:path w="5333" h="2637" extrusionOk="0">
                  <a:moveTo>
                    <a:pt x="231" y="0"/>
                  </a:moveTo>
                  <a:cubicBezTo>
                    <a:pt x="103" y="0"/>
                    <a:pt x="0" y="103"/>
                    <a:pt x="0" y="231"/>
                  </a:cubicBezTo>
                  <a:lnTo>
                    <a:pt x="0" y="2406"/>
                  </a:lnTo>
                  <a:cubicBezTo>
                    <a:pt x="0" y="2533"/>
                    <a:pt x="103" y="2637"/>
                    <a:pt x="231" y="2637"/>
                  </a:cubicBezTo>
                  <a:lnTo>
                    <a:pt x="5333" y="2637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14"/>
            <p:cNvSpPr/>
            <p:nvPr/>
          </p:nvSpPr>
          <p:spPr>
            <a:xfrm>
              <a:off x="2963850" y="4538150"/>
              <a:ext cx="100150" cy="65975"/>
            </a:xfrm>
            <a:custGeom>
              <a:avLst/>
              <a:gdLst/>
              <a:ahLst/>
              <a:cxnLst/>
              <a:rect l="l" t="t" r="r" b="b"/>
              <a:pathLst>
                <a:path w="4006" h="2639" extrusionOk="0">
                  <a:moveTo>
                    <a:pt x="232" y="0"/>
                  </a:moveTo>
                  <a:lnTo>
                    <a:pt x="232" y="2"/>
                  </a:lnTo>
                  <a:cubicBezTo>
                    <a:pt x="104" y="2"/>
                    <a:pt x="1" y="105"/>
                    <a:pt x="1" y="233"/>
                  </a:cubicBezTo>
                  <a:lnTo>
                    <a:pt x="1" y="2408"/>
                  </a:lnTo>
                  <a:cubicBezTo>
                    <a:pt x="1" y="2535"/>
                    <a:pt x="104" y="2639"/>
                    <a:pt x="232" y="2639"/>
                  </a:cubicBezTo>
                  <a:lnTo>
                    <a:pt x="4006" y="2639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14"/>
            <p:cNvSpPr/>
            <p:nvPr/>
          </p:nvSpPr>
          <p:spPr>
            <a:xfrm>
              <a:off x="2942650" y="4538200"/>
              <a:ext cx="12575" cy="65925"/>
            </a:xfrm>
            <a:custGeom>
              <a:avLst/>
              <a:gdLst/>
              <a:ahLst/>
              <a:cxnLst/>
              <a:rect l="l" t="t" r="r" b="b"/>
              <a:pathLst>
                <a:path w="503" h="2637" extrusionOk="0">
                  <a:moveTo>
                    <a:pt x="232" y="0"/>
                  </a:moveTo>
                  <a:cubicBezTo>
                    <a:pt x="105" y="0"/>
                    <a:pt x="1" y="103"/>
                    <a:pt x="1" y="231"/>
                  </a:cubicBezTo>
                  <a:lnTo>
                    <a:pt x="1" y="2406"/>
                  </a:lnTo>
                  <a:cubicBezTo>
                    <a:pt x="1" y="2533"/>
                    <a:pt x="105" y="2637"/>
                    <a:pt x="232" y="2637"/>
                  </a:cubicBezTo>
                  <a:lnTo>
                    <a:pt x="500" y="2637"/>
                  </a:lnTo>
                  <a:cubicBezTo>
                    <a:pt x="373" y="2637"/>
                    <a:pt x="272" y="2535"/>
                    <a:pt x="272" y="2406"/>
                  </a:cubicBezTo>
                  <a:lnTo>
                    <a:pt x="272" y="231"/>
                  </a:lnTo>
                  <a:cubicBezTo>
                    <a:pt x="272" y="103"/>
                    <a:pt x="374" y="0"/>
                    <a:pt x="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8" name="Google Shape;6458;p114"/>
          <p:cNvGrpSpPr/>
          <p:nvPr/>
        </p:nvGrpSpPr>
        <p:grpSpPr>
          <a:xfrm rot="8337141">
            <a:off x="4331395" y="4534311"/>
            <a:ext cx="700606" cy="297852"/>
            <a:chOff x="2793200" y="2808425"/>
            <a:chExt cx="137300" cy="58375"/>
          </a:xfrm>
        </p:grpSpPr>
        <p:sp>
          <p:nvSpPr>
            <p:cNvPr id="6459" name="Google Shape;6459;p114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14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14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14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14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14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5" name="Google Shape;6465;p114"/>
          <p:cNvSpPr/>
          <p:nvPr/>
        </p:nvSpPr>
        <p:spPr>
          <a:xfrm rot="6426635">
            <a:off x="6958933" y="1166556"/>
            <a:ext cx="909969" cy="374397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ACA4B-EED3-9A98-4DFF-7816DB90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8805">
            <a:off x="4728884" y="1679011"/>
            <a:ext cx="3579593" cy="2676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3CBE6E-2FBB-5686-77EA-3A406D6962C9}"/>
              </a:ext>
            </a:extLst>
          </p:cNvPr>
          <p:cNvSpPr/>
          <p:nvPr/>
        </p:nvSpPr>
        <p:spPr>
          <a:xfrm rot="350717">
            <a:off x="4717459" y="3041350"/>
            <a:ext cx="1310331" cy="11539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6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6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74"/>
          <p:cNvSpPr txBox="1">
            <a:spLocks noGrp="1"/>
          </p:cNvSpPr>
          <p:nvPr>
            <p:ph type="title"/>
          </p:nvPr>
        </p:nvSpPr>
        <p:spPr>
          <a:xfrm>
            <a:off x="1465600" y="1580700"/>
            <a:ext cx="6212700" cy="19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Manual</a:t>
            </a:r>
            <a:br>
              <a:rPr lang="es" dirty="0"/>
            </a:br>
            <a:r>
              <a:rPr lang="es" sz="4800" dirty="0">
                <a:highlight>
                  <a:schemeClr val="accent6"/>
                </a:highlight>
              </a:rPr>
              <a:t>Testing</a:t>
            </a:r>
            <a:endParaRPr dirty="0">
              <a:highlight>
                <a:schemeClr val="accent6"/>
              </a:highlight>
            </a:endParaRPr>
          </a:p>
        </p:txBody>
      </p:sp>
      <p:grpSp>
        <p:nvGrpSpPr>
          <p:cNvPr id="2358" name="Google Shape;2358;p74"/>
          <p:cNvGrpSpPr/>
          <p:nvPr/>
        </p:nvGrpSpPr>
        <p:grpSpPr>
          <a:xfrm>
            <a:off x="298989" y="-120793"/>
            <a:ext cx="4026988" cy="2201658"/>
            <a:chOff x="4727250" y="801675"/>
            <a:chExt cx="1380950" cy="754975"/>
          </a:xfrm>
        </p:grpSpPr>
        <p:sp>
          <p:nvSpPr>
            <p:cNvPr id="2359" name="Google Shape;2359;p74"/>
            <p:cNvSpPr/>
            <p:nvPr/>
          </p:nvSpPr>
          <p:spPr>
            <a:xfrm>
              <a:off x="4727250" y="801675"/>
              <a:ext cx="1239575" cy="570650"/>
            </a:xfrm>
            <a:custGeom>
              <a:avLst/>
              <a:gdLst/>
              <a:ahLst/>
              <a:cxnLst/>
              <a:rect l="l" t="t" r="r" b="b"/>
              <a:pathLst>
                <a:path w="49583" h="22826" extrusionOk="0">
                  <a:moveTo>
                    <a:pt x="46538" y="1"/>
                  </a:moveTo>
                  <a:cubicBezTo>
                    <a:pt x="33384" y="1"/>
                    <a:pt x="27807" y="7826"/>
                    <a:pt x="27807" y="7826"/>
                  </a:cubicBezTo>
                  <a:cubicBezTo>
                    <a:pt x="27465" y="7781"/>
                    <a:pt x="27130" y="7760"/>
                    <a:pt x="26803" y="7760"/>
                  </a:cubicBezTo>
                  <a:cubicBezTo>
                    <a:pt x="22993" y="7760"/>
                    <a:pt x="20281" y="10586"/>
                    <a:pt x="20281" y="10586"/>
                  </a:cubicBezTo>
                  <a:cubicBezTo>
                    <a:pt x="19317" y="10487"/>
                    <a:pt x="18386" y="10441"/>
                    <a:pt x="17489" y="10441"/>
                  </a:cubicBezTo>
                  <a:cubicBezTo>
                    <a:pt x="5955" y="10441"/>
                    <a:pt x="0" y="18022"/>
                    <a:pt x="0" y="18022"/>
                  </a:cubicBezTo>
                  <a:lnTo>
                    <a:pt x="937" y="20576"/>
                  </a:lnTo>
                  <a:cubicBezTo>
                    <a:pt x="1212" y="20451"/>
                    <a:pt x="1471" y="20396"/>
                    <a:pt x="1714" y="20396"/>
                  </a:cubicBezTo>
                  <a:cubicBezTo>
                    <a:pt x="3289" y="20396"/>
                    <a:pt x="4159" y="22697"/>
                    <a:pt x="4205" y="22820"/>
                  </a:cubicBezTo>
                  <a:lnTo>
                    <a:pt x="4205" y="22820"/>
                  </a:lnTo>
                  <a:cubicBezTo>
                    <a:pt x="2594" y="18417"/>
                    <a:pt x="6116" y="13621"/>
                    <a:pt x="10925" y="11857"/>
                  </a:cubicBezTo>
                  <a:cubicBezTo>
                    <a:pt x="12280" y="11361"/>
                    <a:pt x="13713" y="11114"/>
                    <a:pt x="15109" y="11114"/>
                  </a:cubicBezTo>
                  <a:cubicBezTo>
                    <a:pt x="17424" y="11114"/>
                    <a:pt x="19635" y="11794"/>
                    <a:pt x="21217" y="13140"/>
                  </a:cubicBezTo>
                  <a:cubicBezTo>
                    <a:pt x="22244" y="10932"/>
                    <a:pt x="24373" y="9933"/>
                    <a:pt x="26429" y="9933"/>
                  </a:cubicBezTo>
                  <a:cubicBezTo>
                    <a:pt x="27235" y="9933"/>
                    <a:pt x="28030" y="10087"/>
                    <a:pt x="28743" y="10380"/>
                  </a:cubicBezTo>
                  <a:cubicBezTo>
                    <a:pt x="29283" y="7095"/>
                    <a:pt x="32163" y="4070"/>
                    <a:pt x="35766" y="2749"/>
                  </a:cubicBezTo>
                  <a:cubicBezTo>
                    <a:pt x="37122" y="2252"/>
                    <a:pt x="38555" y="2005"/>
                    <a:pt x="39951" y="2005"/>
                  </a:cubicBezTo>
                  <a:cubicBezTo>
                    <a:pt x="43509" y="2005"/>
                    <a:pt x="46822" y="3611"/>
                    <a:pt x="47982" y="6775"/>
                  </a:cubicBezTo>
                  <a:cubicBezTo>
                    <a:pt x="47763" y="2542"/>
                    <a:pt x="49582" y="1888"/>
                    <a:pt x="49582" y="1888"/>
                  </a:cubicBezTo>
                  <a:lnTo>
                    <a:pt x="48920" y="84"/>
                  </a:lnTo>
                  <a:cubicBezTo>
                    <a:pt x="48100" y="27"/>
                    <a:pt x="47306" y="1"/>
                    <a:pt x="46538" y="1"/>
                  </a:cubicBezTo>
                  <a:close/>
                  <a:moveTo>
                    <a:pt x="4205" y="22820"/>
                  </a:moveTo>
                  <a:cubicBezTo>
                    <a:pt x="4205" y="22822"/>
                    <a:pt x="4206" y="22824"/>
                    <a:pt x="4207" y="22825"/>
                  </a:cubicBezTo>
                  <a:cubicBezTo>
                    <a:pt x="4207" y="22825"/>
                    <a:pt x="4206" y="22824"/>
                    <a:pt x="4205" y="22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66675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4"/>
            <p:cNvSpPr/>
            <p:nvPr/>
          </p:nvSpPr>
          <p:spPr>
            <a:xfrm>
              <a:off x="4742350" y="891925"/>
              <a:ext cx="1165475" cy="664725"/>
            </a:xfrm>
            <a:custGeom>
              <a:avLst/>
              <a:gdLst/>
              <a:ahLst/>
              <a:cxnLst/>
              <a:rect l="l" t="t" r="r" b="b"/>
              <a:pathLst>
                <a:path w="46619" h="26589" extrusionOk="0">
                  <a:moveTo>
                    <a:pt x="46217" y="0"/>
                  </a:moveTo>
                  <a:cubicBezTo>
                    <a:pt x="42100" y="1660"/>
                    <a:pt x="37952" y="3239"/>
                    <a:pt x="33792" y="4784"/>
                  </a:cubicBezTo>
                  <a:cubicBezTo>
                    <a:pt x="31713" y="5563"/>
                    <a:pt x="29624" y="6311"/>
                    <a:pt x="27541" y="7075"/>
                  </a:cubicBezTo>
                  <a:lnTo>
                    <a:pt x="21273" y="9315"/>
                  </a:lnTo>
                  <a:cubicBezTo>
                    <a:pt x="19185" y="10065"/>
                    <a:pt x="17084" y="10776"/>
                    <a:pt x="14990" y="11509"/>
                  </a:cubicBezTo>
                  <a:lnTo>
                    <a:pt x="11837" y="12605"/>
                  </a:lnTo>
                  <a:cubicBezTo>
                    <a:pt x="11233" y="12806"/>
                    <a:pt x="10709" y="13113"/>
                    <a:pt x="10220" y="13445"/>
                  </a:cubicBezTo>
                  <a:cubicBezTo>
                    <a:pt x="9728" y="13776"/>
                    <a:pt x="9271" y="14138"/>
                    <a:pt x="8839" y="14521"/>
                  </a:cubicBezTo>
                  <a:cubicBezTo>
                    <a:pt x="7969" y="15282"/>
                    <a:pt x="7174" y="16102"/>
                    <a:pt x="6412" y="16944"/>
                  </a:cubicBezTo>
                  <a:cubicBezTo>
                    <a:pt x="5649" y="17787"/>
                    <a:pt x="4906" y="18644"/>
                    <a:pt x="4201" y="19530"/>
                  </a:cubicBezTo>
                  <a:cubicBezTo>
                    <a:pt x="3475" y="20400"/>
                    <a:pt x="2788" y="21298"/>
                    <a:pt x="2088" y="22192"/>
                  </a:cubicBezTo>
                  <a:lnTo>
                    <a:pt x="0" y="24925"/>
                  </a:lnTo>
                  <a:lnTo>
                    <a:pt x="3002" y="26588"/>
                  </a:lnTo>
                  <a:cubicBezTo>
                    <a:pt x="3184" y="26102"/>
                    <a:pt x="3405" y="25586"/>
                    <a:pt x="3629" y="25092"/>
                  </a:cubicBezTo>
                  <a:cubicBezTo>
                    <a:pt x="3851" y="24591"/>
                    <a:pt x="4089" y="24098"/>
                    <a:pt x="4335" y="23610"/>
                  </a:cubicBezTo>
                  <a:cubicBezTo>
                    <a:pt x="4817" y="22624"/>
                    <a:pt x="5357" y="21673"/>
                    <a:pt x="5906" y="20726"/>
                  </a:cubicBezTo>
                  <a:cubicBezTo>
                    <a:pt x="7040" y="18866"/>
                    <a:pt x="8270" y="17038"/>
                    <a:pt x="9770" y="15513"/>
                  </a:cubicBezTo>
                  <a:cubicBezTo>
                    <a:pt x="10144" y="15134"/>
                    <a:pt x="10533" y="14772"/>
                    <a:pt x="10946" y="14462"/>
                  </a:cubicBezTo>
                  <a:cubicBezTo>
                    <a:pt x="11357" y="14150"/>
                    <a:pt x="11790" y="13871"/>
                    <a:pt x="12233" y="13699"/>
                  </a:cubicBezTo>
                  <a:lnTo>
                    <a:pt x="15330" y="12499"/>
                  </a:lnTo>
                  <a:cubicBezTo>
                    <a:pt x="17405" y="11702"/>
                    <a:pt x="19470" y="10886"/>
                    <a:pt x="21550" y="10108"/>
                  </a:cubicBezTo>
                  <a:lnTo>
                    <a:pt x="27785" y="7762"/>
                  </a:lnTo>
                  <a:cubicBezTo>
                    <a:pt x="29870" y="7000"/>
                    <a:pt x="31948" y="6219"/>
                    <a:pt x="34038" y="5470"/>
                  </a:cubicBezTo>
                  <a:cubicBezTo>
                    <a:pt x="38213" y="3959"/>
                    <a:pt x="42400" y="2481"/>
                    <a:pt x="46618" y="1086"/>
                  </a:cubicBezTo>
                  <a:lnTo>
                    <a:pt x="46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4"/>
            <p:cNvSpPr/>
            <p:nvPr/>
          </p:nvSpPr>
          <p:spPr>
            <a:xfrm>
              <a:off x="4823825" y="958525"/>
              <a:ext cx="1284375" cy="354375"/>
            </a:xfrm>
            <a:custGeom>
              <a:avLst/>
              <a:gdLst/>
              <a:ahLst/>
              <a:cxnLst/>
              <a:rect l="l" t="t" r="r" b="b"/>
              <a:pathLst>
                <a:path w="51375" h="14175" extrusionOk="0">
                  <a:moveTo>
                    <a:pt x="37566" y="1"/>
                  </a:moveTo>
                  <a:cubicBezTo>
                    <a:pt x="37100" y="1"/>
                    <a:pt x="36631" y="23"/>
                    <a:pt x="36156" y="76"/>
                  </a:cubicBezTo>
                  <a:cubicBezTo>
                    <a:pt x="35569" y="140"/>
                    <a:pt x="34970" y="243"/>
                    <a:pt x="34379" y="481"/>
                  </a:cubicBezTo>
                  <a:lnTo>
                    <a:pt x="31265" y="1682"/>
                  </a:lnTo>
                  <a:cubicBezTo>
                    <a:pt x="29194" y="2477"/>
                    <a:pt x="27131" y="3293"/>
                    <a:pt x="25052" y="4070"/>
                  </a:cubicBezTo>
                  <a:lnTo>
                    <a:pt x="18823" y="6414"/>
                  </a:lnTo>
                  <a:cubicBezTo>
                    <a:pt x="16739" y="7176"/>
                    <a:pt x="14662" y="7956"/>
                    <a:pt x="12573" y="8705"/>
                  </a:cubicBezTo>
                  <a:cubicBezTo>
                    <a:pt x="8400" y="10214"/>
                    <a:pt x="4215" y="11692"/>
                    <a:pt x="1" y="13086"/>
                  </a:cubicBezTo>
                  <a:lnTo>
                    <a:pt x="395" y="14175"/>
                  </a:lnTo>
                  <a:cubicBezTo>
                    <a:pt x="4516" y="12512"/>
                    <a:pt x="8666" y="10934"/>
                    <a:pt x="12828" y="9388"/>
                  </a:cubicBezTo>
                  <a:cubicBezTo>
                    <a:pt x="14907" y="8608"/>
                    <a:pt x="16998" y="7860"/>
                    <a:pt x="19081" y="7095"/>
                  </a:cubicBezTo>
                  <a:lnTo>
                    <a:pt x="25354" y="4853"/>
                  </a:lnTo>
                  <a:cubicBezTo>
                    <a:pt x="27444" y="4103"/>
                    <a:pt x="29549" y="3391"/>
                    <a:pt x="31645" y="2658"/>
                  </a:cubicBezTo>
                  <a:lnTo>
                    <a:pt x="34784" y="1571"/>
                  </a:lnTo>
                  <a:cubicBezTo>
                    <a:pt x="35233" y="1416"/>
                    <a:pt x="35745" y="1349"/>
                    <a:pt x="36260" y="1322"/>
                  </a:cubicBezTo>
                  <a:cubicBezTo>
                    <a:pt x="36416" y="1312"/>
                    <a:pt x="36573" y="1308"/>
                    <a:pt x="36731" y="1308"/>
                  </a:cubicBezTo>
                  <a:cubicBezTo>
                    <a:pt x="37096" y="1308"/>
                    <a:pt x="37466" y="1330"/>
                    <a:pt x="37837" y="1363"/>
                  </a:cubicBezTo>
                  <a:cubicBezTo>
                    <a:pt x="39967" y="1556"/>
                    <a:pt x="42086" y="2157"/>
                    <a:pt x="44155" y="2843"/>
                  </a:cubicBezTo>
                  <a:cubicBezTo>
                    <a:pt x="45185" y="3211"/>
                    <a:pt x="46213" y="3587"/>
                    <a:pt x="47216" y="4027"/>
                  </a:cubicBezTo>
                  <a:cubicBezTo>
                    <a:pt x="47720" y="4241"/>
                    <a:pt x="48221" y="4464"/>
                    <a:pt x="48713" y="4703"/>
                  </a:cubicBezTo>
                  <a:cubicBezTo>
                    <a:pt x="49205" y="4934"/>
                    <a:pt x="49707" y="5185"/>
                    <a:pt x="50159" y="5438"/>
                  </a:cubicBezTo>
                  <a:lnTo>
                    <a:pt x="51374" y="2228"/>
                  </a:lnTo>
                  <a:lnTo>
                    <a:pt x="48015" y="1493"/>
                  </a:lnTo>
                  <a:cubicBezTo>
                    <a:pt x="46903" y="1265"/>
                    <a:pt x="45798" y="1024"/>
                    <a:pt x="44681" y="828"/>
                  </a:cubicBezTo>
                  <a:cubicBezTo>
                    <a:pt x="43571" y="608"/>
                    <a:pt x="42449" y="434"/>
                    <a:pt x="41324" y="284"/>
                  </a:cubicBezTo>
                  <a:cubicBezTo>
                    <a:pt x="40197" y="135"/>
                    <a:pt x="39061" y="22"/>
                    <a:pt x="37906" y="4"/>
                  </a:cubicBezTo>
                  <a:cubicBezTo>
                    <a:pt x="37792" y="2"/>
                    <a:pt x="37679" y="1"/>
                    <a:pt x="37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4"/>
            <p:cNvSpPr/>
            <p:nvPr/>
          </p:nvSpPr>
          <p:spPr>
            <a:xfrm>
              <a:off x="5413100" y="851800"/>
              <a:ext cx="554100" cy="420175"/>
            </a:xfrm>
            <a:custGeom>
              <a:avLst/>
              <a:gdLst/>
              <a:ahLst/>
              <a:cxnLst/>
              <a:rect l="l" t="t" r="r" b="b"/>
              <a:pathLst>
                <a:path w="22164" h="16807" extrusionOk="0">
                  <a:moveTo>
                    <a:pt x="12517" y="0"/>
                  </a:moveTo>
                  <a:cubicBezTo>
                    <a:pt x="11121" y="0"/>
                    <a:pt x="9688" y="247"/>
                    <a:pt x="8332" y="744"/>
                  </a:cubicBezTo>
                  <a:cubicBezTo>
                    <a:pt x="3521" y="2508"/>
                    <a:pt x="0" y="7308"/>
                    <a:pt x="1615" y="11713"/>
                  </a:cubicBezTo>
                  <a:cubicBezTo>
                    <a:pt x="2814" y="14983"/>
                    <a:pt x="6536" y="16807"/>
                    <a:pt x="10344" y="16807"/>
                  </a:cubicBezTo>
                  <a:cubicBezTo>
                    <a:pt x="11663" y="16807"/>
                    <a:pt x="12994" y="16588"/>
                    <a:pt x="14232" y="16133"/>
                  </a:cubicBezTo>
                  <a:cubicBezTo>
                    <a:pt x="19044" y="14369"/>
                    <a:pt x="22164" y="9174"/>
                    <a:pt x="20549" y="4770"/>
                  </a:cubicBezTo>
                  <a:cubicBezTo>
                    <a:pt x="19389" y="1606"/>
                    <a:pt x="16075" y="0"/>
                    <a:pt x="12517" y="0"/>
                  </a:cubicBezTo>
                  <a:close/>
                </a:path>
              </a:pathLst>
            </a:custGeom>
            <a:solidFill>
              <a:schemeClr val="accent5">
                <a:alpha val="514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4"/>
            <p:cNvSpPr/>
            <p:nvPr/>
          </p:nvSpPr>
          <p:spPr>
            <a:xfrm>
              <a:off x="4792025" y="1079500"/>
              <a:ext cx="554125" cy="420175"/>
            </a:xfrm>
            <a:custGeom>
              <a:avLst/>
              <a:gdLst/>
              <a:ahLst/>
              <a:cxnLst/>
              <a:rect l="l" t="t" r="r" b="b"/>
              <a:pathLst>
                <a:path w="22165" h="16807" extrusionOk="0">
                  <a:moveTo>
                    <a:pt x="12518" y="0"/>
                  </a:moveTo>
                  <a:cubicBezTo>
                    <a:pt x="11123" y="0"/>
                    <a:pt x="9690" y="247"/>
                    <a:pt x="8334" y="744"/>
                  </a:cubicBezTo>
                  <a:cubicBezTo>
                    <a:pt x="3523" y="2509"/>
                    <a:pt x="1" y="7308"/>
                    <a:pt x="1616" y="11712"/>
                  </a:cubicBezTo>
                  <a:cubicBezTo>
                    <a:pt x="2815" y="14983"/>
                    <a:pt x="6537" y="16807"/>
                    <a:pt x="10344" y="16807"/>
                  </a:cubicBezTo>
                  <a:cubicBezTo>
                    <a:pt x="11664" y="16807"/>
                    <a:pt x="12995" y="16587"/>
                    <a:pt x="14234" y="16133"/>
                  </a:cubicBezTo>
                  <a:cubicBezTo>
                    <a:pt x="19045" y="14369"/>
                    <a:pt x="22165" y="9175"/>
                    <a:pt x="20550" y="4770"/>
                  </a:cubicBezTo>
                  <a:cubicBezTo>
                    <a:pt x="19390" y="1606"/>
                    <a:pt x="16076" y="0"/>
                    <a:pt x="12518" y="0"/>
                  </a:cubicBezTo>
                  <a:close/>
                </a:path>
              </a:pathLst>
            </a:custGeom>
            <a:solidFill>
              <a:schemeClr val="accent5">
                <a:alpha val="514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4"/>
            <p:cNvSpPr/>
            <p:nvPr/>
          </p:nvSpPr>
          <p:spPr>
            <a:xfrm>
              <a:off x="5394325" y="837450"/>
              <a:ext cx="588400" cy="448500"/>
            </a:xfrm>
            <a:custGeom>
              <a:avLst/>
              <a:gdLst/>
              <a:ahLst/>
              <a:cxnLst/>
              <a:rect l="l" t="t" r="r" b="b"/>
              <a:pathLst>
                <a:path w="23536" h="17940" extrusionOk="0">
                  <a:moveTo>
                    <a:pt x="13310" y="1151"/>
                  </a:moveTo>
                  <a:cubicBezTo>
                    <a:pt x="16546" y="1151"/>
                    <a:pt x="19648" y="2522"/>
                    <a:pt x="20756" y="5543"/>
                  </a:cubicBezTo>
                  <a:cubicBezTo>
                    <a:pt x="22208" y="9502"/>
                    <a:pt x="19417" y="14464"/>
                    <a:pt x="14784" y="16163"/>
                  </a:cubicBezTo>
                  <a:cubicBezTo>
                    <a:pt x="13633" y="16585"/>
                    <a:pt x="12363" y="16795"/>
                    <a:pt x="11089" y="16795"/>
                  </a:cubicBezTo>
                  <a:cubicBezTo>
                    <a:pt x="7584" y="16795"/>
                    <a:pt x="4053" y="15207"/>
                    <a:pt x="2909" y="12087"/>
                  </a:cubicBezTo>
                  <a:cubicBezTo>
                    <a:pt x="1335" y="7792"/>
                    <a:pt x="4992" y="3435"/>
                    <a:pt x="9283" y="1862"/>
                  </a:cubicBezTo>
                  <a:cubicBezTo>
                    <a:pt x="10556" y="1395"/>
                    <a:pt x="11945" y="1151"/>
                    <a:pt x="13310" y="1151"/>
                  </a:cubicBezTo>
                  <a:close/>
                  <a:moveTo>
                    <a:pt x="13285" y="0"/>
                  </a:moveTo>
                  <a:cubicBezTo>
                    <a:pt x="11789" y="0"/>
                    <a:pt x="10274" y="265"/>
                    <a:pt x="8885" y="775"/>
                  </a:cubicBezTo>
                  <a:cubicBezTo>
                    <a:pt x="4070" y="2540"/>
                    <a:pt x="1" y="7519"/>
                    <a:pt x="1822" y="12485"/>
                  </a:cubicBezTo>
                  <a:cubicBezTo>
                    <a:pt x="3144" y="16092"/>
                    <a:pt x="7178" y="17940"/>
                    <a:pt x="11144" y="17940"/>
                  </a:cubicBezTo>
                  <a:cubicBezTo>
                    <a:pt x="12538" y="17940"/>
                    <a:pt x="13925" y="17711"/>
                    <a:pt x="15182" y="17250"/>
                  </a:cubicBezTo>
                  <a:cubicBezTo>
                    <a:pt x="20486" y="15306"/>
                    <a:pt x="23536" y="9762"/>
                    <a:pt x="21843" y="5144"/>
                  </a:cubicBezTo>
                  <a:cubicBezTo>
                    <a:pt x="20547" y="1611"/>
                    <a:pt x="16973" y="0"/>
                    <a:pt x="1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4"/>
            <p:cNvSpPr/>
            <p:nvPr/>
          </p:nvSpPr>
          <p:spPr>
            <a:xfrm>
              <a:off x="4773300" y="1065150"/>
              <a:ext cx="588400" cy="448525"/>
            </a:xfrm>
            <a:custGeom>
              <a:avLst/>
              <a:gdLst/>
              <a:ahLst/>
              <a:cxnLst/>
              <a:rect l="l" t="t" r="r" b="b"/>
              <a:pathLst>
                <a:path w="23536" h="17941" extrusionOk="0">
                  <a:moveTo>
                    <a:pt x="13309" y="1152"/>
                  </a:moveTo>
                  <a:cubicBezTo>
                    <a:pt x="16546" y="1152"/>
                    <a:pt x="19648" y="2523"/>
                    <a:pt x="20756" y="5544"/>
                  </a:cubicBezTo>
                  <a:cubicBezTo>
                    <a:pt x="22207" y="9503"/>
                    <a:pt x="19416" y="14465"/>
                    <a:pt x="14783" y="16164"/>
                  </a:cubicBezTo>
                  <a:cubicBezTo>
                    <a:pt x="13632" y="16586"/>
                    <a:pt x="12362" y="16796"/>
                    <a:pt x="11089" y="16796"/>
                  </a:cubicBezTo>
                  <a:cubicBezTo>
                    <a:pt x="7583" y="16796"/>
                    <a:pt x="4052" y="15208"/>
                    <a:pt x="2908" y="12087"/>
                  </a:cubicBezTo>
                  <a:cubicBezTo>
                    <a:pt x="1334" y="7792"/>
                    <a:pt x="4990" y="3435"/>
                    <a:pt x="9283" y="1862"/>
                  </a:cubicBezTo>
                  <a:cubicBezTo>
                    <a:pt x="10556" y="1396"/>
                    <a:pt x="11944" y="1152"/>
                    <a:pt x="13309" y="1152"/>
                  </a:cubicBezTo>
                  <a:close/>
                  <a:moveTo>
                    <a:pt x="13284" y="0"/>
                  </a:moveTo>
                  <a:cubicBezTo>
                    <a:pt x="11788" y="0"/>
                    <a:pt x="10273" y="265"/>
                    <a:pt x="8884" y="775"/>
                  </a:cubicBezTo>
                  <a:cubicBezTo>
                    <a:pt x="4070" y="2540"/>
                    <a:pt x="1" y="7519"/>
                    <a:pt x="1822" y="12485"/>
                  </a:cubicBezTo>
                  <a:cubicBezTo>
                    <a:pt x="3144" y="16093"/>
                    <a:pt x="7177" y="17941"/>
                    <a:pt x="11143" y="17941"/>
                  </a:cubicBezTo>
                  <a:cubicBezTo>
                    <a:pt x="12538" y="17941"/>
                    <a:pt x="13925" y="17712"/>
                    <a:pt x="15182" y="17251"/>
                  </a:cubicBezTo>
                  <a:cubicBezTo>
                    <a:pt x="20485" y="15307"/>
                    <a:pt x="23535" y="9762"/>
                    <a:pt x="21843" y="5145"/>
                  </a:cubicBezTo>
                  <a:cubicBezTo>
                    <a:pt x="20547" y="1611"/>
                    <a:pt x="16973" y="0"/>
                    <a:pt x="1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5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74"/>
          <p:cNvGrpSpPr/>
          <p:nvPr/>
        </p:nvGrpSpPr>
        <p:grpSpPr>
          <a:xfrm rot="1922072">
            <a:off x="6803515" y="2492932"/>
            <a:ext cx="1888279" cy="3461529"/>
            <a:chOff x="5496325" y="3664650"/>
            <a:chExt cx="489900" cy="898100"/>
          </a:xfrm>
        </p:grpSpPr>
        <p:sp>
          <p:nvSpPr>
            <p:cNvPr id="2367" name="Google Shape;2367;p74"/>
            <p:cNvSpPr/>
            <p:nvPr/>
          </p:nvSpPr>
          <p:spPr>
            <a:xfrm>
              <a:off x="5751400" y="3919400"/>
              <a:ext cx="70150" cy="154425"/>
            </a:xfrm>
            <a:custGeom>
              <a:avLst/>
              <a:gdLst/>
              <a:ahLst/>
              <a:cxnLst/>
              <a:rect l="l" t="t" r="r" b="b"/>
              <a:pathLst>
                <a:path w="2806" h="6177" extrusionOk="0">
                  <a:moveTo>
                    <a:pt x="2746" y="2111"/>
                  </a:moveTo>
                  <a:lnTo>
                    <a:pt x="1193" y="6025"/>
                  </a:lnTo>
                  <a:cubicBezTo>
                    <a:pt x="1133" y="6176"/>
                    <a:pt x="999" y="6152"/>
                    <a:pt x="896" y="5972"/>
                  </a:cubicBezTo>
                  <a:lnTo>
                    <a:pt x="141" y="4667"/>
                  </a:lnTo>
                  <a:cubicBezTo>
                    <a:pt x="37" y="4486"/>
                    <a:pt x="1" y="4215"/>
                    <a:pt x="61" y="4065"/>
                  </a:cubicBezTo>
                  <a:lnTo>
                    <a:pt x="1613" y="152"/>
                  </a:lnTo>
                  <a:cubicBezTo>
                    <a:pt x="1673" y="1"/>
                    <a:pt x="1806" y="24"/>
                    <a:pt x="1910" y="204"/>
                  </a:cubicBezTo>
                  <a:lnTo>
                    <a:pt x="2666" y="1512"/>
                  </a:lnTo>
                  <a:cubicBezTo>
                    <a:pt x="2770" y="1690"/>
                    <a:pt x="2806" y="1961"/>
                    <a:pt x="2746" y="2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4"/>
            <p:cNvSpPr/>
            <p:nvPr/>
          </p:nvSpPr>
          <p:spPr>
            <a:xfrm>
              <a:off x="5706000" y="3967750"/>
              <a:ext cx="114975" cy="173650"/>
            </a:xfrm>
            <a:custGeom>
              <a:avLst/>
              <a:gdLst/>
              <a:ahLst/>
              <a:cxnLst/>
              <a:rect l="l" t="t" r="r" b="b"/>
              <a:pathLst>
                <a:path w="4599" h="6946" extrusionOk="0">
                  <a:moveTo>
                    <a:pt x="4515" y="1219"/>
                  </a:moveTo>
                  <a:lnTo>
                    <a:pt x="2368" y="6633"/>
                  </a:lnTo>
                  <a:cubicBezTo>
                    <a:pt x="2285" y="6842"/>
                    <a:pt x="2045" y="6945"/>
                    <a:pt x="1837" y="6862"/>
                  </a:cubicBezTo>
                  <a:lnTo>
                    <a:pt x="313" y="6258"/>
                  </a:lnTo>
                  <a:cubicBezTo>
                    <a:pt x="104" y="6175"/>
                    <a:pt x="1" y="5935"/>
                    <a:pt x="84" y="5726"/>
                  </a:cubicBezTo>
                  <a:lnTo>
                    <a:pt x="2232" y="313"/>
                  </a:lnTo>
                  <a:cubicBezTo>
                    <a:pt x="2316" y="104"/>
                    <a:pt x="2553" y="0"/>
                    <a:pt x="2763" y="83"/>
                  </a:cubicBezTo>
                  <a:lnTo>
                    <a:pt x="4286" y="686"/>
                  </a:lnTo>
                  <a:cubicBezTo>
                    <a:pt x="4495" y="770"/>
                    <a:pt x="4599" y="1009"/>
                    <a:pt x="4515" y="1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4"/>
            <p:cNvSpPr/>
            <p:nvPr/>
          </p:nvSpPr>
          <p:spPr>
            <a:xfrm>
              <a:off x="5506550" y="4005250"/>
              <a:ext cx="332175" cy="557500"/>
            </a:xfrm>
            <a:custGeom>
              <a:avLst/>
              <a:gdLst/>
              <a:ahLst/>
              <a:cxnLst/>
              <a:rect l="l" t="t" r="r" b="b"/>
              <a:pathLst>
                <a:path w="13287" h="22300" extrusionOk="0">
                  <a:moveTo>
                    <a:pt x="12872" y="3440"/>
                  </a:moveTo>
                  <a:lnTo>
                    <a:pt x="5689" y="21548"/>
                  </a:lnTo>
                  <a:cubicBezTo>
                    <a:pt x="5490" y="22051"/>
                    <a:pt x="4914" y="22299"/>
                    <a:pt x="4410" y="22099"/>
                  </a:cubicBezTo>
                  <a:lnTo>
                    <a:pt x="750" y="20648"/>
                  </a:lnTo>
                  <a:cubicBezTo>
                    <a:pt x="248" y="20448"/>
                    <a:pt x="0" y="19873"/>
                    <a:pt x="199" y="19369"/>
                  </a:cubicBezTo>
                  <a:lnTo>
                    <a:pt x="7382" y="1262"/>
                  </a:lnTo>
                  <a:cubicBezTo>
                    <a:pt x="7797" y="218"/>
                    <a:pt x="9259" y="1"/>
                    <a:pt x="9595" y="133"/>
                  </a:cubicBezTo>
                  <a:lnTo>
                    <a:pt x="12035" y="1102"/>
                  </a:lnTo>
                  <a:cubicBezTo>
                    <a:pt x="12370" y="1235"/>
                    <a:pt x="13287" y="2395"/>
                    <a:pt x="12872" y="3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4"/>
            <p:cNvSpPr/>
            <p:nvPr/>
          </p:nvSpPr>
          <p:spPr>
            <a:xfrm>
              <a:off x="5496325" y="4032525"/>
              <a:ext cx="347225" cy="515700"/>
            </a:xfrm>
            <a:custGeom>
              <a:avLst/>
              <a:gdLst/>
              <a:ahLst/>
              <a:cxnLst/>
              <a:rect l="l" t="t" r="r" b="b"/>
              <a:pathLst>
                <a:path w="13889" h="20628" extrusionOk="0">
                  <a:moveTo>
                    <a:pt x="13746" y="3284"/>
                  </a:moveTo>
                  <a:lnTo>
                    <a:pt x="7077" y="20094"/>
                  </a:lnTo>
                  <a:cubicBezTo>
                    <a:pt x="6936" y="20452"/>
                    <a:pt x="6529" y="20628"/>
                    <a:pt x="6172" y="20486"/>
                  </a:cubicBezTo>
                  <a:lnTo>
                    <a:pt x="533" y="18249"/>
                  </a:lnTo>
                  <a:cubicBezTo>
                    <a:pt x="177" y="18108"/>
                    <a:pt x="1" y="17701"/>
                    <a:pt x="143" y="17344"/>
                  </a:cubicBezTo>
                  <a:lnTo>
                    <a:pt x="6812" y="533"/>
                  </a:lnTo>
                  <a:cubicBezTo>
                    <a:pt x="6953" y="176"/>
                    <a:pt x="7360" y="1"/>
                    <a:pt x="7717" y="142"/>
                  </a:cubicBezTo>
                  <a:lnTo>
                    <a:pt x="13356" y="2379"/>
                  </a:lnTo>
                  <a:cubicBezTo>
                    <a:pt x="13711" y="2520"/>
                    <a:pt x="13888" y="2928"/>
                    <a:pt x="13746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4"/>
            <p:cNvSpPr/>
            <p:nvPr/>
          </p:nvSpPr>
          <p:spPr>
            <a:xfrm>
              <a:off x="5502725" y="4053025"/>
              <a:ext cx="334425" cy="474700"/>
            </a:xfrm>
            <a:custGeom>
              <a:avLst/>
              <a:gdLst/>
              <a:ahLst/>
              <a:cxnLst/>
              <a:rect l="l" t="t" r="r" b="b"/>
              <a:pathLst>
                <a:path w="13377" h="18988" extrusionOk="0">
                  <a:moveTo>
                    <a:pt x="13377" y="2750"/>
                  </a:moveTo>
                  <a:lnTo>
                    <a:pt x="6935" y="18988"/>
                  </a:lnTo>
                  <a:lnTo>
                    <a:pt x="1" y="16238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4"/>
            <p:cNvSpPr/>
            <p:nvPr/>
          </p:nvSpPr>
          <p:spPr>
            <a:xfrm>
              <a:off x="5743825" y="3672825"/>
              <a:ext cx="242400" cy="251475"/>
            </a:xfrm>
            <a:custGeom>
              <a:avLst/>
              <a:gdLst/>
              <a:ahLst/>
              <a:cxnLst/>
              <a:rect l="l" t="t" r="r" b="b"/>
              <a:pathLst>
                <a:path w="9696" h="10059" extrusionOk="0">
                  <a:moveTo>
                    <a:pt x="9555" y="3284"/>
                  </a:moveTo>
                  <a:lnTo>
                    <a:pt x="7078" y="9526"/>
                  </a:lnTo>
                  <a:cubicBezTo>
                    <a:pt x="6936" y="9883"/>
                    <a:pt x="6529" y="10058"/>
                    <a:pt x="6173" y="9916"/>
                  </a:cubicBezTo>
                  <a:lnTo>
                    <a:pt x="534" y="7680"/>
                  </a:lnTo>
                  <a:cubicBezTo>
                    <a:pt x="178" y="7539"/>
                    <a:pt x="1" y="7132"/>
                    <a:pt x="143" y="6775"/>
                  </a:cubicBezTo>
                  <a:lnTo>
                    <a:pt x="2619" y="533"/>
                  </a:lnTo>
                  <a:cubicBezTo>
                    <a:pt x="2760" y="176"/>
                    <a:pt x="3168" y="1"/>
                    <a:pt x="3525" y="142"/>
                  </a:cubicBezTo>
                  <a:lnTo>
                    <a:pt x="9163" y="2379"/>
                  </a:lnTo>
                  <a:cubicBezTo>
                    <a:pt x="9520" y="2520"/>
                    <a:pt x="9696" y="2927"/>
                    <a:pt x="9555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4"/>
            <p:cNvSpPr/>
            <p:nvPr/>
          </p:nvSpPr>
          <p:spPr>
            <a:xfrm>
              <a:off x="5770950" y="3664650"/>
              <a:ext cx="204575" cy="226525"/>
            </a:xfrm>
            <a:custGeom>
              <a:avLst/>
              <a:gdLst/>
              <a:ahLst/>
              <a:cxnLst/>
              <a:rect l="l" t="t" r="r" b="b"/>
              <a:pathLst>
                <a:path w="8183" h="9061" extrusionOk="0">
                  <a:moveTo>
                    <a:pt x="5691" y="8634"/>
                  </a:moveTo>
                  <a:lnTo>
                    <a:pt x="8069" y="2641"/>
                  </a:lnTo>
                  <a:cubicBezTo>
                    <a:pt x="8182" y="2353"/>
                    <a:pt x="8040" y="2026"/>
                    <a:pt x="7753" y="1913"/>
                  </a:cubicBezTo>
                  <a:lnTo>
                    <a:pt x="3220" y="114"/>
                  </a:lnTo>
                  <a:cubicBezTo>
                    <a:pt x="2933" y="0"/>
                    <a:pt x="2605" y="141"/>
                    <a:pt x="2492" y="428"/>
                  </a:cubicBezTo>
                  <a:lnTo>
                    <a:pt x="115" y="6421"/>
                  </a:lnTo>
                  <a:cubicBezTo>
                    <a:pt x="1" y="6707"/>
                    <a:pt x="142" y="7035"/>
                    <a:pt x="429" y="7149"/>
                  </a:cubicBezTo>
                  <a:lnTo>
                    <a:pt x="4963" y="8947"/>
                  </a:lnTo>
                  <a:cubicBezTo>
                    <a:pt x="5249" y="9061"/>
                    <a:pt x="5578" y="8920"/>
                    <a:pt x="5691" y="8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25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DDDC48-EFFA-5C8D-F58D-59BE8783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50" y="382132"/>
            <a:ext cx="6883500" cy="564300"/>
          </a:xfrm>
        </p:spPr>
        <p:txBody>
          <a:bodyPr/>
          <a:lstStyle/>
          <a:p>
            <a:r>
              <a:rPr lang="en-GB" dirty="0"/>
              <a:t>Test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C75B6-B159-14B5-F513-83EB1232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997" y="878936"/>
            <a:ext cx="3988005" cy="33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9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73"/>
          <p:cNvSpPr txBox="1">
            <a:spLocks noGrp="1"/>
          </p:cNvSpPr>
          <p:nvPr>
            <p:ph type="title"/>
          </p:nvPr>
        </p:nvSpPr>
        <p:spPr>
          <a:xfrm>
            <a:off x="5053525" y="876780"/>
            <a:ext cx="29187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chemeClr val="accent6"/>
                </a:highlight>
              </a:rPr>
              <a:t>Statement Coverage: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2" name="Google Shape;2292;p7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055824" y="2485116"/>
                <a:ext cx="2919761" cy="567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 rt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Executed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Branches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Total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Branches</m:t>
                          </m:r>
                        </m:den>
                      </m:f>
                      <m:r>
                        <a:rPr lang="en-GB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GB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</m:t>
                      </m:r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92" name="Google Shape;2292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55824" y="2485116"/>
                <a:ext cx="2919761" cy="567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3" name="Google Shape;2293;p73"/>
          <p:cNvSpPr txBox="1">
            <a:spLocks noGrp="1"/>
          </p:cNvSpPr>
          <p:nvPr>
            <p:ph type="title" idx="2"/>
          </p:nvPr>
        </p:nvSpPr>
        <p:spPr>
          <a:xfrm>
            <a:off x="5083309" y="3304654"/>
            <a:ext cx="28887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chemeClr val="accent6"/>
                </a:highlight>
              </a:rPr>
              <a:t>Condition Coverage: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4" name="Google Shape;2294;p73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5083300" y="3697950"/>
                <a:ext cx="2888700" cy="564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Executed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Operands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Total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Operands</m:t>
                          </m:r>
                        </m:den>
                      </m:f>
                      <m:r>
                        <a:rPr lang="en-GB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GB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</m:t>
                      </m:r>
                    </m:oMath>
                  </m:oMathPara>
                </a14:m>
                <a:endParaRPr dirty="0">
                  <a:highlight>
                    <a:schemeClr val="accent6"/>
                  </a:highlight>
                </a:endParaRPr>
              </a:p>
            </p:txBody>
          </p:sp>
        </mc:Choice>
        <mc:Fallback xmlns="">
          <p:sp>
            <p:nvSpPr>
              <p:cNvPr id="2294" name="Google Shape;2294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5083300" y="3697950"/>
                <a:ext cx="2888700" cy="564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5" name="Google Shape;2295;p73"/>
          <p:cNvSpPr txBox="1">
            <a:spLocks noGrp="1"/>
          </p:cNvSpPr>
          <p:nvPr>
            <p:ph type="title" idx="4"/>
          </p:nvPr>
        </p:nvSpPr>
        <p:spPr>
          <a:xfrm>
            <a:off x="5055825" y="2091813"/>
            <a:ext cx="29169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chemeClr val="accent6"/>
                </a:highlight>
              </a:rPr>
              <a:t>Branch Coverage:</a:t>
            </a:r>
            <a:endParaRPr lang="en-GB" sz="1400" dirty="0"/>
          </a:p>
        </p:txBody>
      </p:sp>
      <p:sp>
        <p:nvSpPr>
          <p:cNvPr id="2297" name="Google Shape;2297;p73"/>
          <p:cNvSpPr txBox="1">
            <a:spLocks noGrp="1"/>
          </p:cNvSpPr>
          <p:nvPr>
            <p:ph type="title" idx="6"/>
          </p:nvPr>
        </p:nvSpPr>
        <p:spPr>
          <a:xfrm>
            <a:off x="892880" y="987603"/>
            <a:ext cx="3679119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Types of Coverages</a:t>
            </a:r>
            <a:endParaRPr sz="2400" dirty="0"/>
          </a:p>
        </p:txBody>
      </p:sp>
      <p:sp>
        <p:nvSpPr>
          <p:cNvPr id="2298" name="Google Shape;2298;p73"/>
          <p:cNvSpPr/>
          <p:nvPr/>
        </p:nvSpPr>
        <p:spPr>
          <a:xfrm rot="694084">
            <a:off x="7409293" y="1922042"/>
            <a:ext cx="516197" cy="516197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73"/>
          <p:cNvSpPr/>
          <p:nvPr/>
        </p:nvSpPr>
        <p:spPr>
          <a:xfrm rot="692973">
            <a:off x="7458904" y="1971470"/>
            <a:ext cx="417065" cy="417065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73"/>
          <p:cNvSpPr/>
          <p:nvPr/>
        </p:nvSpPr>
        <p:spPr>
          <a:xfrm rot="-908067">
            <a:off x="7548290" y="2015473"/>
            <a:ext cx="238195" cy="329308"/>
          </a:xfrm>
          <a:custGeom>
            <a:avLst/>
            <a:gdLst/>
            <a:ahLst/>
            <a:cxnLst/>
            <a:rect l="l" t="t" r="r" b="b"/>
            <a:pathLst>
              <a:path w="6933" h="9585" extrusionOk="0">
                <a:moveTo>
                  <a:pt x="4873" y="6838"/>
                </a:moveTo>
                <a:cubicBezTo>
                  <a:pt x="4876" y="6838"/>
                  <a:pt x="4880" y="6838"/>
                  <a:pt x="4883" y="6842"/>
                </a:cubicBezTo>
                <a:cubicBezTo>
                  <a:pt x="4886" y="6845"/>
                  <a:pt x="4885" y="6849"/>
                  <a:pt x="4885" y="6851"/>
                </a:cubicBezTo>
                <a:lnTo>
                  <a:pt x="4843" y="7231"/>
                </a:lnTo>
                <a:lnTo>
                  <a:pt x="2089" y="7231"/>
                </a:lnTo>
                <a:lnTo>
                  <a:pt x="2046" y="6851"/>
                </a:lnTo>
                <a:cubicBezTo>
                  <a:pt x="2046" y="6849"/>
                  <a:pt x="2046" y="6846"/>
                  <a:pt x="2048" y="6842"/>
                </a:cubicBezTo>
                <a:cubicBezTo>
                  <a:pt x="2053" y="6838"/>
                  <a:pt x="2057" y="6838"/>
                  <a:pt x="2058" y="6838"/>
                </a:cubicBezTo>
                <a:close/>
                <a:moveTo>
                  <a:pt x="4814" y="7513"/>
                </a:moveTo>
                <a:lnTo>
                  <a:pt x="4767" y="7924"/>
                </a:lnTo>
                <a:lnTo>
                  <a:pt x="2165" y="7924"/>
                </a:lnTo>
                <a:lnTo>
                  <a:pt x="2119" y="7513"/>
                </a:lnTo>
                <a:close/>
                <a:moveTo>
                  <a:pt x="4736" y="8206"/>
                </a:moveTo>
                <a:cubicBezTo>
                  <a:pt x="4712" y="8351"/>
                  <a:pt x="4664" y="8490"/>
                  <a:pt x="4595" y="8618"/>
                </a:cubicBezTo>
                <a:lnTo>
                  <a:pt x="2337" y="8618"/>
                </a:lnTo>
                <a:cubicBezTo>
                  <a:pt x="2269" y="8492"/>
                  <a:pt x="2220" y="8353"/>
                  <a:pt x="2198" y="8206"/>
                </a:cubicBezTo>
                <a:close/>
                <a:moveTo>
                  <a:pt x="3259" y="0"/>
                </a:moveTo>
                <a:cubicBezTo>
                  <a:pt x="3044" y="0"/>
                  <a:pt x="2842" y="114"/>
                  <a:pt x="2731" y="297"/>
                </a:cubicBezTo>
                <a:lnTo>
                  <a:pt x="2512" y="658"/>
                </a:lnTo>
                <a:cubicBezTo>
                  <a:pt x="2483" y="706"/>
                  <a:pt x="2442" y="748"/>
                  <a:pt x="2393" y="776"/>
                </a:cubicBezTo>
                <a:lnTo>
                  <a:pt x="1420" y="1337"/>
                </a:lnTo>
                <a:cubicBezTo>
                  <a:pt x="1371" y="1365"/>
                  <a:pt x="1317" y="1381"/>
                  <a:pt x="1259" y="1383"/>
                </a:cubicBezTo>
                <a:lnTo>
                  <a:pt x="838" y="1392"/>
                </a:lnTo>
                <a:cubicBezTo>
                  <a:pt x="624" y="1395"/>
                  <a:pt x="423" y="1515"/>
                  <a:pt x="316" y="1699"/>
                </a:cubicBezTo>
                <a:lnTo>
                  <a:pt x="112" y="2055"/>
                </a:lnTo>
                <a:cubicBezTo>
                  <a:pt x="4" y="2242"/>
                  <a:pt x="1" y="2472"/>
                  <a:pt x="105" y="2662"/>
                </a:cubicBezTo>
                <a:lnTo>
                  <a:pt x="308" y="3031"/>
                </a:lnTo>
                <a:cubicBezTo>
                  <a:pt x="335" y="3081"/>
                  <a:pt x="348" y="3137"/>
                  <a:pt x="348" y="3194"/>
                </a:cubicBezTo>
                <a:lnTo>
                  <a:pt x="348" y="4343"/>
                </a:lnTo>
                <a:cubicBezTo>
                  <a:pt x="348" y="4400"/>
                  <a:pt x="335" y="4455"/>
                  <a:pt x="308" y="4505"/>
                </a:cubicBezTo>
                <a:lnTo>
                  <a:pt x="106" y="4870"/>
                </a:lnTo>
                <a:cubicBezTo>
                  <a:pt x="4" y="5057"/>
                  <a:pt x="6" y="5286"/>
                  <a:pt x="113" y="5470"/>
                </a:cubicBezTo>
                <a:lnTo>
                  <a:pt x="316" y="5823"/>
                </a:lnTo>
                <a:cubicBezTo>
                  <a:pt x="423" y="6007"/>
                  <a:pt x="620" y="6124"/>
                  <a:pt x="834" y="6128"/>
                </a:cubicBezTo>
                <a:lnTo>
                  <a:pt x="1253" y="6138"/>
                </a:lnTo>
                <a:cubicBezTo>
                  <a:pt x="1308" y="6139"/>
                  <a:pt x="1364" y="6154"/>
                  <a:pt x="1413" y="6182"/>
                </a:cubicBezTo>
                <a:lnTo>
                  <a:pt x="2058" y="6554"/>
                </a:lnTo>
                <a:lnTo>
                  <a:pt x="2027" y="6554"/>
                </a:lnTo>
                <a:cubicBezTo>
                  <a:pt x="1984" y="6554"/>
                  <a:pt x="1942" y="6561"/>
                  <a:pt x="1903" y="6580"/>
                </a:cubicBezTo>
                <a:cubicBezTo>
                  <a:pt x="1783" y="6634"/>
                  <a:pt x="1719" y="6755"/>
                  <a:pt x="1733" y="6876"/>
                </a:cubicBezTo>
                <a:lnTo>
                  <a:pt x="1771" y="7228"/>
                </a:lnTo>
                <a:lnTo>
                  <a:pt x="1751" y="7228"/>
                </a:lnTo>
                <a:cubicBezTo>
                  <a:pt x="1679" y="7228"/>
                  <a:pt x="1615" y="7280"/>
                  <a:pt x="1606" y="7351"/>
                </a:cubicBezTo>
                <a:cubicBezTo>
                  <a:pt x="1595" y="7436"/>
                  <a:pt x="1662" y="7509"/>
                  <a:pt x="1745" y="7509"/>
                </a:cubicBezTo>
                <a:lnTo>
                  <a:pt x="1818" y="7509"/>
                </a:lnTo>
                <a:lnTo>
                  <a:pt x="1863" y="7921"/>
                </a:lnTo>
                <a:lnTo>
                  <a:pt x="1835" y="7921"/>
                </a:lnTo>
                <a:cubicBezTo>
                  <a:pt x="1764" y="7921"/>
                  <a:pt x="1700" y="7973"/>
                  <a:pt x="1690" y="8044"/>
                </a:cubicBezTo>
                <a:cubicBezTo>
                  <a:pt x="1679" y="8129"/>
                  <a:pt x="1745" y="8203"/>
                  <a:pt x="1830" y="8203"/>
                </a:cubicBezTo>
                <a:lnTo>
                  <a:pt x="1895" y="8203"/>
                </a:lnTo>
                <a:cubicBezTo>
                  <a:pt x="1914" y="8348"/>
                  <a:pt x="1952" y="8489"/>
                  <a:pt x="2009" y="8618"/>
                </a:cubicBezTo>
                <a:cubicBezTo>
                  <a:pt x="1932" y="8622"/>
                  <a:pt x="1873" y="8686"/>
                  <a:pt x="1877" y="8763"/>
                </a:cubicBezTo>
                <a:cubicBezTo>
                  <a:pt x="1879" y="8838"/>
                  <a:pt x="1946" y="8896"/>
                  <a:pt x="2022" y="8896"/>
                </a:cubicBezTo>
                <a:lnTo>
                  <a:pt x="2165" y="8896"/>
                </a:lnTo>
                <a:cubicBezTo>
                  <a:pt x="2165" y="8896"/>
                  <a:pt x="2931" y="9585"/>
                  <a:pt x="3467" y="9585"/>
                </a:cubicBezTo>
                <a:cubicBezTo>
                  <a:pt x="3569" y="9585"/>
                  <a:pt x="3673" y="9576"/>
                  <a:pt x="3772" y="9556"/>
                </a:cubicBezTo>
                <a:cubicBezTo>
                  <a:pt x="3849" y="9541"/>
                  <a:pt x="3898" y="9467"/>
                  <a:pt x="3883" y="9391"/>
                </a:cubicBezTo>
                <a:cubicBezTo>
                  <a:pt x="3870" y="9324"/>
                  <a:pt x="3812" y="9277"/>
                  <a:pt x="3745" y="9277"/>
                </a:cubicBezTo>
                <a:cubicBezTo>
                  <a:pt x="3736" y="9277"/>
                  <a:pt x="3727" y="9278"/>
                  <a:pt x="3717" y="9280"/>
                </a:cubicBezTo>
                <a:cubicBezTo>
                  <a:pt x="3635" y="9296"/>
                  <a:pt x="3550" y="9304"/>
                  <a:pt x="3466" y="9304"/>
                </a:cubicBezTo>
                <a:cubicBezTo>
                  <a:pt x="3098" y="9304"/>
                  <a:pt x="2526" y="8915"/>
                  <a:pt x="2526" y="8915"/>
                </a:cubicBezTo>
                <a:lnTo>
                  <a:pt x="4403" y="8915"/>
                </a:lnTo>
                <a:cubicBezTo>
                  <a:pt x="4337" y="8981"/>
                  <a:pt x="4266" y="9043"/>
                  <a:pt x="4187" y="9096"/>
                </a:cubicBezTo>
                <a:cubicBezTo>
                  <a:pt x="4131" y="9133"/>
                  <a:pt x="4106" y="9203"/>
                  <a:pt x="4128" y="9265"/>
                </a:cubicBezTo>
                <a:cubicBezTo>
                  <a:pt x="4152" y="9326"/>
                  <a:pt x="4207" y="9360"/>
                  <a:pt x="4263" y="9360"/>
                </a:cubicBezTo>
                <a:cubicBezTo>
                  <a:pt x="4290" y="9360"/>
                  <a:pt x="4317" y="9352"/>
                  <a:pt x="4341" y="9336"/>
                </a:cubicBezTo>
                <a:cubicBezTo>
                  <a:pt x="4512" y="9222"/>
                  <a:pt x="4657" y="9078"/>
                  <a:pt x="4771" y="8915"/>
                </a:cubicBezTo>
                <a:lnTo>
                  <a:pt x="4920" y="8915"/>
                </a:lnTo>
                <a:cubicBezTo>
                  <a:pt x="4987" y="8915"/>
                  <a:pt x="5046" y="8870"/>
                  <a:pt x="5061" y="8806"/>
                </a:cubicBezTo>
                <a:cubicBezTo>
                  <a:pt x="5083" y="8715"/>
                  <a:pt x="5016" y="8634"/>
                  <a:pt x="4929" y="8629"/>
                </a:cubicBezTo>
                <a:cubicBezTo>
                  <a:pt x="4987" y="8495"/>
                  <a:pt x="5027" y="8352"/>
                  <a:pt x="5046" y="8203"/>
                </a:cubicBezTo>
                <a:lnTo>
                  <a:pt x="5099" y="8203"/>
                </a:lnTo>
                <a:cubicBezTo>
                  <a:pt x="5171" y="8203"/>
                  <a:pt x="5235" y="8150"/>
                  <a:pt x="5244" y="8080"/>
                </a:cubicBezTo>
                <a:cubicBezTo>
                  <a:pt x="5254" y="7995"/>
                  <a:pt x="5188" y="7921"/>
                  <a:pt x="5104" y="7921"/>
                </a:cubicBezTo>
                <a:lnTo>
                  <a:pt x="5071" y="7921"/>
                </a:lnTo>
                <a:lnTo>
                  <a:pt x="5116" y="7509"/>
                </a:lnTo>
                <a:lnTo>
                  <a:pt x="5183" y="7509"/>
                </a:lnTo>
                <a:cubicBezTo>
                  <a:pt x="5254" y="7509"/>
                  <a:pt x="5318" y="7457"/>
                  <a:pt x="5328" y="7387"/>
                </a:cubicBezTo>
                <a:cubicBezTo>
                  <a:pt x="5338" y="7302"/>
                  <a:pt x="5272" y="7228"/>
                  <a:pt x="5188" y="7228"/>
                </a:cubicBezTo>
                <a:lnTo>
                  <a:pt x="5150" y="7228"/>
                </a:lnTo>
                <a:lnTo>
                  <a:pt x="5192" y="6848"/>
                </a:lnTo>
                <a:lnTo>
                  <a:pt x="5192" y="6842"/>
                </a:lnTo>
                <a:cubicBezTo>
                  <a:pt x="5184" y="6667"/>
                  <a:pt x="5046" y="6554"/>
                  <a:pt x="4897" y="6554"/>
                </a:cubicBezTo>
                <a:lnTo>
                  <a:pt x="4862" y="6554"/>
                </a:lnTo>
                <a:lnTo>
                  <a:pt x="5578" y="6143"/>
                </a:lnTo>
                <a:cubicBezTo>
                  <a:pt x="5584" y="6140"/>
                  <a:pt x="5589" y="6138"/>
                  <a:pt x="5596" y="6138"/>
                </a:cubicBezTo>
                <a:lnTo>
                  <a:pt x="6095" y="6127"/>
                </a:lnTo>
                <a:cubicBezTo>
                  <a:pt x="6309" y="6123"/>
                  <a:pt x="6509" y="6006"/>
                  <a:pt x="6616" y="5822"/>
                </a:cubicBezTo>
                <a:lnTo>
                  <a:pt x="6821" y="5468"/>
                </a:lnTo>
                <a:cubicBezTo>
                  <a:pt x="6928" y="5285"/>
                  <a:pt x="6931" y="5054"/>
                  <a:pt x="6827" y="4869"/>
                </a:cubicBezTo>
                <a:lnTo>
                  <a:pt x="6627" y="4505"/>
                </a:lnTo>
                <a:cubicBezTo>
                  <a:pt x="6600" y="4455"/>
                  <a:pt x="6585" y="4401"/>
                  <a:pt x="6585" y="4345"/>
                </a:cubicBezTo>
                <a:lnTo>
                  <a:pt x="6585" y="3232"/>
                </a:lnTo>
                <a:cubicBezTo>
                  <a:pt x="6585" y="3175"/>
                  <a:pt x="6600" y="3120"/>
                  <a:pt x="6627" y="3072"/>
                </a:cubicBezTo>
                <a:lnTo>
                  <a:pt x="6829" y="2705"/>
                </a:lnTo>
                <a:cubicBezTo>
                  <a:pt x="6933" y="2518"/>
                  <a:pt x="6931" y="2289"/>
                  <a:pt x="6822" y="2106"/>
                </a:cubicBezTo>
                <a:lnTo>
                  <a:pt x="6617" y="1752"/>
                </a:lnTo>
                <a:cubicBezTo>
                  <a:pt x="6511" y="1568"/>
                  <a:pt x="6310" y="1451"/>
                  <a:pt x="6096" y="1447"/>
                </a:cubicBezTo>
                <a:lnTo>
                  <a:pt x="5674" y="1437"/>
                </a:lnTo>
                <a:cubicBezTo>
                  <a:pt x="5619" y="1436"/>
                  <a:pt x="5562" y="1421"/>
                  <a:pt x="5513" y="1393"/>
                </a:cubicBezTo>
                <a:lnTo>
                  <a:pt x="5009" y="1105"/>
                </a:lnTo>
                <a:cubicBezTo>
                  <a:pt x="5007" y="1104"/>
                  <a:pt x="5004" y="1104"/>
                  <a:pt x="5001" y="1104"/>
                </a:cubicBezTo>
                <a:cubicBezTo>
                  <a:pt x="5000" y="1104"/>
                  <a:pt x="4998" y="1104"/>
                  <a:pt x="4997" y="1104"/>
                </a:cubicBezTo>
                <a:cubicBezTo>
                  <a:pt x="4820" y="1143"/>
                  <a:pt x="4816" y="1317"/>
                  <a:pt x="4921" y="1377"/>
                </a:cubicBezTo>
                <a:lnTo>
                  <a:pt x="5372" y="1634"/>
                </a:lnTo>
                <a:cubicBezTo>
                  <a:pt x="5461" y="1686"/>
                  <a:pt x="5564" y="1714"/>
                  <a:pt x="5668" y="1716"/>
                </a:cubicBezTo>
                <a:lnTo>
                  <a:pt x="6089" y="1725"/>
                </a:lnTo>
                <a:cubicBezTo>
                  <a:pt x="6207" y="1728"/>
                  <a:pt x="6314" y="1792"/>
                  <a:pt x="6373" y="1892"/>
                </a:cubicBezTo>
                <a:lnTo>
                  <a:pt x="6579" y="2245"/>
                </a:lnTo>
                <a:cubicBezTo>
                  <a:pt x="6637" y="2346"/>
                  <a:pt x="6639" y="2470"/>
                  <a:pt x="6582" y="2572"/>
                </a:cubicBezTo>
                <a:lnTo>
                  <a:pt x="6312" y="3061"/>
                </a:lnTo>
                <a:cubicBezTo>
                  <a:pt x="6307" y="3071"/>
                  <a:pt x="6304" y="3083"/>
                  <a:pt x="6304" y="3093"/>
                </a:cubicBezTo>
                <a:lnTo>
                  <a:pt x="6304" y="4316"/>
                </a:lnTo>
                <a:cubicBezTo>
                  <a:pt x="6304" y="4421"/>
                  <a:pt x="6330" y="4523"/>
                  <a:pt x="6379" y="4614"/>
                </a:cubicBezTo>
                <a:lnTo>
                  <a:pt x="6582" y="4982"/>
                </a:lnTo>
                <a:cubicBezTo>
                  <a:pt x="6639" y="5084"/>
                  <a:pt x="6637" y="5210"/>
                  <a:pt x="6579" y="5311"/>
                </a:cubicBezTo>
                <a:lnTo>
                  <a:pt x="6373" y="5668"/>
                </a:lnTo>
                <a:cubicBezTo>
                  <a:pt x="6314" y="5769"/>
                  <a:pt x="6207" y="5833"/>
                  <a:pt x="6089" y="5835"/>
                </a:cubicBezTo>
                <a:lnTo>
                  <a:pt x="5669" y="5845"/>
                </a:lnTo>
                <a:cubicBezTo>
                  <a:pt x="5566" y="5847"/>
                  <a:pt x="5464" y="5876"/>
                  <a:pt x="5375" y="5927"/>
                </a:cubicBezTo>
                <a:lnTo>
                  <a:pt x="4805" y="6255"/>
                </a:lnTo>
                <a:lnTo>
                  <a:pt x="4805" y="6036"/>
                </a:lnTo>
                <a:cubicBezTo>
                  <a:pt x="4805" y="5851"/>
                  <a:pt x="4883" y="5673"/>
                  <a:pt x="5016" y="5545"/>
                </a:cubicBezTo>
                <a:cubicBezTo>
                  <a:pt x="5557" y="5028"/>
                  <a:pt x="5802" y="4293"/>
                  <a:pt x="5673" y="3529"/>
                </a:cubicBezTo>
                <a:cubicBezTo>
                  <a:pt x="5625" y="3244"/>
                  <a:pt x="5519" y="2969"/>
                  <a:pt x="5360" y="2727"/>
                </a:cubicBezTo>
                <a:cubicBezTo>
                  <a:pt x="4928" y="2069"/>
                  <a:pt x="4230" y="1695"/>
                  <a:pt x="3477" y="1695"/>
                </a:cubicBezTo>
                <a:cubicBezTo>
                  <a:pt x="3464" y="1695"/>
                  <a:pt x="3452" y="1695"/>
                  <a:pt x="3439" y="1695"/>
                </a:cubicBezTo>
                <a:cubicBezTo>
                  <a:pt x="2854" y="1702"/>
                  <a:pt x="2303" y="1937"/>
                  <a:pt x="1887" y="2356"/>
                </a:cubicBezTo>
                <a:cubicBezTo>
                  <a:pt x="1471" y="2774"/>
                  <a:pt x="1241" y="3327"/>
                  <a:pt x="1236" y="3911"/>
                </a:cubicBezTo>
                <a:cubicBezTo>
                  <a:pt x="1233" y="4228"/>
                  <a:pt x="1295" y="4534"/>
                  <a:pt x="1420" y="4821"/>
                </a:cubicBezTo>
                <a:cubicBezTo>
                  <a:pt x="1444" y="4873"/>
                  <a:pt x="1495" y="4905"/>
                  <a:pt x="1550" y="4905"/>
                </a:cubicBezTo>
                <a:cubicBezTo>
                  <a:pt x="1574" y="4905"/>
                  <a:pt x="1599" y="4898"/>
                  <a:pt x="1622" y="4885"/>
                </a:cubicBezTo>
                <a:cubicBezTo>
                  <a:pt x="1684" y="4849"/>
                  <a:pt x="1705" y="4769"/>
                  <a:pt x="1676" y="4704"/>
                </a:cubicBezTo>
                <a:cubicBezTo>
                  <a:pt x="1568" y="4454"/>
                  <a:pt x="1515" y="4187"/>
                  <a:pt x="1516" y="3913"/>
                </a:cubicBezTo>
                <a:cubicBezTo>
                  <a:pt x="1525" y="2859"/>
                  <a:pt x="2389" y="1989"/>
                  <a:pt x="3443" y="1974"/>
                </a:cubicBezTo>
                <a:cubicBezTo>
                  <a:pt x="3452" y="1974"/>
                  <a:pt x="3460" y="1974"/>
                  <a:pt x="3468" y="1974"/>
                </a:cubicBezTo>
                <a:cubicBezTo>
                  <a:pt x="3988" y="1974"/>
                  <a:pt x="4474" y="2173"/>
                  <a:pt x="4843" y="2538"/>
                </a:cubicBezTo>
                <a:cubicBezTo>
                  <a:pt x="5219" y="2908"/>
                  <a:pt x="5425" y="3401"/>
                  <a:pt x="5425" y="3929"/>
                </a:cubicBezTo>
                <a:cubicBezTo>
                  <a:pt x="5425" y="4468"/>
                  <a:pt x="5210" y="4969"/>
                  <a:pt x="4821" y="5342"/>
                </a:cubicBezTo>
                <a:cubicBezTo>
                  <a:pt x="4632" y="5524"/>
                  <a:pt x="4524" y="5775"/>
                  <a:pt x="4524" y="6036"/>
                </a:cubicBezTo>
                <a:lnTo>
                  <a:pt x="4524" y="6538"/>
                </a:lnTo>
                <a:lnTo>
                  <a:pt x="3607" y="6538"/>
                </a:lnTo>
                <a:lnTo>
                  <a:pt x="3607" y="4906"/>
                </a:lnTo>
                <a:cubicBezTo>
                  <a:pt x="3846" y="4843"/>
                  <a:pt x="4025" y="4625"/>
                  <a:pt x="4025" y="4367"/>
                </a:cubicBezTo>
                <a:cubicBezTo>
                  <a:pt x="4025" y="4305"/>
                  <a:pt x="3984" y="4247"/>
                  <a:pt x="3924" y="4231"/>
                </a:cubicBezTo>
                <a:cubicBezTo>
                  <a:pt x="3911" y="4227"/>
                  <a:pt x="3897" y="4225"/>
                  <a:pt x="3884" y="4225"/>
                </a:cubicBezTo>
                <a:cubicBezTo>
                  <a:pt x="3806" y="4225"/>
                  <a:pt x="3743" y="4289"/>
                  <a:pt x="3743" y="4367"/>
                </a:cubicBezTo>
                <a:cubicBezTo>
                  <a:pt x="3743" y="4519"/>
                  <a:pt x="3619" y="4644"/>
                  <a:pt x="3466" y="4644"/>
                </a:cubicBezTo>
                <a:cubicBezTo>
                  <a:pt x="3313" y="4644"/>
                  <a:pt x="3190" y="4519"/>
                  <a:pt x="3188" y="4368"/>
                </a:cubicBezTo>
                <a:cubicBezTo>
                  <a:pt x="3188" y="4299"/>
                  <a:pt x="3140" y="4240"/>
                  <a:pt x="3073" y="4228"/>
                </a:cubicBezTo>
                <a:cubicBezTo>
                  <a:pt x="3064" y="4226"/>
                  <a:pt x="3056" y="4226"/>
                  <a:pt x="3047" y="4226"/>
                </a:cubicBezTo>
                <a:cubicBezTo>
                  <a:pt x="2970" y="4226"/>
                  <a:pt x="2908" y="4288"/>
                  <a:pt x="2908" y="4367"/>
                </a:cubicBezTo>
                <a:cubicBezTo>
                  <a:pt x="2908" y="4625"/>
                  <a:pt x="3086" y="4843"/>
                  <a:pt x="3326" y="4906"/>
                </a:cubicBezTo>
                <a:lnTo>
                  <a:pt x="3326" y="6538"/>
                </a:lnTo>
                <a:lnTo>
                  <a:pt x="2409" y="6538"/>
                </a:lnTo>
                <a:lnTo>
                  <a:pt x="2409" y="6036"/>
                </a:lnTo>
                <a:cubicBezTo>
                  <a:pt x="2409" y="5774"/>
                  <a:pt x="2302" y="5524"/>
                  <a:pt x="2116" y="5346"/>
                </a:cubicBezTo>
                <a:cubicBezTo>
                  <a:pt x="2055" y="5289"/>
                  <a:pt x="1996" y="5226"/>
                  <a:pt x="1943" y="5161"/>
                </a:cubicBezTo>
                <a:cubicBezTo>
                  <a:pt x="1914" y="5125"/>
                  <a:pt x="1871" y="5105"/>
                  <a:pt x="1828" y="5105"/>
                </a:cubicBezTo>
                <a:cubicBezTo>
                  <a:pt x="1804" y="5105"/>
                  <a:pt x="1780" y="5111"/>
                  <a:pt x="1758" y="5125"/>
                </a:cubicBezTo>
                <a:cubicBezTo>
                  <a:pt x="1685" y="5170"/>
                  <a:pt x="1670" y="5268"/>
                  <a:pt x="1722" y="5333"/>
                </a:cubicBezTo>
                <a:cubicBezTo>
                  <a:pt x="1783" y="5409"/>
                  <a:pt x="1851" y="5482"/>
                  <a:pt x="1921" y="5548"/>
                </a:cubicBezTo>
                <a:cubicBezTo>
                  <a:pt x="2053" y="5673"/>
                  <a:pt x="2127" y="5850"/>
                  <a:pt x="2127" y="6033"/>
                </a:cubicBezTo>
                <a:lnTo>
                  <a:pt x="2127" y="6254"/>
                </a:lnTo>
                <a:lnTo>
                  <a:pt x="1558" y="5926"/>
                </a:lnTo>
                <a:cubicBezTo>
                  <a:pt x="1468" y="5874"/>
                  <a:pt x="1366" y="5846"/>
                  <a:pt x="1263" y="5844"/>
                </a:cubicBezTo>
                <a:lnTo>
                  <a:pt x="843" y="5834"/>
                </a:lnTo>
                <a:cubicBezTo>
                  <a:pt x="726" y="5831"/>
                  <a:pt x="618" y="5767"/>
                  <a:pt x="560" y="5666"/>
                </a:cubicBezTo>
                <a:lnTo>
                  <a:pt x="354" y="5310"/>
                </a:lnTo>
                <a:cubicBezTo>
                  <a:pt x="295" y="5209"/>
                  <a:pt x="294" y="5083"/>
                  <a:pt x="351" y="4981"/>
                </a:cubicBezTo>
                <a:lnTo>
                  <a:pt x="553" y="4613"/>
                </a:lnTo>
                <a:cubicBezTo>
                  <a:pt x="603" y="4522"/>
                  <a:pt x="629" y="4419"/>
                  <a:pt x="629" y="4315"/>
                </a:cubicBezTo>
                <a:lnTo>
                  <a:pt x="629" y="3194"/>
                </a:lnTo>
                <a:cubicBezTo>
                  <a:pt x="629" y="3090"/>
                  <a:pt x="602" y="2988"/>
                  <a:pt x="553" y="2897"/>
                </a:cubicBezTo>
                <a:lnTo>
                  <a:pt x="351" y="2528"/>
                </a:lnTo>
                <a:cubicBezTo>
                  <a:pt x="294" y="2424"/>
                  <a:pt x="295" y="2299"/>
                  <a:pt x="354" y="2197"/>
                </a:cubicBezTo>
                <a:lnTo>
                  <a:pt x="560" y="1841"/>
                </a:lnTo>
                <a:cubicBezTo>
                  <a:pt x="618" y="1740"/>
                  <a:pt x="726" y="1676"/>
                  <a:pt x="843" y="1673"/>
                </a:cubicBezTo>
                <a:lnTo>
                  <a:pt x="1265" y="1664"/>
                </a:lnTo>
                <a:cubicBezTo>
                  <a:pt x="1369" y="1661"/>
                  <a:pt x="1470" y="1633"/>
                  <a:pt x="1561" y="1581"/>
                </a:cubicBezTo>
                <a:lnTo>
                  <a:pt x="2533" y="1020"/>
                </a:lnTo>
                <a:cubicBezTo>
                  <a:pt x="2622" y="968"/>
                  <a:pt x="2698" y="893"/>
                  <a:pt x="2752" y="806"/>
                </a:cubicBezTo>
                <a:lnTo>
                  <a:pt x="2971" y="444"/>
                </a:lnTo>
                <a:cubicBezTo>
                  <a:pt x="3031" y="344"/>
                  <a:pt x="3142" y="281"/>
                  <a:pt x="3259" y="281"/>
                </a:cubicBezTo>
                <a:lnTo>
                  <a:pt x="3670" y="281"/>
                </a:lnTo>
                <a:cubicBezTo>
                  <a:pt x="3788" y="281"/>
                  <a:pt x="3898" y="343"/>
                  <a:pt x="3958" y="444"/>
                </a:cubicBezTo>
                <a:lnTo>
                  <a:pt x="4177" y="806"/>
                </a:lnTo>
                <a:cubicBezTo>
                  <a:pt x="4230" y="893"/>
                  <a:pt x="4307" y="968"/>
                  <a:pt x="4398" y="1020"/>
                </a:cubicBezTo>
                <a:lnTo>
                  <a:pt x="4425" y="1036"/>
                </a:lnTo>
                <a:cubicBezTo>
                  <a:pt x="4448" y="1049"/>
                  <a:pt x="4474" y="1056"/>
                  <a:pt x="4499" y="1056"/>
                </a:cubicBezTo>
                <a:cubicBezTo>
                  <a:pt x="4542" y="1056"/>
                  <a:pt x="4584" y="1037"/>
                  <a:pt x="4611" y="1001"/>
                </a:cubicBezTo>
                <a:cubicBezTo>
                  <a:pt x="4662" y="931"/>
                  <a:pt x="4641" y="835"/>
                  <a:pt x="4570" y="795"/>
                </a:cubicBezTo>
                <a:lnTo>
                  <a:pt x="4538" y="776"/>
                </a:lnTo>
                <a:cubicBezTo>
                  <a:pt x="4488" y="748"/>
                  <a:pt x="4447" y="706"/>
                  <a:pt x="4417" y="658"/>
                </a:cubicBezTo>
                <a:lnTo>
                  <a:pt x="4198" y="297"/>
                </a:lnTo>
                <a:cubicBezTo>
                  <a:pt x="4089" y="113"/>
                  <a:pt x="3886" y="0"/>
                  <a:pt x="36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1" name="Google Shape;2301;p73"/>
          <p:cNvGrpSpPr/>
          <p:nvPr/>
        </p:nvGrpSpPr>
        <p:grpSpPr>
          <a:xfrm>
            <a:off x="7362793" y="662777"/>
            <a:ext cx="609300" cy="609300"/>
            <a:chOff x="7362793" y="662777"/>
            <a:chExt cx="609300" cy="609300"/>
          </a:xfrm>
        </p:grpSpPr>
        <p:sp>
          <p:nvSpPr>
            <p:cNvPr id="2302" name="Google Shape;2302;p73"/>
            <p:cNvSpPr/>
            <p:nvPr/>
          </p:nvSpPr>
          <p:spPr>
            <a:xfrm rot="693875">
              <a:off x="7409302" y="709287"/>
              <a:ext cx="516281" cy="516281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3"/>
            <p:cNvSpPr/>
            <p:nvPr/>
          </p:nvSpPr>
          <p:spPr>
            <a:xfrm rot="692176">
              <a:off x="7458965" y="758678"/>
              <a:ext cx="417025" cy="417025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4" name="Google Shape;2304;p73"/>
          <p:cNvGrpSpPr/>
          <p:nvPr/>
        </p:nvGrpSpPr>
        <p:grpSpPr>
          <a:xfrm rot="396926">
            <a:off x="7572431" y="802541"/>
            <a:ext cx="189508" cy="329268"/>
            <a:chOff x="4117122" y="1527682"/>
            <a:chExt cx="189516" cy="329282"/>
          </a:xfrm>
        </p:grpSpPr>
        <p:sp>
          <p:nvSpPr>
            <p:cNvPr id="2305" name="Google Shape;2305;p73"/>
            <p:cNvSpPr/>
            <p:nvPr/>
          </p:nvSpPr>
          <p:spPr>
            <a:xfrm>
              <a:off x="4117122" y="1527682"/>
              <a:ext cx="189516" cy="329282"/>
            </a:xfrm>
            <a:custGeom>
              <a:avLst/>
              <a:gdLst/>
              <a:ahLst/>
              <a:cxnLst/>
              <a:rect l="l" t="t" r="r" b="b"/>
              <a:pathLst>
                <a:path w="5516" h="9584" extrusionOk="0">
                  <a:moveTo>
                    <a:pt x="2596" y="0"/>
                  </a:moveTo>
                  <a:cubicBezTo>
                    <a:pt x="2417" y="0"/>
                    <a:pt x="2249" y="95"/>
                    <a:pt x="2155" y="247"/>
                  </a:cubicBezTo>
                  <a:lnTo>
                    <a:pt x="1983" y="532"/>
                  </a:lnTo>
                  <a:cubicBezTo>
                    <a:pt x="1963" y="565"/>
                    <a:pt x="1934" y="593"/>
                    <a:pt x="1899" y="613"/>
                  </a:cubicBezTo>
                  <a:lnTo>
                    <a:pt x="1134" y="1055"/>
                  </a:lnTo>
                  <a:cubicBezTo>
                    <a:pt x="1099" y="1074"/>
                    <a:pt x="1061" y="1085"/>
                    <a:pt x="1022" y="1087"/>
                  </a:cubicBezTo>
                  <a:lnTo>
                    <a:pt x="690" y="1093"/>
                  </a:lnTo>
                  <a:cubicBezTo>
                    <a:pt x="510" y="1097"/>
                    <a:pt x="345" y="1195"/>
                    <a:pt x="254" y="1350"/>
                  </a:cubicBezTo>
                  <a:lnTo>
                    <a:pt x="92" y="1631"/>
                  </a:lnTo>
                  <a:cubicBezTo>
                    <a:pt x="4" y="1785"/>
                    <a:pt x="1" y="1979"/>
                    <a:pt x="87" y="2137"/>
                  </a:cubicBezTo>
                  <a:lnTo>
                    <a:pt x="247" y="2427"/>
                  </a:lnTo>
                  <a:cubicBezTo>
                    <a:pt x="266" y="2463"/>
                    <a:pt x="277" y="2501"/>
                    <a:pt x="277" y="2540"/>
                  </a:cubicBezTo>
                  <a:lnTo>
                    <a:pt x="277" y="3423"/>
                  </a:lnTo>
                  <a:cubicBezTo>
                    <a:pt x="277" y="3463"/>
                    <a:pt x="267" y="3502"/>
                    <a:pt x="247" y="3537"/>
                  </a:cubicBezTo>
                  <a:lnTo>
                    <a:pt x="87" y="3828"/>
                  </a:lnTo>
                  <a:cubicBezTo>
                    <a:pt x="1" y="3986"/>
                    <a:pt x="2" y="4177"/>
                    <a:pt x="92" y="4334"/>
                  </a:cubicBezTo>
                  <a:lnTo>
                    <a:pt x="254" y="4614"/>
                  </a:lnTo>
                  <a:cubicBezTo>
                    <a:pt x="343" y="4768"/>
                    <a:pt x="510" y="4868"/>
                    <a:pt x="690" y="4871"/>
                  </a:cubicBezTo>
                  <a:lnTo>
                    <a:pt x="1022" y="4878"/>
                  </a:lnTo>
                  <a:cubicBezTo>
                    <a:pt x="1052" y="4878"/>
                    <a:pt x="1084" y="4886"/>
                    <a:pt x="1113" y="4897"/>
                  </a:cubicBezTo>
                  <a:cubicBezTo>
                    <a:pt x="981" y="5130"/>
                    <a:pt x="926" y="5400"/>
                    <a:pt x="959" y="5668"/>
                  </a:cubicBezTo>
                  <a:cubicBezTo>
                    <a:pt x="969" y="5739"/>
                    <a:pt x="1029" y="5791"/>
                    <a:pt x="1098" y="5791"/>
                  </a:cubicBezTo>
                  <a:cubicBezTo>
                    <a:pt x="1183" y="5791"/>
                    <a:pt x="1247" y="5716"/>
                    <a:pt x="1238" y="5633"/>
                  </a:cubicBezTo>
                  <a:cubicBezTo>
                    <a:pt x="1212" y="5425"/>
                    <a:pt x="1254" y="5216"/>
                    <a:pt x="1356" y="5036"/>
                  </a:cubicBezTo>
                  <a:lnTo>
                    <a:pt x="1899" y="5350"/>
                  </a:lnTo>
                  <a:cubicBezTo>
                    <a:pt x="1934" y="5370"/>
                    <a:pt x="1962" y="5398"/>
                    <a:pt x="1982" y="5431"/>
                  </a:cubicBezTo>
                  <a:lnTo>
                    <a:pt x="2118" y="5657"/>
                  </a:lnTo>
                  <a:lnTo>
                    <a:pt x="2057" y="5719"/>
                  </a:lnTo>
                  <a:cubicBezTo>
                    <a:pt x="2007" y="5771"/>
                    <a:pt x="1999" y="5852"/>
                    <a:pt x="2044" y="5908"/>
                  </a:cubicBezTo>
                  <a:cubicBezTo>
                    <a:pt x="2073" y="5943"/>
                    <a:pt x="2114" y="5961"/>
                    <a:pt x="2154" y="5961"/>
                  </a:cubicBezTo>
                  <a:cubicBezTo>
                    <a:pt x="2191" y="5961"/>
                    <a:pt x="2227" y="5946"/>
                    <a:pt x="2255" y="5918"/>
                  </a:cubicBezTo>
                  <a:lnTo>
                    <a:pt x="3744" y="4374"/>
                  </a:lnTo>
                  <a:cubicBezTo>
                    <a:pt x="3782" y="4332"/>
                    <a:pt x="3836" y="4310"/>
                    <a:pt x="3892" y="4310"/>
                  </a:cubicBezTo>
                  <a:cubicBezTo>
                    <a:pt x="3894" y="4310"/>
                    <a:pt x="3895" y="4310"/>
                    <a:pt x="3896" y="4310"/>
                  </a:cubicBezTo>
                  <a:cubicBezTo>
                    <a:pt x="3950" y="4310"/>
                    <a:pt x="4002" y="4331"/>
                    <a:pt x="4043" y="4369"/>
                  </a:cubicBezTo>
                  <a:cubicBezTo>
                    <a:pt x="4110" y="4436"/>
                    <a:pt x="4126" y="4534"/>
                    <a:pt x="4083" y="4617"/>
                  </a:cubicBezTo>
                  <a:lnTo>
                    <a:pt x="3393" y="5950"/>
                  </a:lnTo>
                  <a:cubicBezTo>
                    <a:pt x="3332" y="6063"/>
                    <a:pt x="3344" y="6201"/>
                    <a:pt x="3427" y="6300"/>
                  </a:cubicBezTo>
                  <a:cubicBezTo>
                    <a:pt x="3611" y="6524"/>
                    <a:pt x="3665" y="6832"/>
                    <a:pt x="3571" y="7105"/>
                  </a:cubicBezTo>
                  <a:cubicBezTo>
                    <a:pt x="3525" y="7233"/>
                    <a:pt x="3502" y="7368"/>
                    <a:pt x="3499" y="7504"/>
                  </a:cubicBezTo>
                  <a:lnTo>
                    <a:pt x="3484" y="8218"/>
                  </a:lnTo>
                  <a:lnTo>
                    <a:pt x="2262" y="8218"/>
                  </a:lnTo>
                  <a:lnTo>
                    <a:pt x="2262" y="7579"/>
                  </a:lnTo>
                  <a:cubicBezTo>
                    <a:pt x="2262" y="7401"/>
                    <a:pt x="2208" y="7230"/>
                    <a:pt x="2108" y="7083"/>
                  </a:cubicBezTo>
                  <a:lnTo>
                    <a:pt x="1454" y="6126"/>
                  </a:lnTo>
                  <a:cubicBezTo>
                    <a:pt x="1426" y="6086"/>
                    <a:pt x="1382" y="6065"/>
                    <a:pt x="1337" y="6065"/>
                  </a:cubicBezTo>
                  <a:cubicBezTo>
                    <a:pt x="1310" y="6065"/>
                    <a:pt x="1283" y="6073"/>
                    <a:pt x="1259" y="6089"/>
                  </a:cubicBezTo>
                  <a:cubicBezTo>
                    <a:pt x="1195" y="6132"/>
                    <a:pt x="1179" y="6219"/>
                    <a:pt x="1222" y="6283"/>
                  </a:cubicBezTo>
                  <a:lnTo>
                    <a:pt x="1877" y="7240"/>
                  </a:lnTo>
                  <a:cubicBezTo>
                    <a:pt x="1945" y="7340"/>
                    <a:pt x="1980" y="7457"/>
                    <a:pt x="1980" y="7577"/>
                  </a:cubicBezTo>
                  <a:lnTo>
                    <a:pt x="1980" y="8217"/>
                  </a:lnTo>
                  <a:lnTo>
                    <a:pt x="1792" y="8217"/>
                  </a:lnTo>
                  <a:cubicBezTo>
                    <a:pt x="1606" y="8217"/>
                    <a:pt x="1455" y="8368"/>
                    <a:pt x="1455" y="8554"/>
                  </a:cubicBezTo>
                  <a:lnTo>
                    <a:pt x="1455" y="9437"/>
                  </a:lnTo>
                  <a:cubicBezTo>
                    <a:pt x="1455" y="9518"/>
                    <a:pt x="1520" y="9584"/>
                    <a:pt x="1601" y="9584"/>
                  </a:cubicBezTo>
                  <a:lnTo>
                    <a:pt x="2195" y="9584"/>
                  </a:lnTo>
                  <a:cubicBezTo>
                    <a:pt x="2212" y="9584"/>
                    <a:pt x="2230" y="9577"/>
                    <a:pt x="2241" y="9563"/>
                  </a:cubicBezTo>
                  <a:cubicBezTo>
                    <a:pt x="2352" y="9444"/>
                    <a:pt x="2270" y="9302"/>
                    <a:pt x="2154" y="9302"/>
                  </a:cubicBezTo>
                  <a:lnTo>
                    <a:pt x="1791" y="9302"/>
                  </a:lnTo>
                  <a:cubicBezTo>
                    <a:pt x="1760" y="9302"/>
                    <a:pt x="1735" y="9277"/>
                    <a:pt x="1735" y="9247"/>
                  </a:cubicBezTo>
                  <a:lnTo>
                    <a:pt x="1735" y="8553"/>
                  </a:lnTo>
                  <a:cubicBezTo>
                    <a:pt x="1735" y="8522"/>
                    <a:pt x="1760" y="8497"/>
                    <a:pt x="1791" y="8497"/>
                  </a:cubicBezTo>
                  <a:lnTo>
                    <a:pt x="3964" y="8497"/>
                  </a:lnTo>
                  <a:cubicBezTo>
                    <a:pt x="3995" y="8497"/>
                    <a:pt x="4020" y="8522"/>
                    <a:pt x="4020" y="8553"/>
                  </a:cubicBezTo>
                  <a:lnTo>
                    <a:pt x="4020" y="9247"/>
                  </a:lnTo>
                  <a:cubicBezTo>
                    <a:pt x="4020" y="9277"/>
                    <a:pt x="3995" y="9302"/>
                    <a:pt x="3964" y="9302"/>
                  </a:cubicBezTo>
                  <a:lnTo>
                    <a:pt x="2723" y="9302"/>
                  </a:lnTo>
                  <a:cubicBezTo>
                    <a:pt x="2651" y="9302"/>
                    <a:pt x="2587" y="9354"/>
                    <a:pt x="2577" y="9425"/>
                  </a:cubicBezTo>
                  <a:cubicBezTo>
                    <a:pt x="2567" y="9510"/>
                    <a:pt x="2634" y="9584"/>
                    <a:pt x="2718" y="9584"/>
                  </a:cubicBezTo>
                  <a:lnTo>
                    <a:pt x="3964" y="9584"/>
                  </a:lnTo>
                  <a:cubicBezTo>
                    <a:pt x="4150" y="9584"/>
                    <a:pt x="4302" y="9433"/>
                    <a:pt x="4302" y="9247"/>
                  </a:cubicBezTo>
                  <a:lnTo>
                    <a:pt x="4302" y="8553"/>
                  </a:lnTo>
                  <a:cubicBezTo>
                    <a:pt x="4302" y="8367"/>
                    <a:pt x="4150" y="8216"/>
                    <a:pt x="3964" y="8216"/>
                  </a:cubicBezTo>
                  <a:lnTo>
                    <a:pt x="3771" y="8216"/>
                  </a:lnTo>
                  <a:lnTo>
                    <a:pt x="3786" y="7507"/>
                  </a:lnTo>
                  <a:cubicBezTo>
                    <a:pt x="3788" y="7400"/>
                    <a:pt x="3807" y="7295"/>
                    <a:pt x="3841" y="7194"/>
                  </a:cubicBezTo>
                  <a:cubicBezTo>
                    <a:pt x="3968" y="6827"/>
                    <a:pt x="3894" y="6414"/>
                    <a:pt x="3651" y="6113"/>
                  </a:cubicBezTo>
                  <a:cubicBezTo>
                    <a:pt x="3642" y="6103"/>
                    <a:pt x="3640" y="6087"/>
                    <a:pt x="3647" y="6075"/>
                  </a:cubicBezTo>
                  <a:cubicBezTo>
                    <a:pt x="3647" y="6074"/>
                    <a:pt x="3648" y="6073"/>
                    <a:pt x="3648" y="6071"/>
                  </a:cubicBezTo>
                  <a:lnTo>
                    <a:pt x="4196" y="5004"/>
                  </a:lnTo>
                  <a:lnTo>
                    <a:pt x="4383" y="4896"/>
                  </a:lnTo>
                  <a:cubicBezTo>
                    <a:pt x="4416" y="4876"/>
                    <a:pt x="4454" y="4865"/>
                    <a:pt x="4495" y="4864"/>
                  </a:cubicBezTo>
                  <a:lnTo>
                    <a:pt x="4825" y="4858"/>
                  </a:lnTo>
                  <a:cubicBezTo>
                    <a:pt x="5003" y="4854"/>
                    <a:pt x="5169" y="4756"/>
                    <a:pt x="5258" y="4599"/>
                  </a:cubicBezTo>
                  <a:lnTo>
                    <a:pt x="5419" y="4318"/>
                  </a:lnTo>
                  <a:cubicBezTo>
                    <a:pt x="5513" y="4169"/>
                    <a:pt x="5514" y="3974"/>
                    <a:pt x="5429" y="3817"/>
                  </a:cubicBezTo>
                  <a:lnTo>
                    <a:pt x="5269" y="3525"/>
                  </a:lnTo>
                  <a:cubicBezTo>
                    <a:pt x="5251" y="3491"/>
                    <a:pt x="5240" y="3451"/>
                    <a:pt x="5240" y="3413"/>
                  </a:cubicBezTo>
                  <a:lnTo>
                    <a:pt x="5240" y="2538"/>
                  </a:lnTo>
                  <a:cubicBezTo>
                    <a:pt x="5240" y="2499"/>
                    <a:pt x="5249" y="2459"/>
                    <a:pt x="5269" y="2425"/>
                  </a:cubicBezTo>
                  <a:lnTo>
                    <a:pt x="5429" y="2134"/>
                  </a:lnTo>
                  <a:cubicBezTo>
                    <a:pt x="5515" y="1977"/>
                    <a:pt x="5513" y="1784"/>
                    <a:pt x="5424" y="1628"/>
                  </a:cubicBezTo>
                  <a:lnTo>
                    <a:pt x="5262" y="1348"/>
                  </a:lnTo>
                  <a:cubicBezTo>
                    <a:pt x="5172" y="1193"/>
                    <a:pt x="5006" y="1093"/>
                    <a:pt x="4825" y="1091"/>
                  </a:cubicBezTo>
                  <a:lnTo>
                    <a:pt x="4494" y="1084"/>
                  </a:lnTo>
                  <a:cubicBezTo>
                    <a:pt x="4460" y="1083"/>
                    <a:pt x="4426" y="1075"/>
                    <a:pt x="4396" y="1060"/>
                  </a:cubicBezTo>
                  <a:cubicBezTo>
                    <a:pt x="4373" y="1049"/>
                    <a:pt x="4349" y="1044"/>
                    <a:pt x="4326" y="1044"/>
                  </a:cubicBezTo>
                  <a:cubicBezTo>
                    <a:pt x="4287" y="1044"/>
                    <a:pt x="4250" y="1059"/>
                    <a:pt x="4224" y="1089"/>
                  </a:cubicBezTo>
                  <a:cubicBezTo>
                    <a:pt x="4160" y="1161"/>
                    <a:pt x="4185" y="1268"/>
                    <a:pt x="4264" y="1309"/>
                  </a:cubicBezTo>
                  <a:cubicBezTo>
                    <a:pt x="4334" y="1344"/>
                    <a:pt x="4411" y="1364"/>
                    <a:pt x="4486" y="1365"/>
                  </a:cubicBezTo>
                  <a:lnTo>
                    <a:pt x="4819" y="1372"/>
                  </a:lnTo>
                  <a:cubicBezTo>
                    <a:pt x="4900" y="1374"/>
                    <a:pt x="4976" y="1418"/>
                    <a:pt x="5017" y="1489"/>
                  </a:cubicBezTo>
                  <a:lnTo>
                    <a:pt x="5179" y="1769"/>
                  </a:lnTo>
                  <a:cubicBezTo>
                    <a:pt x="5221" y="1840"/>
                    <a:pt x="5221" y="1927"/>
                    <a:pt x="5183" y="2000"/>
                  </a:cubicBezTo>
                  <a:lnTo>
                    <a:pt x="5023" y="2291"/>
                  </a:lnTo>
                  <a:cubicBezTo>
                    <a:pt x="4981" y="2367"/>
                    <a:pt x="4959" y="2452"/>
                    <a:pt x="4959" y="2538"/>
                  </a:cubicBezTo>
                  <a:lnTo>
                    <a:pt x="4959" y="3425"/>
                  </a:lnTo>
                  <a:cubicBezTo>
                    <a:pt x="4959" y="3512"/>
                    <a:pt x="4981" y="3597"/>
                    <a:pt x="5023" y="3673"/>
                  </a:cubicBezTo>
                  <a:lnTo>
                    <a:pt x="5183" y="3963"/>
                  </a:lnTo>
                  <a:cubicBezTo>
                    <a:pt x="5221" y="4036"/>
                    <a:pt x="5221" y="4123"/>
                    <a:pt x="5179" y="4195"/>
                  </a:cubicBezTo>
                  <a:lnTo>
                    <a:pt x="5017" y="4474"/>
                  </a:lnTo>
                  <a:cubicBezTo>
                    <a:pt x="4976" y="4544"/>
                    <a:pt x="4900" y="4590"/>
                    <a:pt x="4819" y="4591"/>
                  </a:cubicBezTo>
                  <a:lnTo>
                    <a:pt x="4486" y="4598"/>
                  </a:lnTo>
                  <a:cubicBezTo>
                    <a:pt x="4451" y="4600"/>
                    <a:pt x="4415" y="4603"/>
                    <a:pt x="4380" y="4612"/>
                  </a:cubicBezTo>
                  <a:cubicBezTo>
                    <a:pt x="4409" y="4453"/>
                    <a:pt x="4360" y="4287"/>
                    <a:pt x="4240" y="4170"/>
                  </a:cubicBezTo>
                  <a:cubicBezTo>
                    <a:pt x="4146" y="4079"/>
                    <a:pt x="4024" y="4030"/>
                    <a:pt x="3893" y="4030"/>
                  </a:cubicBezTo>
                  <a:cubicBezTo>
                    <a:pt x="3892" y="4030"/>
                    <a:pt x="3890" y="4030"/>
                    <a:pt x="3889" y="4030"/>
                  </a:cubicBezTo>
                  <a:cubicBezTo>
                    <a:pt x="3758" y="4032"/>
                    <a:pt x="3635" y="4086"/>
                    <a:pt x="3542" y="4181"/>
                  </a:cubicBezTo>
                  <a:lnTo>
                    <a:pt x="2320" y="5449"/>
                  </a:lnTo>
                  <a:lnTo>
                    <a:pt x="2223" y="5288"/>
                  </a:lnTo>
                  <a:cubicBezTo>
                    <a:pt x="2177" y="5213"/>
                    <a:pt x="2115" y="5151"/>
                    <a:pt x="2041" y="5107"/>
                  </a:cubicBezTo>
                  <a:lnTo>
                    <a:pt x="1275" y="4666"/>
                  </a:lnTo>
                  <a:cubicBezTo>
                    <a:pt x="1200" y="4623"/>
                    <a:pt x="1115" y="4600"/>
                    <a:pt x="1029" y="4597"/>
                  </a:cubicBezTo>
                  <a:lnTo>
                    <a:pt x="697" y="4590"/>
                  </a:lnTo>
                  <a:cubicBezTo>
                    <a:pt x="615" y="4589"/>
                    <a:pt x="539" y="4543"/>
                    <a:pt x="498" y="4473"/>
                  </a:cubicBezTo>
                  <a:lnTo>
                    <a:pt x="335" y="4192"/>
                  </a:lnTo>
                  <a:cubicBezTo>
                    <a:pt x="294" y="4122"/>
                    <a:pt x="294" y="4035"/>
                    <a:pt x="332" y="3962"/>
                  </a:cubicBezTo>
                  <a:lnTo>
                    <a:pt x="492" y="3672"/>
                  </a:lnTo>
                  <a:cubicBezTo>
                    <a:pt x="534" y="3595"/>
                    <a:pt x="556" y="3510"/>
                    <a:pt x="556" y="3423"/>
                  </a:cubicBezTo>
                  <a:lnTo>
                    <a:pt x="556" y="2539"/>
                  </a:lnTo>
                  <a:cubicBezTo>
                    <a:pt x="556" y="2453"/>
                    <a:pt x="535" y="2368"/>
                    <a:pt x="492" y="2292"/>
                  </a:cubicBezTo>
                  <a:lnTo>
                    <a:pt x="332" y="2001"/>
                  </a:lnTo>
                  <a:cubicBezTo>
                    <a:pt x="293" y="1929"/>
                    <a:pt x="294" y="1841"/>
                    <a:pt x="335" y="1770"/>
                  </a:cubicBezTo>
                  <a:lnTo>
                    <a:pt x="498" y="1490"/>
                  </a:lnTo>
                  <a:cubicBezTo>
                    <a:pt x="539" y="1420"/>
                    <a:pt x="615" y="1375"/>
                    <a:pt x="697" y="1373"/>
                  </a:cubicBezTo>
                  <a:lnTo>
                    <a:pt x="1029" y="1366"/>
                  </a:lnTo>
                  <a:cubicBezTo>
                    <a:pt x="1115" y="1365"/>
                    <a:pt x="1200" y="1341"/>
                    <a:pt x="1275" y="1297"/>
                  </a:cubicBezTo>
                  <a:lnTo>
                    <a:pt x="2041" y="855"/>
                  </a:lnTo>
                  <a:cubicBezTo>
                    <a:pt x="2115" y="813"/>
                    <a:pt x="2179" y="751"/>
                    <a:pt x="2223" y="676"/>
                  </a:cubicBezTo>
                  <a:lnTo>
                    <a:pt x="2395" y="391"/>
                  </a:lnTo>
                  <a:cubicBezTo>
                    <a:pt x="2438" y="322"/>
                    <a:pt x="2513" y="278"/>
                    <a:pt x="2596" y="278"/>
                  </a:cubicBezTo>
                  <a:lnTo>
                    <a:pt x="2921" y="278"/>
                  </a:lnTo>
                  <a:cubicBezTo>
                    <a:pt x="3002" y="278"/>
                    <a:pt x="3078" y="322"/>
                    <a:pt x="3121" y="391"/>
                  </a:cubicBezTo>
                  <a:lnTo>
                    <a:pt x="3294" y="676"/>
                  </a:lnTo>
                  <a:cubicBezTo>
                    <a:pt x="3339" y="751"/>
                    <a:pt x="3402" y="812"/>
                    <a:pt x="3476" y="855"/>
                  </a:cubicBezTo>
                  <a:lnTo>
                    <a:pt x="3774" y="1028"/>
                  </a:lnTo>
                  <a:cubicBezTo>
                    <a:pt x="3796" y="1041"/>
                    <a:pt x="3820" y="1046"/>
                    <a:pt x="3843" y="1046"/>
                  </a:cubicBezTo>
                  <a:cubicBezTo>
                    <a:pt x="3897" y="1046"/>
                    <a:pt x="3950" y="1016"/>
                    <a:pt x="3973" y="961"/>
                  </a:cubicBezTo>
                  <a:cubicBezTo>
                    <a:pt x="4001" y="895"/>
                    <a:pt x="3972" y="818"/>
                    <a:pt x="3909" y="783"/>
                  </a:cubicBezTo>
                  <a:lnTo>
                    <a:pt x="3617" y="613"/>
                  </a:lnTo>
                  <a:cubicBezTo>
                    <a:pt x="3583" y="593"/>
                    <a:pt x="3555" y="565"/>
                    <a:pt x="3534" y="532"/>
                  </a:cubicBezTo>
                  <a:lnTo>
                    <a:pt x="3361" y="247"/>
                  </a:lnTo>
                  <a:cubicBezTo>
                    <a:pt x="3268" y="95"/>
                    <a:pt x="3100" y="0"/>
                    <a:pt x="2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3"/>
            <p:cNvSpPr/>
            <p:nvPr/>
          </p:nvSpPr>
          <p:spPr>
            <a:xfrm>
              <a:off x="4168384" y="1586949"/>
              <a:ext cx="87680" cy="86306"/>
            </a:xfrm>
            <a:custGeom>
              <a:avLst/>
              <a:gdLst/>
              <a:ahLst/>
              <a:cxnLst/>
              <a:rect l="l" t="t" r="r" b="b"/>
              <a:pathLst>
                <a:path w="2552" h="2512" extrusionOk="0">
                  <a:moveTo>
                    <a:pt x="1276" y="281"/>
                  </a:moveTo>
                  <a:cubicBezTo>
                    <a:pt x="1530" y="281"/>
                    <a:pt x="1779" y="381"/>
                    <a:pt x="1965" y="567"/>
                  </a:cubicBezTo>
                  <a:cubicBezTo>
                    <a:pt x="2164" y="764"/>
                    <a:pt x="2267" y="1038"/>
                    <a:pt x="2250" y="1320"/>
                  </a:cubicBezTo>
                  <a:cubicBezTo>
                    <a:pt x="2219" y="1808"/>
                    <a:pt x="1827" y="2199"/>
                    <a:pt x="1340" y="2230"/>
                  </a:cubicBezTo>
                  <a:cubicBezTo>
                    <a:pt x="1320" y="2231"/>
                    <a:pt x="1300" y="2231"/>
                    <a:pt x="1280" y="2231"/>
                  </a:cubicBezTo>
                  <a:cubicBezTo>
                    <a:pt x="1022" y="2231"/>
                    <a:pt x="771" y="2130"/>
                    <a:pt x="587" y="1945"/>
                  </a:cubicBezTo>
                  <a:cubicBezTo>
                    <a:pt x="390" y="1748"/>
                    <a:pt x="285" y="1473"/>
                    <a:pt x="303" y="1192"/>
                  </a:cubicBezTo>
                  <a:cubicBezTo>
                    <a:pt x="333" y="703"/>
                    <a:pt x="725" y="313"/>
                    <a:pt x="1212" y="283"/>
                  </a:cubicBezTo>
                  <a:cubicBezTo>
                    <a:pt x="1233" y="282"/>
                    <a:pt x="1255" y="281"/>
                    <a:pt x="1276" y="281"/>
                  </a:cubicBezTo>
                  <a:close/>
                  <a:moveTo>
                    <a:pt x="1274" y="0"/>
                  </a:moveTo>
                  <a:cubicBezTo>
                    <a:pt x="1248" y="0"/>
                    <a:pt x="1221" y="1"/>
                    <a:pt x="1195" y="3"/>
                  </a:cubicBezTo>
                  <a:cubicBezTo>
                    <a:pt x="567" y="43"/>
                    <a:pt x="64" y="547"/>
                    <a:pt x="23" y="1175"/>
                  </a:cubicBezTo>
                  <a:cubicBezTo>
                    <a:pt x="1" y="1536"/>
                    <a:pt x="134" y="1889"/>
                    <a:pt x="389" y="2143"/>
                  </a:cubicBezTo>
                  <a:cubicBezTo>
                    <a:pt x="626" y="2380"/>
                    <a:pt x="947" y="2511"/>
                    <a:pt x="1279" y="2511"/>
                  </a:cubicBezTo>
                  <a:cubicBezTo>
                    <a:pt x="1305" y="2511"/>
                    <a:pt x="1331" y="2511"/>
                    <a:pt x="1357" y="2509"/>
                  </a:cubicBezTo>
                  <a:cubicBezTo>
                    <a:pt x="1985" y="2468"/>
                    <a:pt x="2490" y="1965"/>
                    <a:pt x="2529" y="1337"/>
                  </a:cubicBezTo>
                  <a:cubicBezTo>
                    <a:pt x="2552" y="975"/>
                    <a:pt x="2418" y="622"/>
                    <a:pt x="2164" y="369"/>
                  </a:cubicBezTo>
                  <a:cubicBezTo>
                    <a:pt x="1928" y="131"/>
                    <a:pt x="1608" y="0"/>
                    <a:pt x="1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73"/>
          <p:cNvGrpSpPr/>
          <p:nvPr/>
        </p:nvGrpSpPr>
        <p:grpSpPr>
          <a:xfrm>
            <a:off x="7362793" y="3085302"/>
            <a:ext cx="609300" cy="609300"/>
            <a:chOff x="7362793" y="3085302"/>
            <a:chExt cx="609300" cy="609300"/>
          </a:xfrm>
        </p:grpSpPr>
        <p:sp>
          <p:nvSpPr>
            <p:cNvPr id="2308" name="Google Shape;2308;p73"/>
            <p:cNvSpPr/>
            <p:nvPr/>
          </p:nvSpPr>
          <p:spPr>
            <a:xfrm rot="693875">
              <a:off x="7409302" y="3131812"/>
              <a:ext cx="516281" cy="516281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3"/>
            <p:cNvSpPr/>
            <p:nvPr/>
          </p:nvSpPr>
          <p:spPr>
            <a:xfrm rot="692176">
              <a:off x="7458965" y="3181203"/>
              <a:ext cx="417025" cy="417025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0" name="Google Shape;2310;p73"/>
          <p:cNvGrpSpPr/>
          <p:nvPr/>
        </p:nvGrpSpPr>
        <p:grpSpPr>
          <a:xfrm rot="591578">
            <a:off x="7533310" y="3250007"/>
            <a:ext cx="268287" cy="301332"/>
            <a:chOff x="4065311" y="3707288"/>
            <a:chExt cx="293173" cy="329282"/>
          </a:xfrm>
        </p:grpSpPr>
        <p:sp>
          <p:nvSpPr>
            <p:cNvPr id="2311" name="Google Shape;2311;p73"/>
            <p:cNvSpPr/>
            <p:nvPr/>
          </p:nvSpPr>
          <p:spPr>
            <a:xfrm>
              <a:off x="4206864" y="3789505"/>
              <a:ext cx="19859" cy="29788"/>
            </a:xfrm>
            <a:custGeom>
              <a:avLst/>
              <a:gdLst/>
              <a:ahLst/>
              <a:cxnLst/>
              <a:rect l="l" t="t" r="r" b="b"/>
              <a:pathLst>
                <a:path w="578" h="867" extrusionOk="0">
                  <a:moveTo>
                    <a:pt x="420" y="1"/>
                  </a:moveTo>
                  <a:cubicBezTo>
                    <a:pt x="388" y="1"/>
                    <a:pt x="356" y="11"/>
                    <a:pt x="330" y="33"/>
                  </a:cubicBezTo>
                  <a:cubicBezTo>
                    <a:pt x="319" y="43"/>
                    <a:pt x="56" y="267"/>
                    <a:pt x="8" y="711"/>
                  </a:cubicBezTo>
                  <a:cubicBezTo>
                    <a:pt x="0" y="787"/>
                    <a:pt x="55" y="857"/>
                    <a:pt x="133" y="865"/>
                  </a:cubicBezTo>
                  <a:cubicBezTo>
                    <a:pt x="136" y="866"/>
                    <a:pt x="141" y="866"/>
                    <a:pt x="147" y="866"/>
                  </a:cubicBezTo>
                  <a:cubicBezTo>
                    <a:pt x="218" y="866"/>
                    <a:pt x="279" y="813"/>
                    <a:pt x="287" y="741"/>
                  </a:cubicBezTo>
                  <a:cubicBezTo>
                    <a:pt x="322" y="416"/>
                    <a:pt x="502" y="256"/>
                    <a:pt x="511" y="248"/>
                  </a:cubicBezTo>
                  <a:cubicBezTo>
                    <a:pt x="570" y="198"/>
                    <a:pt x="577" y="109"/>
                    <a:pt x="527" y="50"/>
                  </a:cubicBezTo>
                  <a:cubicBezTo>
                    <a:pt x="499" y="17"/>
                    <a:pt x="460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3"/>
            <p:cNvSpPr/>
            <p:nvPr/>
          </p:nvSpPr>
          <p:spPr>
            <a:xfrm>
              <a:off x="4076203" y="3722920"/>
              <a:ext cx="39064" cy="24531"/>
            </a:xfrm>
            <a:custGeom>
              <a:avLst/>
              <a:gdLst/>
              <a:ahLst/>
              <a:cxnLst/>
              <a:rect l="l" t="t" r="r" b="b"/>
              <a:pathLst>
                <a:path w="1137" h="714" extrusionOk="0">
                  <a:moveTo>
                    <a:pt x="160" y="0"/>
                  </a:moveTo>
                  <a:cubicBezTo>
                    <a:pt x="109" y="0"/>
                    <a:pt x="61" y="27"/>
                    <a:pt x="36" y="75"/>
                  </a:cubicBezTo>
                  <a:cubicBezTo>
                    <a:pt x="0" y="143"/>
                    <a:pt x="25" y="229"/>
                    <a:pt x="94" y="265"/>
                  </a:cubicBezTo>
                  <a:lnTo>
                    <a:pt x="910" y="698"/>
                  </a:lnTo>
                  <a:cubicBezTo>
                    <a:pt x="931" y="709"/>
                    <a:pt x="955" y="714"/>
                    <a:pt x="976" y="714"/>
                  </a:cubicBezTo>
                  <a:cubicBezTo>
                    <a:pt x="1026" y="714"/>
                    <a:pt x="1074" y="687"/>
                    <a:pt x="1100" y="639"/>
                  </a:cubicBezTo>
                  <a:cubicBezTo>
                    <a:pt x="1136" y="571"/>
                    <a:pt x="1111" y="486"/>
                    <a:pt x="1041" y="450"/>
                  </a:cubicBezTo>
                  <a:lnTo>
                    <a:pt x="225" y="16"/>
                  </a:lnTo>
                  <a:cubicBezTo>
                    <a:pt x="204" y="6"/>
                    <a:pt x="182" y="0"/>
                    <a:pt x="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3"/>
            <p:cNvSpPr/>
            <p:nvPr/>
          </p:nvSpPr>
          <p:spPr>
            <a:xfrm>
              <a:off x="4069778" y="3825374"/>
              <a:ext cx="40473" cy="21302"/>
            </a:xfrm>
            <a:custGeom>
              <a:avLst/>
              <a:gdLst/>
              <a:ahLst/>
              <a:cxnLst/>
              <a:rect l="l" t="t" r="r" b="b"/>
              <a:pathLst>
                <a:path w="1178" h="620" extrusionOk="0">
                  <a:moveTo>
                    <a:pt x="1018" y="1"/>
                  </a:moveTo>
                  <a:cubicBezTo>
                    <a:pt x="1002" y="1"/>
                    <a:pt x="985" y="4"/>
                    <a:pt x="968" y="10"/>
                  </a:cubicBezTo>
                  <a:lnTo>
                    <a:pt x="108" y="348"/>
                  </a:lnTo>
                  <a:cubicBezTo>
                    <a:pt x="36" y="376"/>
                    <a:pt x="1" y="457"/>
                    <a:pt x="28" y="530"/>
                  </a:cubicBezTo>
                  <a:cubicBezTo>
                    <a:pt x="50" y="586"/>
                    <a:pt x="103" y="620"/>
                    <a:pt x="159" y="620"/>
                  </a:cubicBezTo>
                  <a:cubicBezTo>
                    <a:pt x="177" y="620"/>
                    <a:pt x="194" y="617"/>
                    <a:pt x="210" y="610"/>
                  </a:cubicBezTo>
                  <a:lnTo>
                    <a:pt x="1069" y="273"/>
                  </a:lnTo>
                  <a:cubicBezTo>
                    <a:pt x="1142" y="245"/>
                    <a:pt x="1177" y="164"/>
                    <a:pt x="1149" y="90"/>
                  </a:cubicBezTo>
                  <a:cubicBezTo>
                    <a:pt x="1128" y="35"/>
                    <a:pt x="1075" y="1"/>
                    <a:pt x="1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3"/>
            <p:cNvSpPr/>
            <p:nvPr/>
          </p:nvSpPr>
          <p:spPr>
            <a:xfrm>
              <a:off x="4065311" y="3778854"/>
              <a:ext cx="41710" cy="11716"/>
            </a:xfrm>
            <a:custGeom>
              <a:avLst/>
              <a:gdLst/>
              <a:ahLst/>
              <a:cxnLst/>
              <a:rect l="l" t="t" r="r" b="b"/>
              <a:pathLst>
                <a:path w="1214" h="341" extrusionOk="0">
                  <a:moveTo>
                    <a:pt x="1068" y="1"/>
                  </a:moveTo>
                  <a:cubicBezTo>
                    <a:pt x="1065" y="1"/>
                    <a:pt x="1062" y="1"/>
                    <a:pt x="1059" y="1"/>
                  </a:cubicBezTo>
                  <a:lnTo>
                    <a:pt x="137" y="61"/>
                  </a:lnTo>
                  <a:cubicBezTo>
                    <a:pt x="59" y="66"/>
                    <a:pt x="1" y="132"/>
                    <a:pt x="6" y="210"/>
                  </a:cubicBezTo>
                  <a:cubicBezTo>
                    <a:pt x="11" y="285"/>
                    <a:pt x="73" y="340"/>
                    <a:pt x="147" y="340"/>
                  </a:cubicBezTo>
                  <a:lnTo>
                    <a:pt x="155" y="340"/>
                  </a:lnTo>
                  <a:lnTo>
                    <a:pt x="1077" y="280"/>
                  </a:lnTo>
                  <a:cubicBezTo>
                    <a:pt x="1155" y="275"/>
                    <a:pt x="1213" y="209"/>
                    <a:pt x="1208" y="131"/>
                  </a:cubicBezTo>
                  <a:cubicBezTo>
                    <a:pt x="1203" y="58"/>
                    <a:pt x="1141" y="1"/>
                    <a:pt x="1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3"/>
            <p:cNvSpPr/>
            <p:nvPr/>
          </p:nvSpPr>
          <p:spPr>
            <a:xfrm>
              <a:off x="4308562" y="3722920"/>
              <a:ext cx="39064" cy="24531"/>
            </a:xfrm>
            <a:custGeom>
              <a:avLst/>
              <a:gdLst/>
              <a:ahLst/>
              <a:cxnLst/>
              <a:rect l="l" t="t" r="r" b="b"/>
              <a:pathLst>
                <a:path w="1137" h="714" extrusionOk="0">
                  <a:moveTo>
                    <a:pt x="976" y="0"/>
                  </a:moveTo>
                  <a:cubicBezTo>
                    <a:pt x="954" y="0"/>
                    <a:pt x="932" y="5"/>
                    <a:pt x="912" y="16"/>
                  </a:cubicBezTo>
                  <a:lnTo>
                    <a:pt x="96" y="450"/>
                  </a:lnTo>
                  <a:cubicBezTo>
                    <a:pt x="28" y="486"/>
                    <a:pt x="1" y="571"/>
                    <a:pt x="37" y="639"/>
                  </a:cubicBezTo>
                  <a:cubicBezTo>
                    <a:pt x="63" y="687"/>
                    <a:pt x="111" y="714"/>
                    <a:pt x="161" y="714"/>
                  </a:cubicBezTo>
                  <a:cubicBezTo>
                    <a:pt x="183" y="714"/>
                    <a:pt x="207" y="709"/>
                    <a:pt x="226" y="698"/>
                  </a:cubicBezTo>
                  <a:lnTo>
                    <a:pt x="1042" y="265"/>
                  </a:lnTo>
                  <a:cubicBezTo>
                    <a:pt x="1110" y="229"/>
                    <a:pt x="1137" y="143"/>
                    <a:pt x="1101" y="75"/>
                  </a:cubicBezTo>
                  <a:cubicBezTo>
                    <a:pt x="1076" y="28"/>
                    <a:pt x="1027" y="0"/>
                    <a:pt x="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3"/>
            <p:cNvSpPr/>
            <p:nvPr/>
          </p:nvSpPr>
          <p:spPr>
            <a:xfrm>
              <a:off x="4313510" y="3825443"/>
              <a:ext cx="40507" cy="21302"/>
            </a:xfrm>
            <a:custGeom>
              <a:avLst/>
              <a:gdLst/>
              <a:ahLst/>
              <a:cxnLst/>
              <a:rect l="l" t="t" r="r" b="b"/>
              <a:pathLst>
                <a:path w="1179" h="620" extrusionOk="0">
                  <a:moveTo>
                    <a:pt x="160" y="0"/>
                  </a:moveTo>
                  <a:cubicBezTo>
                    <a:pt x="104" y="0"/>
                    <a:pt x="51" y="34"/>
                    <a:pt x="29" y="90"/>
                  </a:cubicBezTo>
                  <a:cubicBezTo>
                    <a:pt x="1" y="162"/>
                    <a:pt x="36" y="243"/>
                    <a:pt x="109" y="272"/>
                  </a:cubicBezTo>
                  <a:lnTo>
                    <a:pt x="969" y="609"/>
                  </a:lnTo>
                  <a:cubicBezTo>
                    <a:pt x="986" y="616"/>
                    <a:pt x="1003" y="619"/>
                    <a:pt x="1019" y="619"/>
                  </a:cubicBezTo>
                  <a:cubicBezTo>
                    <a:pt x="1076" y="619"/>
                    <a:pt x="1129" y="586"/>
                    <a:pt x="1151" y="529"/>
                  </a:cubicBezTo>
                  <a:cubicBezTo>
                    <a:pt x="1178" y="456"/>
                    <a:pt x="1143" y="375"/>
                    <a:pt x="1072" y="347"/>
                  </a:cubicBezTo>
                  <a:lnTo>
                    <a:pt x="212" y="10"/>
                  </a:lnTo>
                  <a:cubicBezTo>
                    <a:pt x="195" y="3"/>
                    <a:pt x="177" y="0"/>
                    <a:pt x="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3"/>
            <p:cNvSpPr/>
            <p:nvPr/>
          </p:nvSpPr>
          <p:spPr>
            <a:xfrm>
              <a:off x="4316808" y="3778854"/>
              <a:ext cx="41676" cy="11716"/>
            </a:xfrm>
            <a:custGeom>
              <a:avLst/>
              <a:gdLst/>
              <a:ahLst/>
              <a:cxnLst/>
              <a:rect l="l" t="t" r="r" b="b"/>
              <a:pathLst>
                <a:path w="1213" h="341" extrusionOk="0">
                  <a:moveTo>
                    <a:pt x="146" y="1"/>
                  </a:moveTo>
                  <a:cubicBezTo>
                    <a:pt x="73" y="1"/>
                    <a:pt x="11" y="58"/>
                    <a:pt x="6" y="131"/>
                  </a:cubicBezTo>
                  <a:cubicBezTo>
                    <a:pt x="1" y="209"/>
                    <a:pt x="60" y="275"/>
                    <a:pt x="137" y="280"/>
                  </a:cubicBezTo>
                  <a:lnTo>
                    <a:pt x="1058" y="340"/>
                  </a:lnTo>
                  <a:lnTo>
                    <a:pt x="1067" y="340"/>
                  </a:lnTo>
                  <a:cubicBezTo>
                    <a:pt x="1141" y="340"/>
                    <a:pt x="1202" y="284"/>
                    <a:pt x="1207" y="210"/>
                  </a:cubicBezTo>
                  <a:cubicBezTo>
                    <a:pt x="1212" y="132"/>
                    <a:pt x="1154" y="66"/>
                    <a:pt x="1077" y="61"/>
                  </a:cubicBezTo>
                  <a:lnTo>
                    <a:pt x="156" y="1"/>
                  </a:ln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3"/>
            <p:cNvSpPr/>
            <p:nvPr/>
          </p:nvSpPr>
          <p:spPr>
            <a:xfrm>
              <a:off x="4118875" y="3707288"/>
              <a:ext cx="186012" cy="329282"/>
            </a:xfrm>
            <a:custGeom>
              <a:avLst/>
              <a:gdLst/>
              <a:ahLst/>
              <a:cxnLst/>
              <a:rect l="l" t="t" r="r" b="b"/>
              <a:pathLst>
                <a:path w="5414" h="9584" extrusionOk="0">
                  <a:moveTo>
                    <a:pt x="4459" y="6218"/>
                  </a:moveTo>
                  <a:cubicBezTo>
                    <a:pt x="4477" y="6218"/>
                    <a:pt x="4487" y="6227"/>
                    <a:pt x="4493" y="6233"/>
                  </a:cubicBezTo>
                  <a:cubicBezTo>
                    <a:pt x="4498" y="6238"/>
                    <a:pt x="4507" y="6250"/>
                    <a:pt x="4505" y="6268"/>
                  </a:cubicBezTo>
                  <a:lnTo>
                    <a:pt x="4449" y="6761"/>
                  </a:lnTo>
                  <a:lnTo>
                    <a:pt x="967" y="6761"/>
                  </a:lnTo>
                  <a:lnTo>
                    <a:pt x="910" y="6268"/>
                  </a:lnTo>
                  <a:cubicBezTo>
                    <a:pt x="909" y="6251"/>
                    <a:pt x="918" y="6239"/>
                    <a:pt x="923" y="6233"/>
                  </a:cubicBezTo>
                  <a:cubicBezTo>
                    <a:pt x="929" y="6227"/>
                    <a:pt x="939" y="6218"/>
                    <a:pt x="957" y="6218"/>
                  </a:cubicBezTo>
                  <a:close/>
                  <a:moveTo>
                    <a:pt x="4434" y="7041"/>
                  </a:moveTo>
                  <a:lnTo>
                    <a:pt x="4369" y="7622"/>
                  </a:lnTo>
                  <a:lnTo>
                    <a:pt x="1047" y="7622"/>
                  </a:lnTo>
                  <a:lnTo>
                    <a:pt x="983" y="7041"/>
                  </a:lnTo>
                  <a:close/>
                  <a:moveTo>
                    <a:pt x="4337" y="7884"/>
                  </a:moveTo>
                  <a:cubicBezTo>
                    <a:pt x="4309" y="8094"/>
                    <a:pt x="4241" y="8289"/>
                    <a:pt x="4142" y="8465"/>
                  </a:cubicBezTo>
                  <a:lnTo>
                    <a:pt x="1272" y="8465"/>
                  </a:lnTo>
                  <a:cubicBezTo>
                    <a:pt x="1174" y="8288"/>
                    <a:pt x="1107" y="8091"/>
                    <a:pt x="1079" y="7884"/>
                  </a:cubicBezTo>
                  <a:close/>
                  <a:moveTo>
                    <a:pt x="2707" y="1"/>
                  </a:moveTo>
                  <a:cubicBezTo>
                    <a:pt x="2695" y="1"/>
                    <a:pt x="2683" y="1"/>
                    <a:pt x="2670" y="1"/>
                  </a:cubicBezTo>
                  <a:cubicBezTo>
                    <a:pt x="1963" y="11"/>
                    <a:pt x="1297" y="295"/>
                    <a:pt x="793" y="801"/>
                  </a:cubicBezTo>
                  <a:cubicBezTo>
                    <a:pt x="291" y="1308"/>
                    <a:pt x="11" y="1975"/>
                    <a:pt x="6" y="2683"/>
                  </a:cubicBezTo>
                  <a:cubicBezTo>
                    <a:pt x="1" y="3429"/>
                    <a:pt x="307" y="4151"/>
                    <a:pt x="849" y="4666"/>
                  </a:cubicBezTo>
                  <a:cubicBezTo>
                    <a:pt x="1015" y="4823"/>
                    <a:pt x="1110" y="5049"/>
                    <a:pt x="1110" y="5282"/>
                  </a:cubicBezTo>
                  <a:lnTo>
                    <a:pt x="1110" y="5940"/>
                  </a:lnTo>
                  <a:lnTo>
                    <a:pt x="967" y="5940"/>
                  </a:lnTo>
                  <a:cubicBezTo>
                    <a:pt x="953" y="5938"/>
                    <a:pt x="939" y="5936"/>
                    <a:pt x="925" y="5936"/>
                  </a:cubicBezTo>
                  <a:cubicBezTo>
                    <a:pt x="885" y="5936"/>
                    <a:pt x="847" y="5947"/>
                    <a:pt x="811" y="5965"/>
                  </a:cubicBezTo>
                  <a:cubicBezTo>
                    <a:pt x="687" y="6029"/>
                    <a:pt x="620" y="6161"/>
                    <a:pt x="635" y="6293"/>
                  </a:cubicBezTo>
                  <a:lnTo>
                    <a:pt x="687" y="6764"/>
                  </a:lnTo>
                  <a:lnTo>
                    <a:pt x="607" y="6764"/>
                  </a:lnTo>
                  <a:cubicBezTo>
                    <a:pt x="535" y="6764"/>
                    <a:pt x="471" y="6816"/>
                    <a:pt x="462" y="6886"/>
                  </a:cubicBezTo>
                  <a:cubicBezTo>
                    <a:pt x="451" y="6972"/>
                    <a:pt x="518" y="7045"/>
                    <a:pt x="601" y="7045"/>
                  </a:cubicBezTo>
                  <a:lnTo>
                    <a:pt x="717" y="7045"/>
                  </a:lnTo>
                  <a:lnTo>
                    <a:pt x="781" y="7626"/>
                  </a:lnTo>
                  <a:lnTo>
                    <a:pt x="707" y="7626"/>
                  </a:lnTo>
                  <a:cubicBezTo>
                    <a:pt x="635" y="7626"/>
                    <a:pt x="572" y="7682"/>
                    <a:pt x="569" y="7754"/>
                  </a:cubicBezTo>
                  <a:cubicBezTo>
                    <a:pt x="568" y="7828"/>
                    <a:pt x="627" y="7889"/>
                    <a:pt x="700" y="7889"/>
                  </a:cubicBezTo>
                  <a:lnTo>
                    <a:pt x="811" y="7889"/>
                  </a:lnTo>
                  <a:cubicBezTo>
                    <a:pt x="835" y="8093"/>
                    <a:pt x="889" y="8289"/>
                    <a:pt x="972" y="8470"/>
                  </a:cubicBezTo>
                  <a:lnTo>
                    <a:pt x="937" y="8470"/>
                  </a:lnTo>
                  <a:cubicBezTo>
                    <a:pt x="866" y="8470"/>
                    <a:pt x="802" y="8522"/>
                    <a:pt x="792" y="8593"/>
                  </a:cubicBezTo>
                  <a:cubicBezTo>
                    <a:pt x="781" y="8678"/>
                    <a:pt x="849" y="8752"/>
                    <a:pt x="932" y="8752"/>
                  </a:cubicBezTo>
                  <a:lnTo>
                    <a:pt x="1131" y="8752"/>
                  </a:lnTo>
                  <a:cubicBezTo>
                    <a:pt x="1276" y="8964"/>
                    <a:pt x="1464" y="9146"/>
                    <a:pt x="1688" y="9288"/>
                  </a:cubicBezTo>
                  <a:cubicBezTo>
                    <a:pt x="1711" y="9302"/>
                    <a:pt x="1737" y="9309"/>
                    <a:pt x="1763" y="9309"/>
                  </a:cubicBezTo>
                  <a:cubicBezTo>
                    <a:pt x="1819" y="9309"/>
                    <a:pt x="1874" y="9276"/>
                    <a:pt x="1896" y="9216"/>
                  </a:cubicBezTo>
                  <a:cubicBezTo>
                    <a:pt x="1918" y="9153"/>
                    <a:pt x="1891" y="9083"/>
                    <a:pt x="1835" y="9049"/>
                  </a:cubicBezTo>
                  <a:cubicBezTo>
                    <a:pt x="1704" y="8965"/>
                    <a:pt x="1587" y="8865"/>
                    <a:pt x="1486" y="8752"/>
                  </a:cubicBezTo>
                  <a:lnTo>
                    <a:pt x="3933" y="8752"/>
                  </a:lnTo>
                  <a:cubicBezTo>
                    <a:pt x="3633" y="9092"/>
                    <a:pt x="3195" y="9304"/>
                    <a:pt x="2711" y="9304"/>
                  </a:cubicBezTo>
                  <a:cubicBezTo>
                    <a:pt x="2577" y="9304"/>
                    <a:pt x="2445" y="9288"/>
                    <a:pt x="2315" y="9254"/>
                  </a:cubicBezTo>
                  <a:cubicBezTo>
                    <a:pt x="2304" y="9251"/>
                    <a:pt x="2292" y="9250"/>
                    <a:pt x="2281" y="9250"/>
                  </a:cubicBezTo>
                  <a:cubicBezTo>
                    <a:pt x="2212" y="9250"/>
                    <a:pt x="2150" y="9300"/>
                    <a:pt x="2141" y="9373"/>
                  </a:cubicBezTo>
                  <a:cubicBezTo>
                    <a:pt x="2132" y="9445"/>
                    <a:pt x="2182" y="9510"/>
                    <a:pt x="2252" y="9528"/>
                  </a:cubicBezTo>
                  <a:cubicBezTo>
                    <a:pt x="2403" y="9565"/>
                    <a:pt x="2556" y="9584"/>
                    <a:pt x="2711" y="9584"/>
                  </a:cubicBezTo>
                  <a:cubicBezTo>
                    <a:pt x="3362" y="9584"/>
                    <a:pt x="3944" y="9257"/>
                    <a:pt x="4289" y="8751"/>
                  </a:cubicBezTo>
                  <a:lnTo>
                    <a:pt x="4482" y="8751"/>
                  </a:lnTo>
                  <a:cubicBezTo>
                    <a:pt x="4555" y="8751"/>
                    <a:pt x="4619" y="8698"/>
                    <a:pt x="4627" y="8628"/>
                  </a:cubicBezTo>
                  <a:cubicBezTo>
                    <a:pt x="4638" y="8543"/>
                    <a:pt x="4572" y="8469"/>
                    <a:pt x="4487" y="8469"/>
                  </a:cubicBezTo>
                  <a:lnTo>
                    <a:pt x="4448" y="8469"/>
                  </a:lnTo>
                  <a:cubicBezTo>
                    <a:pt x="4530" y="8289"/>
                    <a:pt x="4585" y="8095"/>
                    <a:pt x="4609" y="7888"/>
                  </a:cubicBezTo>
                  <a:lnTo>
                    <a:pt x="4715" y="7888"/>
                  </a:lnTo>
                  <a:cubicBezTo>
                    <a:pt x="4786" y="7888"/>
                    <a:pt x="4849" y="7832"/>
                    <a:pt x="4851" y="7760"/>
                  </a:cubicBezTo>
                  <a:cubicBezTo>
                    <a:pt x="4853" y="7686"/>
                    <a:pt x="4795" y="7625"/>
                    <a:pt x="4721" y="7625"/>
                  </a:cubicBezTo>
                  <a:lnTo>
                    <a:pt x="4640" y="7625"/>
                  </a:lnTo>
                  <a:lnTo>
                    <a:pt x="4704" y="7044"/>
                  </a:lnTo>
                  <a:lnTo>
                    <a:pt x="4814" y="7044"/>
                  </a:lnTo>
                  <a:cubicBezTo>
                    <a:pt x="4886" y="7044"/>
                    <a:pt x="4950" y="6992"/>
                    <a:pt x="4960" y="6922"/>
                  </a:cubicBezTo>
                  <a:cubicBezTo>
                    <a:pt x="4971" y="6836"/>
                    <a:pt x="4903" y="6763"/>
                    <a:pt x="4819" y="6763"/>
                  </a:cubicBezTo>
                  <a:lnTo>
                    <a:pt x="4734" y="6763"/>
                  </a:lnTo>
                  <a:lnTo>
                    <a:pt x="4786" y="6299"/>
                  </a:lnTo>
                  <a:cubicBezTo>
                    <a:pt x="4791" y="6245"/>
                    <a:pt x="4787" y="6189"/>
                    <a:pt x="4768" y="6139"/>
                  </a:cubicBezTo>
                  <a:cubicBezTo>
                    <a:pt x="4720" y="6016"/>
                    <a:pt x="4608" y="5938"/>
                    <a:pt x="4484" y="5938"/>
                  </a:cubicBezTo>
                  <a:cubicBezTo>
                    <a:pt x="4477" y="5938"/>
                    <a:pt x="4469" y="5939"/>
                    <a:pt x="4461" y="5939"/>
                  </a:cubicBezTo>
                  <a:lnTo>
                    <a:pt x="4313" y="5939"/>
                  </a:lnTo>
                  <a:lnTo>
                    <a:pt x="4313" y="5281"/>
                  </a:lnTo>
                  <a:cubicBezTo>
                    <a:pt x="4309" y="5046"/>
                    <a:pt x="4406" y="4817"/>
                    <a:pt x="4577" y="4655"/>
                  </a:cubicBezTo>
                  <a:cubicBezTo>
                    <a:pt x="5116" y="4139"/>
                    <a:pt x="5413" y="3446"/>
                    <a:pt x="5413" y="2700"/>
                  </a:cubicBezTo>
                  <a:cubicBezTo>
                    <a:pt x="5413" y="2249"/>
                    <a:pt x="5299" y="1801"/>
                    <a:pt x="5084" y="1407"/>
                  </a:cubicBezTo>
                  <a:cubicBezTo>
                    <a:pt x="5057" y="1359"/>
                    <a:pt x="5007" y="1329"/>
                    <a:pt x="4955" y="1329"/>
                  </a:cubicBezTo>
                  <a:cubicBezTo>
                    <a:pt x="4939" y="1329"/>
                    <a:pt x="4923" y="1332"/>
                    <a:pt x="4907" y="1338"/>
                  </a:cubicBezTo>
                  <a:cubicBezTo>
                    <a:pt x="4827" y="1370"/>
                    <a:pt x="4795" y="1463"/>
                    <a:pt x="4834" y="1537"/>
                  </a:cubicBezTo>
                  <a:cubicBezTo>
                    <a:pt x="5029" y="1892"/>
                    <a:pt x="5132" y="2294"/>
                    <a:pt x="5132" y="2701"/>
                  </a:cubicBezTo>
                  <a:cubicBezTo>
                    <a:pt x="5132" y="3370"/>
                    <a:pt x="4865" y="3992"/>
                    <a:pt x="4382" y="4454"/>
                  </a:cubicBezTo>
                  <a:cubicBezTo>
                    <a:pt x="4157" y="4669"/>
                    <a:pt x="4029" y="5280"/>
                    <a:pt x="4029" y="5280"/>
                  </a:cubicBezTo>
                  <a:lnTo>
                    <a:pt x="4029" y="5919"/>
                  </a:lnTo>
                  <a:lnTo>
                    <a:pt x="2849" y="5919"/>
                  </a:lnTo>
                  <a:lnTo>
                    <a:pt x="2849" y="3896"/>
                  </a:lnTo>
                  <a:lnTo>
                    <a:pt x="3865" y="3896"/>
                  </a:lnTo>
                  <a:cubicBezTo>
                    <a:pt x="4225" y="3890"/>
                    <a:pt x="4531" y="3637"/>
                    <a:pt x="4593" y="3290"/>
                  </a:cubicBezTo>
                  <a:cubicBezTo>
                    <a:pt x="4636" y="3048"/>
                    <a:pt x="4557" y="2807"/>
                    <a:pt x="4384" y="2641"/>
                  </a:cubicBezTo>
                  <a:cubicBezTo>
                    <a:pt x="4397" y="2578"/>
                    <a:pt x="4402" y="2513"/>
                    <a:pt x="4396" y="2449"/>
                  </a:cubicBezTo>
                  <a:cubicBezTo>
                    <a:pt x="4370" y="2162"/>
                    <a:pt x="4145" y="1926"/>
                    <a:pt x="3861" y="1886"/>
                  </a:cubicBezTo>
                  <a:cubicBezTo>
                    <a:pt x="3832" y="1881"/>
                    <a:pt x="3803" y="1879"/>
                    <a:pt x="3774" y="1879"/>
                  </a:cubicBezTo>
                  <a:cubicBezTo>
                    <a:pt x="3721" y="1879"/>
                    <a:pt x="3668" y="1886"/>
                    <a:pt x="3617" y="1899"/>
                  </a:cubicBezTo>
                  <a:cubicBezTo>
                    <a:pt x="3528" y="1671"/>
                    <a:pt x="3305" y="1516"/>
                    <a:pt x="3053" y="1516"/>
                  </a:cubicBezTo>
                  <a:cubicBezTo>
                    <a:pt x="2929" y="1516"/>
                    <a:pt x="2809" y="1554"/>
                    <a:pt x="2708" y="1623"/>
                  </a:cubicBezTo>
                  <a:cubicBezTo>
                    <a:pt x="2608" y="1554"/>
                    <a:pt x="2487" y="1516"/>
                    <a:pt x="2363" y="1516"/>
                  </a:cubicBezTo>
                  <a:cubicBezTo>
                    <a:pt x="2110" y="1516"/>
                    <a:pt x="1890" y="1671"/>
                    <a:pt x="1799" y="1899"/>
                  </a:cubicBezTo>
                  <a:cubicBezTo>
                    <a:pt x="1748" y="1886"/>
                    <a:pt x="1695" y="1879"/>
                    <a:pt x="1642" y="1879"/>
                  </a:cubicBezTo>
                  <a:cubicBezTo>
                    <a:pt x="1613" y="1879"/>
                    <a:pt x="1584" y="1881"/>
                    <a:pt x="1555" y="1886"/>
                  </a:cubicBezTo>
                  <a:cubicBezTo>
                    <a:pt x="1271" y="1926"/>
                    <a:pt x="1046" y="2163"/>
                    <a:pt x="1020" y="2449"/>
                  </a:cubicBezTo>
                  <a:cubicBezTo>
                    <a:pt x="1015" y="2513"/>
                    <a:pt x="1018" y="2578"/>
                    <a:pt x="1032" y="2641"/>
                  </a:cubicBezTo>
                  <a:cubicBezTo>
                    <a:pt x="858" y="2808"/>
                    <a:pt x="778" y="3048"/>
                    <a:pt x="823" y="3290"/>
                  </a:cubicBezTo>
                  <a:cubicBezTo>
                    <a:pt x="885" y="3638"/>
                    <a:pt x="1191" y="3890"/>
                    <a:pt x="1550" y="3896"/>
                  </a:cubicBezTo>
                  <a:lnTo>
                    <a:pt x="1596" y="3896"/>
                  </a:lnTo>
                  <a:cubicBezTo>
                    <a:pt x="1673" y="3890"/>
                    <a:pt x="1740" y="3830"/>
                    <a:pt x="1742" y="3754"/>
                  </a:cubicBezTo>
                  <a:cubicBezTo>
                    <a:pt x="1746" y="3674"/>
                    <a:pt x="1603" y="3597"/>
                    <a:pt x="1603" y="3597"/>
                  </a:cubicBezTo>
                  <a:lnTo>
                    <a:pt x="1550" y="3597"/>
                  </a:lnTo>
                  <a:cubicBezTo>
                    <a:pt x="1550" y="3597"/>
                    <a:pt x="1138" y="3455"/>
                    <a:pt x="1099" y="3240"/>
                  </a:cubicBezTo>
                  <a:cubicBezTo>
                    <a:pt x="1068" y="3072"/>
                    <a:pt x="1138" y="2903"/>
                    <a:pt x="1277" y="2801"/>
                  </a:cubicBezTo>
                  <a:cubicBezTo>
                    <a:pt x="1331" y="2762"/>
                    <a:pt x="1347" y="2693"/>
                    <a:pt x="1322" y="2632"/>
                  </a:cubicBezTo>
                  <a:cubicBezTo>
                    <a:pt x="1303" y="2582"/>
                    <a:pt x="1294" y="2529"/>
                    <a:pt x="1300" y="2474"/>
                  </a:cubicBezTo>
                  <a:cubicBezTo>
                    <a:pt x="1314" y="2316"/>
                    <a:pt x="1437" y="2186"/>
                    <a:pt x="1595" y="2165"/>
                  </a:cubicBezTo>
                  <a:cubicBezTo>
                    <a:pt x="1613" y="2162"/>
                    <a:pt x="1629" y="2161"/>
                    <a:pt x="1645" y="2161"/>
                  </a:cubicBezTo>
                  <a:cubicBezTo>
                    <a:pt x="1663" y="2161"/>
                    <a:pt x="1679" y="2163"/>
                    <a:pt x="1694" y="2165"/>
                  </a:cubicBezTo>
                  <a:cubicBezTo>
                    <a:pt x="1831" y="2186"/>
                    <a:pt x="1933" y="2300"/>
                    <a:pt x="1938" y="2438"/>
                  </a:cubicBezTo>
                  <a:lnTo>
                    <a:pt x="1938" y="2444"/>
                  </a:lnTo>
                  <a:cubicBezTo>
                    <a:pt x="1939" y="2520"/>
                    <a:pt x="1995" y="2586"/>
                    <a:pt x="2071" y="2589"/>
                  </a:cubicBezTo>
                  <a:cubicBezTo>
                    <a:pt x="2073" y="2590"/>
                    <a:pt x="2076" y="2590"/>
                    <a:pt x="2078" y="2590"/>
                  </a:cubicBezTo>
                  <a:cubicBezTo>
                    <a:pt x="2156" y="2590"/>
                    <a:pt x="2219" y="2527"/>
                    <a:pt x="2219" y="2450"/>
                  </a:cubicBezTo>
                  <a:cubicBezTo>
                    <a:pt x="2219" y="2243"/>
                    <a:pt x="2134" y="2113"/>
                    <a:pt x="2051" y="2034"/>
                  </a:cubicBezTo>
                  <a:cubicBezTo>
                    <a:pt x="2089" y="1895"/>
                    <a:pt x="2217" y="1798"/>
                    <a:pt x="2364" y="1798"/>
                  </a:cubicBezTo>
                  <a:cubicBezTo>
                    <a:pt x="2456" y="1798"/>
                    <a:pt x="2542" y="1837"/>
                    <a:pt x="2605" y="1905"/>
                  </a:cubicBezTo>
                  <a:cubicBezTo>
                    <a:pt x="2615" y="1914"/>
                    <a:pt x="2624" y="1923"/>
                    <a:pt x="2635" y="1930"/>
                  </a:cubicBezTo>
                  <a:cubicBezTo>
                    <a:pt x="2659" y="1945"/>
                    <a:pt x="2684" y="1951"/>
                    <a:pt x="2709" y="1951"/>
                  </a:cubicBezTo>
                  <a:cubicBezTo>
                    <a:pt x="2748" y="1951"/>
                    <a:pt x="2786" y="1934"/>
                    <a:pt x="2813" y="1905"/>
                  </a:cubicBezTo>
                  <a:cubicBezTo>
                    <a:pt x="2875" y="1837"/>
                    <a:pt x="2962" y="1798"/>
                    <a:pt x="3054" y="1798"/>
                  </a:cubicBezTo>
                  <a:cubicBezTo>
                    <a:pt x="3209" y="1798"/>
                    <a:pt x="3344" y="1909"/>
                    <a:pt x="3373" y="2060"/>
                  </a:cubicBezTo>
                  <a:cubicBezTo>
                    <a:pt x="3384" y="2114"/>
                    <a:pt x="3417" y="2161"/>
                    <a:pt x="3465" y="2186"/>
                  </a:cubicBezTo>
                  <a:lnTo>
                    <a:pt x="3467" y="2186"/>
                  </a:lnTo>
                  <a:cubicBezTo>
                    <a:pt x="3493" y="2201"/>
                    <a:pt x="3523" y="2208"/>
                    <a:pt x="3553" y="2208"/>
                  </a:cubicBezTo>
                  <a:cubicBezTo>
                    <a:pt x="3579" y="2208"/>
                    <a:pt x="3606" y="2203"/>
                    <a:pt x="3630" y="2192"/>
                  </a:cubicBezTo>
                  <a:cubicBezTo>
                    <a:pt x="3675" y="2171"/>
                    <a:pt x="3723" y="2161"/>
                    <a:pt x="3772" y="2161"/>
                  </a:cubicBezTo>
                  <a:cubicBezTo>
                    <a:pt x="3817" y="2161"/>
                    <a:pt x="3862" y="2169"/>
                    <a:pt x="3905" y="2186"/>
                  </a:cubicBezTo>
                  <a:cubicBezTo>
                    <a:pt x="4025" y="2232"/>
                    <a:pt x="4107" y="2347"/>
                    <a:pt x="4117" y="2475"/>
                  </a:cubicBezTo>
                  <a:cubicBezTo>
                    <a:pt x="4121" y="2525"/>
                    <a:pt x="4114" y="2576"/>
                    <a:pt x="4098" y="2621"/>
                  </a:cubicBezTo>
                  <a:cubicBezTo>
                    <a:pt x="4073" y="2655"/>
                    <a:pt x="3973" y="2770"/>
                    <a:pt x="3772" y="2770"/>
                  </a:cubicBezTo>
                  <a:cubicBezTo>
                    <a:pt x="3757" y="2770"/>
                    <a:pt x="3742" y="2769"/>
                    <a:pt x="3726" y="2768"/>
                  </a:cubicBezTo>
                  <a:cubicBezTo>
                    <a:pt x="3722" y="2767"/>
                    <a:pt x="3718" y="2767"/>
                    <a:pt x="3713" y="2767"/>
                  </a:cubicBezTo>
                  <a:cubicBezTo>
                    <a:pt x="3637" y="2767"/>
                    <a:pt x="3572" y="2831"/>
                    <a:pt x="3575" y="2913"/>
                  </a:cubicBezTo>
                  <a:cubicBezTo>
                    <a:pt x="3577" y="2984"/>
                    <a:pt x="3637" y="3043"/>
                    <a:pt x="3709" y="3048"/>
                  </a:cubicBezTo>
                  <a:cubicBezTo>
                    <a:pt x="3731" y="3050"/>
                    <a:pt x="3753" y="3051"/>
                    <a:pt x="3774" y="3051"/>
                  </a:cubicBezTo>
                  <a:cubicBezTo>
                    <a:pt x="3989" y="3051"/>
                    <a:pt x="4139" y="2966"/>
                    <a:pt x="4230" y="2888"/>
                  </a:cubicBezTo>
                  <a:cubicBezTo>
                    <a:pt x="4307" y="2987"/>
                    <a:pt x="4341" y="3115"/>
                    <a:pt x="4318" y="3242"/>
                  </a:cubicBezTo>
                  <a:cubicBezTo>
                    <a:pt x="4280" y="3455"/>
                    <a:pt x="3867" y="3618"/>
                    <a:pt x="3867" y="3618"/>
                  </a:cubicBezTo>
                  <a:lnTo>
                    <a:pt x="2171" y="3618"/>
                  </a:lnTo>
                  <a:cubicBezTo>
                    <a:pt x="2099" y="3618"/>
                    <a:pt x="2035" y="3670"/>
                    <a:pt x="2025" y="3740"/>
                  </a:cubicBezTo>
                  <a:cubicBezTo>
                    <a:pt x="2014" y="3826"/>
                    <a:pt x="2081" y="3899"/>
                    <a:pt x="2166" y="3899"/>
                  </a:cubicBezTo>
                  <a:lnTo>
                    <a:pt x="2569" y="3899"/>
                  </a:lnTo>
                  <a:lnTo>
                    <a:pt x="2569" y="5940"/>
                  </a:lnTo>
                  <a:lnTo>
                    <a:pt x="1389" y="5940"/>
                  </a:lnTo>
                  <a:lnTo>
                    <a:pt x="1389" y="5282"/>
                  </a:lnTo>
                  <a:cubicBezTo>
                    <a:pt x="1389" y="5282"/>
                    <a:pt x="1262" y="4672"/>
                    <a:pt x="1041" y="4461"/>
                  </a:cubicBezTo>
                  <a:cubicBezTo>
                    <a:pt x="548" y="3995"/>
                    <a:pt x="280" y="3363"/>
                    <a:pt x="286" y="2685"/>
                  </a:cubicBezTo>
                  <a:cubicBezTo>
                    <a:pt x="291" y="2051"/>
                    <a:pt x="541" y="1453"/>
                    <a:pt x="993" y="999"/>
                  </a:cubicBezTo>
                  <a:cubicBezTo>
                    <a:pt x="1443" y="546"/>
                    <a:pt x="2040" y="290"/>
                    <a:pt x="2674" y="283"/>
                  </a:cubicBezTo>
                  <a:cubicBezTo>
                    <a:pt x="2687" y="282"/>
                    <a:pt x="2699" y="282"/>
                    <a:pt x="2711" y="282"/>
                  </a:cubicBezTo>
                  <a:cubicBezTo>
                    <a:pt x="3407" y="282"/>
                    <a:pt x="4068" y="581"/>
                    <a:pt x="4529" y="1105"/>
                  </a:cubicBezTo>
                  <a:cubicBezTo>
                    <a:pt x="4556" y="1137"/>
                    <a:pt x="4594" y="1153"/>
                    <a:pt x="4633" y="1153"/>
                  </a:cubicBezTo>
                  <a:cubicBezTo>
                    <a:pt x="4667" y="1153"/>
                    <a:pt x="4700" y="1141"/>
                    <a:pt x="4727" y="1117"/>
                  </a:cubicBezTo>
                  <a:cubicBezTo>
                    <a:pt x="4786" y="1067"/>
                    <a:pt x="4791" y="977"/>
                    <a:pt x="4739" y="918"/>
                  </a:cubicBezTo>
                  <a:cubicBezTo>
                    <a:pt x="4224" y="332"/>
                    <a:pt x="3485" y="1"/>
                    <a:pt x="27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9" name="Google Shape;2319;p73"/>
          <p:cNvGrpSpPr/>
          <p:nvPr/>
        </p:nvGrpSpPr>
        <p:grpSpPr>
          <a:xfrm rot="-2344750" flipH="1">
            <a:off x="-2002110" y="1513762"/>
            <a:ext cx="6783838" cy="6179479"/>
            <a:chOff x="2653500" y="505000"/>
            <a:chExt cx="596600" cy="543450"/>
          </a:xfrm>
        </p:grpSpPr>
        <p:sp>
          <p:nvSpPr>
            <p:cNvPr id="2320" name="Google Shape;2320;p73"/>
            <p:cNvSpPr/>
            <p:nvPr/>
          </p:nvSpPr>
          <p:spPr>
            <a:xfrm>
              <a:off x="2653500" y="505000"/>
              <a:ext cx="596600" cy="543400"/>
            </a:xfrm>
            <a:custGeom>
              <a:avLst/>
              <a:gdLst/>
              <a:ahLst/>
              <a:cxnLst/>
              <a:rect l="l" t="t" r="r" b="b"/>
              <a:pathLst>
                <a:path w="23864" h="21736" extrusionOk="0">
                  <a:moveTo>
                    <a:pt x="17189" y="1"/>
                  </a:moveTo>
                  <a:cubicBezTo>
                    <a:pt x="17101" y="1"/>
                    <a:pt x="17012" y="22"/>
                    <a:pt x="16929" y="65"/>
                  </a:cubicBezTo>
                  <a:lnTo>
                    <a:pt x="7394" y="5014"/>
                  </a:lnTo>
                  <a:lnTo>
                    <a:pt x="364" y="7963"/>
                  </a:lnTo>
                  <a:lnTo>
                    <a:pt x="614" y="8570"/>
                  </a:lnTo>
                  <a:lnTo>
                    <a:pt x="0" y="8849"/>
                  </a:lnTo>
                  <a:lnTo>
                    <a:pt x="5351" y="20739"/>
                  </a:lnTo>
                  <a:lnTo>
                    <a:pt x="6181" y="20361"/>
                  </a:lnTo>
                  <a:lnTo>
                    <a:pt x="6895" y="21735"/>
                  </a:lnTo>
                  <a:lnTo>
                    <a:pt x="23864" y="12929"/>
                  </a:lnTo>
                  <a:lnTo>
                    <a:pt x="18592" y="2136"/>
                  </a:lnTo>
                  <a:lnTo>
                    <a:pt x="17951" y="585"/>
                  </a:lnTo>
                  <a:lnTo>
                    <a:pt x="17853" y="625"/>
                  </a:lnTo>
                  <a:lnTo>
                    <a:pt x="17710" y="334"/>
                  </a:lnTo>
                  <a:cubicBezTo>
                    <a:pt x="17607" y="123"/>
                    <a:pt x="17401" y="1"/>
                    <a:pt x="17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3"/>
            <p:cNvSpPr/>
            <p:nvPr/>
          </p:nvSpPr>
          <p:spPr>
            <a:xfrm>
              <a:off x="2668375" y="505025"/>
              <a:ext cx="581725" cy="543425"/>
            </a:xfrm>
            <a:custGeom>
              <a:avLst/>
              <a:gdLst/>
              <a:ahLst/>
              <a:cxnLst/>
              <a:rect l="l" t="t" r="r" b="b"/>
              <a:pathLst>
                <a:path w="23269" h="21737" extrusionOk="0">
                  <a:moveTo>
                    <a:pt x="16595" y="1"/>
                  </a:moveTo>
                  <a:cubicBezTo>
                    <a:pt x="16508" y="1"/>
                    <a:pt x="16419" y="22"/>
                    <a:pt x="16335" y="65"/>
                  </a:cubicBezTo>
                  <a:lnTo>
                    <a:pt x="401" y="8335"/>
                  </a:lnTo>
                  <a:cubicBezTo>
                    <a:pt x="115" y="8483"/>
                    <a:pt x="1" y="8844"/>
                    <a:pt x="146" y="9141"/>
                  </a:cubicBezTo>
                  <a:lnTo>
                    <a:pt x="6300" y="21736"/>
                  </a:lnTo>
                  <a:lnTo>
                    <a:pt x="23269" y="12929"/>
                  </a:lnTo>
                  <a:lnTo>
                    <a:pt x="17116" y="334"/>
                  </a:lnTo>
                  <a:cubicBezTo>
                    <a:pt x="17013" y="123"/>
                    <a:pt x="16808" y="1"/>
                    <a:pt x="16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3"/>
            <p:cNvSpPr/>
            <p:nvPr/>
          </p:nvSpPr>
          <p:spPr>
            <a:xfrm>
              <a:off x="2662575" y="519600"/>
              <a:ext cx="563975" cy="485875"/>
            </a:xfrm>
            <a:custGeom>
              <a:avLst/>
              <a:gdLst/>
              <a:ahLst/>
              <a:cxnLst/>
              <a:rect l="l" t="t" r="r" b="b"/>
              <a:pathLst>
                <a:path w="22559" h="19435" extrusionOk="0">
                  <a:moveTo>
                    <a:pt x="17588" y="1"/>
                  </a:moveTo>
                  <a:lnTo>
                    <a:pt x="1" y="7381"/>
                  </a:lnTo>
                  <a:lnTo>
                    <a:pt x="4970" y="19435"/>
                  </a:lnTo>
                  <a:lnTo>
                    <a:pt x="22558" y="12056"/>
                  </a:lnTo>
                  <a:lnTo>
                    <a:pt x="175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1836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3"/>
            <p:cNvSpPr/>
            <p:nvPr/>
          </p:nvSpPr>
          <p:spPr>
            <a:xfrm>
              <a:off x="2653500" y="528675"/>
              <a:ext cx="567750" cy="494850"/>
            </a:xfrm>
            <a:custGeom>
              <a:avLst/>
              <a:gdLst/>
              <a:ahLst/>
              <a:cxnLst/>
              <a:rect l="l" t="t" r="r" b="b"/>
              <a:pathLst>
                <a:path w="22710" h="19794" extrusionOk="0">
                  <a:moveTo>
                    <a:pt x="17359" y="0"/>
                  </a:moveTo>
                  <a:lnTo>
                    <a:pt x="0" y="7904"/>
                  </a:lnTo>
                  <a:lnTo>
                    <a:pt x="5351" y="19793"/>
                  </a:lnTo>
                  <a:lnTo>
                    <a:pt x="22709" y="11889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026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3"/>
            <p:cNvSpPr/>
            <p:nvPr/>
          </p:nvSpPr>
          <p:spPr>
            <a:xfrm>
              <a:off x="2665025" y="517600"/>
              <a:ext cx="585050" cy="530800"/>
            </a:xfrm>
            <a:custGeom>
              <a:avLst/>
              <a:gdLst/>
              <a:ahLst/>
              <a:cxnLst/>
              <a:rect l="l" t="t" r="r" b="b"/>
              <a:pathLst>
                <a:path w="23402" h="21232" extrusionOk="0">
                  <a:moveTo>
                    <a:pt x="16582" y="0"/>
                  </a:moveTo>
                  <a:cubicBezTo>
                    <a:pt x="16488" y="0"/>
                    <a:pt x="16393" y="22"/>
                    <a:pt x="16303" y="68"/>
                  </a:cubicBezTo>
                  <a:lnTo>
                    <a:pt x="6904" y="4947"/>
                  </a:lnTo>
                  <a:cubicBezTo>
                    <a:pt x="6726" y="5040"/>
                    <a:pt x="6641" y="5248"/>
                    <a:pt x="6703" y="5440"/>
                  </a:cubicBezTo>
                  <a:lnTo>
                    <a:pt x="6796" y="5728"/>
                  </a:lnTo>
                  <a:cubicBezTo>
                    <a:pt x="6861" y="5919"/>
                    <a:pt x="6776" y="6128"/>
                    <a:pt x="6598" y="6221"/>
                  </a:cubicBezTo>
                  <a:lnTo>
                    <a:pt x="4340" y="7392"/>
                  </a:lnTo>
                  <a:cubicBezTo>
                    <a:pt x="4280" y="7424"/>
                    <a:pt x="4216" y="7439"/>
                    <a:pt x="4151" y="7439"/>
                  </a:cubicBezTo>
                  <a:cubicBezTo>
                    <a:pt x="4025" y="7439"/>
                    <a:pt x="3901" y="7380"/>
                    <a:pt x="3821" y="7273"/>
                  </a:cubicBezTo>
                  <a:lnTo>
                    <a:pt x="3639" y="7031"/>
                  </a:lnTo>
                  <a:cubicBezTo>
                    <a:pt x="3559" y="6924"/>
                    <a:pt x="3435" y="6866"/>
                    <a:pt x="3309" y="6866"/>
                  </a:cubicBezTo>
                  <a:cubicBezTo>
                    <a:pt x="3245" y="6866"/>
                    <a:pt x="3180" y="6881"/>
                    <a:pt x="3120" y="6912"/>
                  </a:cubicBezTo>
                  <a:lnTo>
                    <a:pt x="415" y="8316"/>
                  </a:lnTo>
                  <a:cubicBezTo>
                    <a:pt x="117" y="8470"/>
                    <a:pt x="0" y="8838"/>
                    <a:pt x="154" y="9136"/>
                  </a:cubicBezTo>
                  <a:lnTo>
                    <a:pt x="6432" y="21231"/>
                  </a:lnTo>
                  <a:lnTo>
                    <a:pt x="23402" y="12424"/>
                  </a:lnTo>
                  <a:lnTo>
                    <a:pt x="17124" y="329"/>
                  </a:lnTo>
                  <a:cubicBezTo>
                    <a:pt x="17015" y="120"/>
                    <a:pt x="16802" y="0"/>
                    <a:pt x="16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792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5" name="Google Shape;2325;p73"/>
          <p:cNvGrpSpPr/>
          <p:nvPr/>
        </p:nvGrpSpPr>
        <p:grpSpPr>
          <a:xfrm rot="8337141">
            <a:off x="7636570" y="4112211"/>
            <a:ext cx="700606" cy="297852"/>
            <a:chOff x="2793200" y="2808425"/>
            <a:chExt cx="137300" cy="58375"/>
          </a:xfrm>
        </p:grpSpPr>
        <p:sp>
          <p:nvSpPr>
            <p:cNvPr id="2326" name="Google Shape;2326;p73"/>
            <p:cNvSpPr/>
            <p:nvPr/>
          </p:nvSpPr>
          <p:spPr>
            <a:xfrm>
              <a:off x="2803375" y="2825050"/>
              <a:ext cx="48825" cy="25100"/>
            </a:xfrm>
            <a:custGeom>
              <a:avLst/>
              <a:gdLst/>
              <a:ahLst/>
              <a:cxnLst/>
              <a:rect l="l" t="t" r="r" b="b"/>
              <a:pathLst>
                <a:path w="1953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953" y="100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3"/>
            <p:cNvSpPr/>
            <p:nvPr/>
          </p:nvSpPr>
          <p:spPr>
            <a:xfrm>
              <a:off x="2837650" y="2808425"/>
              <a:ext cx="29175" cy="58325"/>
            </a:xfrm>
            <a:custGeom>
              <a:avLst/>
              <a:gdLst/>
              <a:ahLst/>
              <a:cxnLst/>
              <a:rect l="l" t="t" r="r" b="b"/>
              <a:pathLst>
                <a:path w="1167" h="2333" extrusionOk="0">
                  <a:moveTo>
                    <a:pt x="1166" y="1"/>
                  </a:moveTo>
                  <a:cubicBezTo>
                    <a:pt x="522" y="1"/>
                    <a:pt x="0" y="524"/>
                    <a:pt x="0" y="1168"/>
                  </a:cubicBezTo>
                  <a:cubicBezTo>
                    <a:pt x="0" y="1811"/>
                    <a:pt x="522" y="2333"/>
                    <a:pt x="1166" y="2333"/>
                  </a:cubicBezTo>
                  <a:lnTo>
                    <a:pt x="1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3"/>
            <p:cNvSpPr/>
            <p:nvPr/>
          </p:nvSpPr>
          <p:spPr>
            <a:xfrm>
              <a:off x="2793200" y="2818525"/>
              <a:ext cx="10225" cy="38150"/>
            </a:xfrm>
            <a:custGeom>
              <a:avLst/>
              <a:gdLst/>
              <a:ahLst/>
              <a:cxnLst/>
              <a:rect l="l" t="t" r="r" b="b"/>
              <a:pathLst>
                <a:path w="409" h="1526" extrusionOk="0">
                  <a:moveTo>
                    <a:pt x="409" y="1"/>
                  </a:moveTo>
                  <a:cubicBezTo>
                    <a:pt x="184" y="1"/>
                    <a:pt x="0" y="184"/>
                    <a:pt x="0" y="409"/>
                  </a:cubicBezTo>
                  <a:lnTo>
                    <a:pt x="0" y="1118"/>
                  </a:lnTo>
                  <a:cubicBezTo>
                    <a:pt x="0" y="1343"/>
                    <a:pt x="182" y="1526"/>
                    <a:pt x="409" y="1526"/>
                  </a:cubicBezTo>
                  <a:lnTo>
                    <a:pt x="409" y="1118"/>
                  </a:lnTo>
                  <a:lnTo>
                    <a:pt x="409" y="40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3"/>
            <p:cNvSpPr/>
            <p:nvPr/>
          </p:nvSpPr>
          <p:spPr>
            <a:xfrm>
              <a:off x="2866775" y="2833075"/>
              <a:ext cx="63700" cy="9050"/>
            </a:xfrm>
            <a:custGeom>
              <a:avLst/>
              <a:gdLst/>
              <a:ahLst/>
              <a:cxnLst/>
              <a:rect l="l" t="t" r="r" b="b"/>
              <a:pathLst>
                <a:path w="2548" h="362" extrusionOk="0">
                  <a:moveTo>
                    <a:pt x="0" y="0"/>
                  </a:moveTo>
                  <a:lnTo>
                    <a:pt x="0" y="361"/>
                  </a:lnTo>
                  <a:lnTo>
                    <a:pt x="1774" y="361"/>
                  </a:lnTo>
                  <a:lnTo>
                    <a:pt x="2548" y="18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3"/>
            <p:cNvSpPr/>
            <p:nvPr/>
          </p:nvSpPr>
          <p:spPr>
            <a:xfrm>
              <a:off x="2866775" y="2835325"/>
              <a:ext cx="63700" cy="2300"/>
            </a:xfrm>
            <a:custGeom>
              <a:avLst/>
              <a:gdLst/>
              <a:ahLst/>
              <a:cxnLst/>
              <a:rect l="l" t="t" r="r" b="b"/>
              <a:pathLst>
                <a:path w="2548" h="92" extrusionOk="0">
                  <a:moveTo>
                    <a:pt x="0" y="1"/>
                  </a:moveTo>
                  <a:lnTo>
                    <a:pt x="0" y="92"/>
                  </a:lnTo>
                  <a:lnTo>
                    <a:pt x="2548" y="92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3"/>
            <p:cNvSpPr/>
            <p:nvPr/>
          </p:nvSpPr>
          <p:spPr>
            <a:xfrm>
              <a:off x="2793200" y="2837600"/>
              <a:ext cx="137300" cy="29200"/>
            </a:xfrm>
            <a:custGeom>
              <a:avLst/>
              <a:gdLst/>
              <a:ahLst/>
              <a:cxnLst/>
              <a:rect l="l" t="t" r="r" b="b"/>
              <a:pathLst>
                <a:path w="5492" h="1168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580"/>
                    <a:pt x="182" y="763"/>
                    <a:pt x="409" y="763"/>
                  </a:cubicBezTo>
                  <a:lnTo>
                    <a:pt x="409" y="503"/>
                  </a:lnTo>
                  <a:lnTo>
                    <a:pt x="1894" y="503"/>
                  </a:lnTo>
                  <a:cubicBezTo>
                    <a:pt x="2081" y="895"/>
                    <a:pt x="2479" y="1167"/>
                    <a:pt x="2944" y="1167"/>
                  </a:cubicBezTo>
                  <a:lnTo>
                    <a:pt x="2944" y="181"/>
                  </a:lnTo>
                  <a:lnTo>
                    <a:pt x="4718" y="18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2" name="Google Shape;2332;p73"/>
          <p:cNvGrpSpPr/>
          <p:nvPr/>
        </p:nvGrpSpPr>
        <p:grpSpPr>
          <a:xfrm rot="1635571">
            <a:off x="3397045" y="2691477"/>
            <a:ext cx="778885" cy="1056125"/>
            <a:chOff x="2058775" y="3613400"/>
            <a:chExt cx="151975" cy="206075"/>
          </a:xfrm>
        </p:grpSpPr>
        <p:sp>
          <p:nvSpPr>
            <p:cNvPr id="2333" name="Google Shape;2333;p73"/>
            <p:cNvSpPr/>
            <p:nvPr/>
          </p:nvSpPr>
          <p:spPr>
            <a:xfrm>
              <a:off x="2058775" y="3687700"/>
              <a:ext cx="151975" cy="12325"/>
            </a:xfrm>
            <a:custGeom>
              <a:avLst/>
              <a:gdLst/>
              <a:ahLst/>
              <a:cxnLst/>
              <a:rect l="l" t="t" r="r" b="b"/>
              <a:pathLst>
                <a:path w="6079" h="493" extrusionOk="0">
                  <a:moveTo>
                    <a:pt x="1" y="0"/>
                  </a:moveTo>
                  <a:lnTo>
                    <a:pt x="1" y="492"/>
                  </a:lnTo>
                  <a:lnTo>
                    <a:pt x="6079" y="492"/>
                  </a:lnTo>
                  <a:lnTo>
                    <a:pt x="6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3"/>
            <p:cNvSpPr/>
            <p:nvPr/>
          </p:nvSpPr>
          <p:spPr>
            <a:xfrm>
              <a:off x="2058775" y="3621275"/>
              <a:ext cx="151975" cy="66450"/>
            </a:xfrm>
            <a:custGeom>
              <a:avLst/>
              <a:gdLst/>
              <a:ahLst/>
              <a:cxnLst/>
              <a:rect l="l" t="t" r="r" b="b"/>
              <a:pathLst>
                <a:path w="6079" h="2658" extrusionOk="0">
                  <a:moveTo>
                    <a:pt x="1" y="1"/>
                  </a:moveTo>
                  <a:lnTo>
                    <a:pt x="294" y="2657"/>
                  </a:lnTo>
                  <a:lnTo>
                    <a:pt x="5785" y="2657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3"/>
            <p:cNvSpPr/>
            <p:nvPr/>
          </p:nvSpPr>
          <p:spPr>
            <a:xfrm>
              <a:off x="2058775" y="3613400"/>
              <a:ext cx="151975" cy="7900"/>
            </a:xfrm>
            <a:custGeom>
              <a:avLst/>
              <a:gdLst/>
              <a:ahLst/>
              <a:cxnLst/>
              <a:rect l="l" t="t" r="r" b="b"/>
              <a:pathLst>
                <a:path w="6079" h="316" extrusionOk="0">
                  <a:moveTo>
                    <a:pt x="294" y="1"/>
                  </a:moveTo>
                  <a:lnTo>
                    <a:pt x="1" y="316"/>
                  </a:lnTo>
                  <a:lnTo>
                    <a:pt x="6079" y="316"/>
                  </a:lnTo>
                  <a:lnTo>
                    <a:pt x="5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3"/>
            <p:cNvSpPr/>
            <p:nvPr/>
          </p:nvSpPr>
          <p:spPr>
            <a:xfrm>
              <a:off x="2082900" y="3691475"/>
              <a:ext cx="102650" cy="128000"/>
            </a:xfrm>
            <a:custGeom>
              <a:avLst/>
              <a:gdLst/>
              <a:ahLst/>
              <a:cxnLst/>
              <a:rect l="l" t="t" r="r" b="b"/>
              <a:pathLst>
                <a:path w="4106" h="5120" extrusionOk="0">
                  <a:moveTo>
                    <a:pt x="95" y="0"/>
                  </a:moveTo>
                  <a:cubicBezTo>
                    <a:pt x="42" y="0"/>
                    <a:pt x="0" y="42"/>
                    <a:pt x="0" y="95"/>
                  </a:cubicBezTo>
                  <a:cubicBezTo>
                    <a:pt x="0" y="147"/>
                    <a:pt x="42" y="189"/>
                    <a:pt x="95" y="189"/>
                  </a:cubicBezTo>
                  <a:lnTo>
                    <a:pt x="831" y="189"/>
                  </a:lnTo>
                  <a:lnTo>
                    <a:pt x="1543" y="3172"/>
                  </a:lnTo>
                  <a:cubicBezTo>
                    <a:pt x="1218" y="3354"/>
                    <a:pt x="1012" y="3701"/>
                    <a:pt x="1012" y="4079"/>
                  </a:cubicBezTo>
                  <a:cubicBezTo>
                    <a:pt x="1012" y="4652"/>
                    <a:pt x="1479" y="5119"/>
                    <a:pt x="2052" y="5119"/>
                  </a:cubicBezTo>
                  <a:cubicBezTo>
                    <a:pt x="2625" y="5119"/>
                    <a:pt x="3092" y="4654"/>
                    <a:pt x="3091" y="4080"/>
                  </a:cubicBezTo>
                  <a:cubicBezTo>
                    <a:pt x="3091" y="3696"/>
                    <a:pt x="2889" y="3355"/>
                    <a:pt x="2559" y="3172"/>
                  </a:cubicBezTo>
                  <a:lnTo>
                    <a:pt x="3273" y="189"/>
                  </a:lnTo>
                  <a:lnTo>
                    <a:pt x="4010" y="189"/>
                  </a:lnTo>
                  <a:cubicBezTo>
                    <a:pt x="4062" y="189"/>
                    <a:pt x="4105" y="147"/>
                    <a:pt x="4105" y="95"/>
                  </a:cubicBezTo>
                  <a:cubicBezTo>
                    <a:pt x="4105" y="42"/>
                    <a:pt x="4062" y="0"/>
                    <a:pt x="4010" y="0"/>
                  </a:cubicBezTo>
                  <a:lnTo>
                    <a:pt x="3125" y="0"/>
                  </a:lnTo>
                  <a:lnTo>
                    <a:pt x="2342" y="3276"/>
                  </a:lnTo>
                  <a:lnTo>
                    <a:pt x="2412" y="3309"/>
                  </a:lnTo>
                  <a:cubicBezTo>
                    <a:pt x="2716" y="3449"/>
                    <a:pt x="2903" y="3744"/>
                    <a:pt x="2903" y="4080"/>
                  </a:cubicBezTo>
                  <a:cubicBezTo>
                    <a:pt x="2903" y="4550"/>
                    <a:pt x="2521" y="4931"/>
                    <a:pt x="2052" y="4931"/>
                  </a:cubicBezTo>
                  <a:cubicBezTo>
                    <a:pt x="1582" y="4931"/>
                    <a:pt x="1202" y="4550"/>
                    <a:pt x="1202" y="4080"/>
                  </a:cubicBezTo>
                  <a:cubicBezTo>
                    <a:pt x="1202" y="3744"/>
                    <a:pt x="1389" y="3448"/>
                    <a:pt x="1692" y="3309"/>
                  </a:cubicBezTo>
                  <a:lnTo>
                    <a:pt x="1761" y="3276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3"/>
            <p:cNvSpPr/>
            <p:nvPr/>
          </p:nvSpPr>
          <p:spPr>
            <a:xfrm>
              <a:off x="2058775" y="3687700"/>
              <a:ext cx="40000" cy="12325"/>
            </a:xfrm>
            <a:custGeom>
              <a:avLst/>
              <a:gdLst/>
              <a:ahLst/>
              <a:cxnLst/>
              <a:rect l="l" t="t" r="r" b="b"/>
              <a:pathLst>
                <a:path w="1600" h="493" extrusionOk="0">
                  <a:moveTo>
                    <a:pt x="1" y="0"/>
                  </a:moveTo>
                  <a:lnTo>
                    <a:pt x="1" y="492"/>
                  </a:lnTo>
                  <a:lnTo>
                    <a:pt x="1599" y="492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3"/>
            <p:cNvSpPr/>
            <p:nvPr/>
          </p:nvSpPr>
          <p:spPr>
            <a:xfrm>
              <a:off x="2170775" y="3687700"/>
              <a:ext cx="39950" cy="12325"/>
            </a:xfrm>
            <a:custGeom>
              <a:avLst/>
              <a:gdLst/>
              <a:ahLst/>
              <a:cxnLst/>
              <a:rect l="l" t="t" r="r" b="b"/>
              <a:pathLst>
                <a:path w="1598" h="493" extrusionOk="0">
                  <a:moveTo>
                    <a:pt x="0" y="0"/>
                  </a:moveTo>
                  <a:lnTo>
                    <a:pt x="0" y="492"/>
                  </a:lnTo>
                  <a:lnTo>
                    <a:pt x="1598" y="49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3"/>
            <p:cNvSpPr/>
            <p:nvPr/>
          </p:nvSpPr>
          <p:spPr>
            <a:xfrm>
              <a:off x="2114225" y="3687700"/>
              <a:ext cx="39950" cy="12325"/>
            </a:xfrm>
            <a:custGeom>
              <a:avLst/>
              <a:gdLst/>
              <a:ahLst/>
              <a:cxnLst/>
              <a:rect l="l" t="t" r="r" b="b"/>
              <a:pathLst>
                <a:path w="1598" h="493" extrusionOk="0">
                  <a:moveTo>
                    <a:pt x="0" y="0"/>
                  </a:moveTo>
                  <a:lnTo>
                    <a:pt x="0" y="492"/>
                  </a:lnTo>
                  <a:lnTo>
                    <a:pt x="1598" y="49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3"/>
            <p:cNvSpPr/>
            <p:nvPr/>
          </p:nvSpPr>
          <p:spPr>
            <a:xfrm>
              <a:off x="2058775" y="3693825"/>
              <a:ext cx="40000" cy="6175"/>
            </a:xfrm>
            <a:custGeom>
              <a:avLst/>
              <a:gdLst/>
              <a:ahLst/>
              <a:cxnLst/>
              <a:rect l="l" t="t" r="r" b="b"/>
              <a:pathLst>
                <a:path w="1600" h="247" extrusionOk="0">
                  <a:moveTo>
                    <a:pt x="1" y="1"/>
                  </a:moveTo>
                  <a:lnTo>
                    <a:pt x="1" y="246"/>
                  </a:lnTo>
                  <a:lnTo>
                    <a:pt x="1599" y="246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3"/>
            <p:cNvSpPr/>
            <p:nvPr/>
          </p:nvSpPr>
          <p:spPr>
            <a:xfrm>
              <a:off x="2170775" y="3693825"/>
              <a:ext cx="39950" cy="6175"/>
            </a:xfrm>
            <a:custGeom>
              <a:avLst/>
              <a:gdLst/>
              <a:ahLst/>
              <a:cxnLst/>
              <a:rect l="l" t="t" r="r" b="b"/>
              <a:pathLst>
                <a:path w="1598" h="247" extrusionOk="0">
                  <a:moveTo>
                    <a:pt x="0" y="1"/>
                  </a:moveTo>
                  <a:lnTo>
                    <a:pt x="0" y="246"/>
                  </a:lnTo>
                  <a:lnTo>
                    <a:pt x="1598" y="246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3"/>
            <p:cNvSpPr/>
            <p:nvPr/>
          </p:nvSpPr>
          <p:spPr>
            <a:xfrm>
              <a:off x="2114225" y="3693825"/>
              <a:ext cx="39950" cy="6175"/>
            </a:xfrm>
            <a:custGeom>
              <a:avLst/>
              <a:gdLst/>
              <a:ahLst/>
              <a:cxnLst/>
              <a:rect l="l" t="t" r="r" b="b"/>
              <a:pathLst>
                <a:path w="1598" h="247" extrusionOk="0">
                  <a:moveTo>
                    <a:pt x="0" y="1"/>
                  </a:moveTo>
                  <a:lnTo>
                    <a:pt x="0" y="246"/>
                  </a:lnTo>
                  <a:lnTo>
                    <a:pt x="1598" y="246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3"/>
            <p:cNvSpPr/>
            <p:nvPr/>
          </p:nvSpPr>
          <p:spPr>
            <a:xfrm>
              <a:off x="2064625" y="3674175"/>
              <a:ext cx="140300" cy="13550"/>
            </a:xfrm>
            <a:custGeom>
              <a:avLst/>
              <a:gdLst/>
              <a:ahLst/>
              <a:cxnLst/>
              <a:rect l="l" t="t" r="r" b="b"/>
              <a:pathLst>
                <a:path w="5612" h="542" extrusionOk="0">
                  <a:moveTo>
                    <a:pt x="1" y="1"/>
                  </a:moveTo>
                  <a:lnTo>
                    <a:pt x="60" y="541"/>
                  </a:lnTo>
                  <a:lnTo>
                    <a:pt x="5551" y="541"/>
                  </a:lnTo>
                  <a:lnTo>
                    <a:pt x="5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3"/>
            <p:cNvSpPr/>
            <p:nvPr/>
          </p:nvSpPr>
          <p:spPr>
            <a:xfrm>
              <a:off x="2058775" y="3621275"/>
              <a:ext cx="151975" cy="11300"/>
            </a:xfrm>
            <a:custGeom>
              <a:avLst/>
              <a:gdLst/>
              <a:ahLst/>
              <a:cxnLst/>
              <a:rect l="l" t="t" r="r" b="b"/>
              <a:pathLst>
                <a:path w="6079" h="452" extrusionOk="0">
                  <a:moveTo>
                    <a:pt x="1" y="1"/>
                  </a:moveTo>
                  <a:lnTo>
                    <a:pt x="49" y="451"/>
                  </a:lnTo>
                  <a:lnTo>
                    <a:pt x="6030" y="451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73"/>
          <p:cNvGrpSpPr/>
          <p:nvPr/>
        </p:nvGrpSpPr>
        <p:grpSpPr>
          <a:xfrm rot="2112014">
            <a:off x="1392330" y="3907522"/>
            <a:ext cx="1390586" cy="501563"/>
            <a:chOff x="2058550" y="1291625"/>
            <a:chExt cx="185350" cy="66851"/>
          </a:xfrm>
        </p:grpSpPr>
        <p:sp>
          <p:nvSpPr>
            <p:cNvPr id="2346" name="Google Shape;2346;p73"/>
            <p:cNvSpPr/>
            <p:nvPr/>
          </p:nvSpPr>
          <p:spPr>
            <a:xfrm>
              <a:off x="2066025" y="1303725"/>
              <a:ext cx="177875" cy="54725"/>
            </a:xfrm>
            <a:custGeom>
              <a:avLst/>
              <a:gdLst/>
              <a:ahLst/>
              <a:cxnLst/>
              <a:rect l="l" t="t" r="r" b="b"/>
              <a:pathLst>
                <a:path w="7115" h="2189" extrusionOk="0">
                  <a:moveTo>
                    <a:pt x="7016" y="1"/>
                  </a:moveTo>
                  <a:cubicBezTo>
                    <a:pt x="6961" y="1"/>
                    <a:pt x="6916" y="89"/>
                    <a:pt x="6916" y="199"/>
                  </a:cubicBezTo>
                  <a:lnTo>
                    <a:pt x="6916" y="1309"/>
                  </a:lnTo>
                  <a:cubicBezTo>
                    <a:pt x="6916" y="1417"/>
                    <a:pt x="6828" y="1507"/>
                    <a:pt x="6718" y="1507"/>
                  </a:cubicBezTo>
                  <a:lnTo>
                    <a:pt x="5511" y="1507"/>
                  </a:lnTo>
                  <a:cubicBezTo>
                    <a:pt x="5403" y="1507"/>
                    <a:pt x="5313" y="1595"/>
                    <a:pt x="5313" y="1705"/>
                  </a:cubicBezTo>
                  <a:lnTo>
                    <a:pt x="5313" y="1794"/>
                  </a:lnTo>
                  <a:cubicBezTo>
                    <a:pt x="5313" y="1903"/>
                    <a:pt x="5225" y="1993"/>
                    <a:pt x="5116" y="1993"/>
                  </a:cubicBezTo>
                  <a:lnTo>
                    <a:pt x="840" y="1993"/>
                  </a:lnTo>
                  <a:cubicBezTo>
                    <a:pt x="522" y="1993"/>
                    <a:pt x="230" y="1881"/>
                    <a:pt x="0" y="1695"/>
                  </a:cubicBezTo>
                  <a:lnTo>
                    <a:pt x="0" y="1695"/>
                  </a:lnTo>
                  <a:cubicBezTo>
                    <a:pt x="246" y="1997"/>
                    <a:pt x="619" y="2189"/>
                    <a:pt x="1038" y="2189"/>
                  </a:cubicBezTo>
                  <a:lnTo>
                    <a:pt x="5314" y="2189"/>
                  </a:lnTo>
                  <a:cubicBezTo>
                    <a:pt x="5424" y="2189"/>
                    <a:pt x="5513" y="2102"/>
                    <a:pt x="5513" y="1992"/>
                  </a:cubicBezTo>
                  <a:lnTo>
                    <a:pt x="5513" y="1902"/>
                  </a:lnTo>
                  <a:cubicBezTo>
                    <a:pt x="5513" y="1793"/>
                    <a:pt x="5600" y="1704"/>
                    <a:pt x="5709" y="1704"/>
                  </a:cubicBezTo>
                  <a:lnTo>
                    <a:pt x="6916" y="1704"/>
                  </a:lnTo>
                  <a:cubicBezTo>
                    <a:pt x="7025" y="1704"/>
                    <a:pt x="7114" y="1616"/>
                    <a:pt x="7114" y="1506"/>
                  </a:cubicBezTo>
                  <a:lnTo>
                    <a:pt x="7114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3"/>
            <p:cNvSpPr/>
            <p:nvPr/>
          </p:nvSpPr>
          <p:spPr>
            <a:xfrm>
              <a:off x="2058550" y="1291625"/>
              <a:ext cx="145250" cy="66800"/>
            </a:xfrm>
            <a:custGeom>
              <a:avLst/>
              <a:gdLst/>
              <a:ahLst/>
              <a:cxnLst/>
              <a:rect l="l" t="t" r="r" b="b"/>
              <a:pathLst>
                <a:path w="5810" h="2672" extrusionOk="0">
                  <a:moveTo>
                    <a:pt x="1336" y="1"/>
                  </a:moveTo>
                  <a:cubicBezTo>
                    <a:pt x="599" y="1"/>
                    <a:pt x="0" y="599"/>
                    <a:pt x="0" y="1337"/>
                  </a:cubicBezTo>
                  <a:cubicBezTo>
                    <a:pt x="2" y="2074"/>
                    <a:pt x="599" y="2672"/>
                    <a:pt x="1336" y="2672"/>
                  </a:cubicBezTo>
                  <a:lnTo>
                    <a:pt x="5810" y="2672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3"/>
            <p:cNvSpPr/>
            <p:nvPr/>
          </p:nvSpPr>
          <p:spPr>
            <a:xfrm>
              <a:off x="2072775" y="1305825"/>
              <a:ext cx="38375" cy="38425"/>
            </a:xfrm>
            <a:custGeom>
              <a:avLst/>
              <a:gdLst/>
              <a:ahLst/>
              <a:cxnLst/>
              <a:rect l="l" t="t" r="r" b="b"/>
              <a:pathLst>
                <a:path w="1535" h="1537" extrusionOk="0">
                  <a:moveTo>
                    <a:pt x="767" y="1"/>
                  </a:moveTo>
                  <a:cubicBezTo>
                    <a:pt x="343" y="1"/>
                    <a:pt x="0" y="345"/>
                    <a:pt x="0" y="769"/>
                  </a:cubicBezTo>
                  <a:cubicBezTo>
                    <a:pt x="0" y="1192"/>
                    <a:pt x="343" y="1536"/>
                    <a:pt x="767" y="1536"/>
                  </a:cubicBezTo>
                  <a:cubicBezTo>
                    <a:pt x="1191" y="1536"/>
                    <a:pt x="1535" y="1192"/>
                    <a:pt x="1535" y="769"/>
                  </a:cubicBezTo>
                  <a:cubicBezTo>
                    <a:pt x="1535" y="345"/>
                    <a:pt x="1191" y="1"/>
                    <a:pt x="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3"/>
            <p:cNvSpPr/>
            <p:nvPr/>
          </p:nvSpPr>
          <p:spPr>
            <a:xfrm>
              <a:off x="2203775" y="1303725"/>
              <a:ext cx="40075" cy="42550"/>
            </a:xfrm>
            <a:custGeom>
              <a:avLst/>
              <a:gdLst/>
              <a:ahLst/>
              <a:cxnLst/>
              <a:rect l="l" t="t" r="r" b="b"/>
              <a:pathLst>
                <a:path w="1603" h="1702" extrusionOk="0">
                  <a:moveTo>
                    <a:pt x="1" y="1"/>
                  </a:moveTo>
                  <a:lnTo>
                    <a:pt x="1" y="1702"/>
                  </a:lnTo>
                  <a:lnTo>
                    <a:pt x="1602" y="1702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3"/>
            <p:cNvSpPr/>
            <p:nvPr/>
          </p:nvSpPr>
          <p:spPr>
            <a:xfrm>
              <a:off x="2220700" y="1328875"/>
              <a:ext cx="6275" cy="8775"/>
            </a:xfrm>
            <a:custGeom>
              <a:avLst/>
              <a:gdLst/>
              <a:ahLst/>
              <a:cxnLst/>
              <a:rect l="l" t="t" r="r" b="b"/>
              <a:pathLst>
                <a:path w="251" h="351" extrusionOk="0">
                  <a:moveTo>
                    <a:pt x="1" y="0"/>
                  </a:moveTo>
                  <a:lnTo>
                    <a:pt x="1" y="351"/>
                  </a:lnTo>
                  <a:lnTo>
                    <a:pt x="250" y="35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3"/>
            <p:cNvSpPr/>
            <p:nvPr/>
          </p:nvSpPr>
          <p:spPr>
            <a:xfrm>
              <a:off x="2220700" y="1312400"/>
              <a:ext cx="6275" cy="8800"/>
            </a:xfrm>
            <a:custGeom>
              <a:avLst/>
              <a:gdLst/>
              <a:ahLst/>
              <a:cxnLst/>
              <a:rect l="l" t="t" r="r" b="b"/>
              <a:pathLst>
                <a:path w="251" h="352" extrusionOk="0">
                  <a:moveTo>
                    <a:pt x="1" y="1"/>
                  </a:moveTo>
                  <a:lnTo>
                    <a:pt x="1" y="352"/>
                  </a:lnTo>
                  <a:lnTo>
                    <a:pt x="250" y="35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3"/>
            <p:cNvSpPr/>
            <p:nvPr/>
          </p:nvSpPr>
          <p:spPr>
            <a:xfrm>
              <a:off x="2058585" y="1325076"/>
              <a:ext cx="185275" cy="33400"/>
            </a:xfrm>
            <a:custGeom>
              <a:avLst/>
              <a:gdLst/>
              <a:ahLst/>
              <a:cxnLst/>
              <a:rect l="l" t="t" r="r" b="b"/>
              <a:pathLst>
                <a:path w="7411" h="1336" extrusionOk="0">
                  <a:moveTo>
                    <a:pt x="0" y="1"/>
                  </a:moveTo>
                  <a:cubicBezTo>
                    <a:pt x="0" y="738"/>
                    <a:pt x="597" y="1336"/>
                    <a:pt x="1334" y="1336"/>
                  </a:cubicBezTo>
                  <a:lnTo>
                    <a:pt x="5808" y="1336"/>
                  </a:lnTo>
                  <a:lnTo>
                    <a:pt x="5808" y="852"/>
                  </a:lnTo>
                  <a:lnTo>
                    <a:pt x="7410" y="852"/>
                  </a:lnTo>
                  <a:lnTo>
                    <a:pt x="7410" y="1"/>
                  </a:ln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966;p70">
                <a:extLst>
                  <a:ext uri="{FF2B5EF4-FFF2-40B4-BE49-F238E27FC236}">
                    <a16:creationId xmlns:a16="http://schemas.microsoft.com/office/drawing/2014/main" id="{9AA5C298-B004-778D-F88B-0C617C3B0D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9201" y="1267271"/>
                <a:ext cx="2918700" cy="631654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1"/>
                  </a:buClr>
                  <a:buSzPts val="1400"/>
                  <a:buFont typeface="Work Sans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SY" sz="1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Executed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Statements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Total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Statements</m:t>
                          </m:r>
                        </m:den>
                      </m:f>
                      <m:r>
                        <a:rPr lang="ar-SY" sz="12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∗</m:t>
                      </m:r>
                      <m:r>
                        <a:rPr lang="ar-SY" sz="12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</m:t>
                      </m:r>
                    </m:oMath>
                  </m:oMathPara>
                </a14:m>
                <a:endParaRPr lang="ar-SY" dirty="0"/>
              </a:p>
            </p:txBody>
          </p:sp>
        </mc:Choice>
        <mc:Fallback xmlns="">
          <p:sp>
            <p:nvSpPr>
              <p:cNvPr id="2" name="Google Shape;1966;p70">
                <a:extLst>
                  <a:ext uri="{FF2B5EF4-FFF2-40B4-BE49-F238E27FC236}">
                    <a16:creationId xmlns:a16="http://schemas.microsoft.com/office/drawing/2014/main" id="{9AA5C298-B004-778D-F88B-0C617C3B0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01" y="1267271"/>
                <a:ext cx="2918700" cy="6316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cial Notebook for Business by Slidesgo">
  <a:themeElements>
    <a:clrScheme name="Simple Light">
      <a:dk1>
        <a:srgbClr val="111110"/>
      </a:dk1>
      <a:lt1>
        <a:srgbClr val="F2F2F2"/>
      </a:lt1>
      <a:dk2>
        <a:srgbClr val="8D9FA3"/>
      </a:dk2>
      <a:lt2>
        <a:srgbClr val="2A3E5C"/>
      </a:lt2>
      <a:accent1>
        <a:srgbClr val="29323B"/>
      </a:accent1>
      <a:accent2>
        <a:srgbClr val="8E5214"/>
      </a:accent2>
      <a:accent3>
        <a:srgbClr val="A37552"/>
      </a:accent3>
      <a:accent4>
        <a:srgbClr val="D2B489"/>
      </a:accent4>
      <a:accent5>
        <a:srgbClr val="F4D9C5"/>
      </a:accent5>
      <a:accent6>
        <a:srgbClr val="D67A5E"/>
      </a:accent6>
      <a:hlink>
        <a:srgbClr val="11111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277</Words>
  <Application>Microsoft Office PowerPoint</Application>
  <PresentationFormat>On-screen Show (16:9)</PresentationFormat>
  <Paragraphs>74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Poppins</vt:lpstr>
      <vt:lpstr>Arial</vt:lpstr>
      <vt:lpstr>Cambria Math</vt:lpstr>
      <vt:lpstr>-apple-system</vt:lpstr>
      <vt:lpstr>Work Sans</vt:lpstr>
      <vt:lpstr>Fontin Sans Rg</vt:lpstr>
      <vt:lpstr>Calibri</vt:lpstr>
      <vt:lpstr>Special Notebook for Business by Slidesgo</vt:lpstr>
      <vt:lpstr>Software Testing and Quality Assurance</vt:lpstr>
      <vt:lpstr>Agenda</vt:lpstr>
      <vt:lpstr>Introduction</vt:lpstr>
      <vt:lpstr>Project Idea </vt:lpstr>
      <vt:lpstr>01</vt:lpstr>
      <vt:lpstr>Testing Plan</vt:lpstr>
      <vt:lpstr>Manual Testing</vt:lpstr>
      <vt:lpstr>Test Cases</vt:lpstr>
      <vt:lpstr>Statement Coverage:</vt:lpstr>
      <vt:lpstr>Open-Source Testing</vt:lpstr>
      <vt:lpstr>Coverage.py</vt:lpstr>
      <vt:lpstr>Open - Source Statement  Coverage</vt:lpstr>
      <vt:lpstr>Open - Source Branch  Coverage</vt:lpstr>
      <vt:lpstr>Conclusion </vt:lpstr>
      <vt:lpstr>Statement Testing Results</vt:lpstr>
      <vt:lpstr>Branch Testing Results</vt:lpstr>
      <vt:lpstr>Any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 and Quality Assurance</dc:title>
  <dc:creator>Samah Shamma</dc:creator>
  <cp:lastModifiedBy>Shama,S. Samah</cp:lastModifiedBy>
  <cp:revision>19</cp:revision>
  <dcterms:modified xsi:type="dcterms:W3CDTF">2023-05-23T04:05:45Z</dcterms:modified>
</cp:coreProperties>
</file>